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6" r:id="rId5"/>
    <p:sldMasterId id="2147484246" r:id="rId6"/>
  </p:sldMasterIdLst>
  <p:notesMasterIdLst>
    <p:notesMasterId r:id="rId48"/>
  </p:notesMasterIdLst>
  <p:handoutMasterIdLst>
    <p:handoutMasterId r:id="rId49"/>
  </p:handoutMasterIdLst>
  <p:sldIdLst>
    <p:sldId id="1135" r:id="rId7"/>
    <p:sldId id="1199" r:id="rId8"/>
    <p:sldId id="1195" r:id="rId9"/>
    <p:sldId id="1196" r:id="rId10"/>
    <p:sldId id="1197" r:id="rId11"/>
    <p:sldId id="1157" r:id="rId12"/>
    <p:sldId id="1159" r:id="rId13"/>
    <p:sldId id="1160" r:id="rId14"/>
    <p:sldId id="1161" r:id="rId15"/>
    <p:sldId id="1162" r:id="rId16"/>
    <p:sldId id="1163" r:id="rId17"/>
    <p:sldId id="1164" r:id="rId18"/>
    <p:sldId id="1185" r:id="rId19"/>
    <p:sldId id="1165" r:id="rId20"/>
    <p:sldId id="1166" r:id="rId21"/>
    <p:sldId id="1167" r:id="rId22"/>
    <p:sldId id="1169" r:id="rId23"/>
    <p:sldId id="1170" r:id="rId24"/>
    <p:sldId id="1171" r:id="rId25"/>
    <p:sldId id="1172" r:id="rId26"/>
    <p:sldId id="1173" r:id="rId27"/>
    <p:sldId id="1174" r:id="rId28"/>
    <p:sldId id="1175" r:id="rId29"/>
    <p:sldId id="1176" r:id="rId30"/>
    <p:sldId id="1177" r:id="rId31"/>
    <p:sldId id="1178" r:id="rId32"/>
    <p:sldId id="1179" r:id="rId33"/>
    <p:sldId id="1180" r:id="rId34"/>
    <p:sldId id="1181" r:id="rId35"/>
    <p:sldId id="1182" r:id="rId36"/>
    <p:sldId id="1183" r:id="rId37"/>
    <p:sldId id="1184" r:id="rId38"/>
    <p:sldId id="1192" r:id="rId39"/>
    <p:sldId id="1186" r:id="rId40"/>
    <p:sldId id="1187" r:id="rId41"/>
    <p:sldId id="1188" r:id="rId42"/>
    <p:sldId id="1200" r:id="rId43"/>
    <p:sldId id="1193" r:id="rId44"/>
    <p:sldId id="1150" r:id="rId45"/>
    <p:sldId id="1201" r:id="rId46"/>
    <p:sldId id="1076" r:id="rId47"/>
  </p:sldIdLst>
  <p:sldSz cx="12436475" cy="6994525"/>
  <p:notesSz cx="6858000" cy="9144000"/>
  <p:embeddedFontLst>
    <p:embeddedFont>
      <p:font typeface="Segoe Semibold" panose="020B0702040504020203" pitchFamily="34" charset="0"/>
      <p:bold r:id="rId50"/>
      <p:boldItalic r:id="rId51"/>
    </p:embeddedFont>
    <p:embeddedFont>
      <p:font typeface="Segoe" panose="020B0502040504020203" pitchFamily="34" charset="0"/>
      <p:regular r:id="rId52"/>
      <p:bold r:id="rId53"/>
      <p:italic r:id="rId54"/>
      <p:boldItalic r:id="rId55"/>
    </p:embeddedFont>
    <p:embeddedFont>
      <p:font typeface="Consolas" panose="020B0609020204030204" pitchFamily="49"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Segoe Light" panose="020B0302040504020203" pitchFamily="34" charset="0"/>
      <p:regular r:id="rId64"/>
      <p:italic r:id="rId65"/>
    </p:embeddedFont>
    <p:embeddedFont>
      <p:font typeface="Segoe UI Light" panose="020B0502040204020203" pitchFamily="34" charset="0"/>
      <p:regular r:id="rId66"/>
      <p:italic r:id="rId67"/>
    </p:embeddedFont>
    <p:embeddedFont>
      <p:font typeface="Segoe UI" panose="020B0502040204020203" pitchFamily="34" charset="0"/>
      <p:regular r:id="rId68"/>
      <p:bold r:id="rId69"/>
      <p:italic r:id="rId70"/>
      <p:boldItalic r:id="rId71"/>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99"/>
            <p14:sldId id="1195"/>
            <p14:sldId id="1196"/>
            <p14:sldId id="1197"/>
            <p14:sldId id="1157"/>
            <p14:sldId id="1159"/>
            <p14:sldId id="1160"/>
            <p14:sldId id="1161"/>
            <p14:sldId id="1162"/>
            <p14:sldId id="1163"/>
            <p14:sldId id="1164"/>
            <p14:sldId id="1185"/>
            <p14:sldId id="1165"/>
            <p14:sldId id="1166"/>
            <p14:sldId id="1167"/>
            <p14:sldId id="1169"/>
            <p14:sldId id="1170"/>
            <p14:sldId id="1171"/>
            <p14:sldId id="1172"/>
            <p14:sldId id="1173"/>
            <p14:sldId id="1174"/>
            <p14:sldId id="1175"/>
            <p14:sldId id="1176"/>
            <p14:sldId id="1177"/>
            <p14:sldId id="1178"/>
            <p14:sldId id="1179"/>
            <p14:sldId id="1180"/>
            <p14:sldId id="1181"/>
            <p14:sldId id="1182"/>
            <p14:sldId id="1183"/>
            <p14:sldId id="1184"/>
            <p14:sldId id="1192"/>
            <p14:sldId id="1186"/>
            <p14:sldId id="1187"/>
            <p14:sldId id="1188"/>
            <p14:sldId id="1200"/>
          </p14:sldIdLst>
        </p14:section>
        <p14:section name="Special content" id="{6925D2A1-AD53-4951-AB34-79DFA02CD676}">
          <p14:sldIdLst>
            <p14:sldId id="1193"/>
            <p14:sldId id="1150"/>
            <p14:sldId id="120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84520" autoAdjust="0"/>
  </p:normalViewPr>
  <p:slideViewPr>
    <p:cSldViewPr snapToGrid="0">
      <p:cViewPr varScale="1">
        <p:scale>
          <a:sx n="94" d="100"/>
          <a:sy n="94" d="100"/>
        </p:scale>
        <p:origin x="1128"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font" Target="fonts/font22.fntdata"/><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2.xml"/><Relationship Id="rId51" Type="http://schemas.openxmlformats.org/officeDocument/2006/relationships/font" Target="fonts/font2.fntdata"/><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font" Target="fonts/font21.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E21D6-15BF-45D0-A61A-462BF47CF19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7AEE2844-561C-4035-8518-8FACA3211D5C}">
      <dgm:prSet phldrT="[Text]" custT="1"/>
      <dgm:spPr>
        <a:xfrm>
          <a:off x="3080754" y="1754694"/>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smtClean="0">
              <a:solidFill>
                <a:sysClr val="window" lastClr="FFFFFF"/>
              </a:solidFill>
              <a:latin typeface="Arial"/>
              <a:ea typeface="+mn-ea"/>
              <a:cs typeface="+mn-cs"/>
            </a:rPr>
            <a:t>Distribution </a:t>
          </a:r>
          <a:r>
            <a:rPr lang="en-US" sz="1800" dirty="0" smtClean="0">
              <a:solidFill>
                <a:sysClr val="window" lastClr="FFFFFF"/>
              </a:solidFill>
              <a:latin typeface="Arial"/>
              <a:ea typeface="+mn-ea"/>
              <a:cs typeface="+mn-cs"/>
            </a:rPr>
            <a:t>Point (Source) </a:t>
          </a:r>
          <a:endParaRPr lang="en-US" sz="1800" dirty="0">
            <a:solidFill>
              <a:sysClr val="window" lastClr="FFFFFF"/>
            </a:solidFill>
            <a:latin typeface="Arial"/>
            <a:ea typeface="+mn-ea"/>
            <a:cs typeface="+mn-cs"/>
          </a:endParaRPr>
        </a:p>
      </dgm:t>
    </dgm:pt>
    <dgm:pt modelId="{68E44330-E4B4-4807-A479-A355C5609346}" type="parTrans" cxnId="{759E43C2-EF20-4068-AB7C-753EF0F86171}">
      <dgm:prSet/>
      <dgm:spPr/>
      <dgm:t>
        <a:bodyPr/>
        <a:lstStyle/>
        <a:p>
          <a:endParaRPr lang="en-US"/>
        </a:p>
      </dgm:t>
    </dgm:pt>
    <dgm:pt modelId="{B829BEBD-E34D-4709-8D6C-B08475F5F25D}" type="sibTrans" cxnId="{759E43C2-EF20-4068-AB7C-753EF0F86171}">
      <dgm:prSet/>
      <dgm:spPr/>
      <dgm:t>
        <a:bodyPr/>
        <a:lstStyle/>
        <a:p>
          <a:endParaRPr lang="en-US"/>
        </a:p>
      </dgm:t>
    </dgm:pt>
    <dgm:pt modelId="{CCC44646-EEFC-49CE-834F-97FBC613FF6C}" type="asst">
      <dgm:prSet phldrT="[Text]" custT="1"/>
      <dgm:spPr>
        <a:xfrm>
          <a:off x="5907540" y="61377"/>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Arial"/>
              <a:ea typeface="+mn-ea"/>
              <a:cs typeface="+mn-cs"/>
            </a:rPr>
            <a:t>Pull Distribution Point </a:t>
          </a:r>
          <a:endParaRPr lang="en-US" sz="1800" dirty="0">
            <a:solidFill>
              <a:sysClr val="window" lastClr="FFFFFF"/>
            </a:solidFill>
            <a:latin typeface="Arial"/>
            <a:ea typeface="+mn-ea"/>
            <a:cs typeface="+mn-cs"/>
          </a:endParaRPr>
        </a:p>
      </dgm:t>
    </dgm:pt>
    <dgm:pt modelId="{030E1E9F-1CD4-4B56-80A8-CC2252F6052C}" type="parTrans" cxnId="{0944D495-C8B7-4F84-A143-5B77DF775B3F}">
      <dgm:prSet custT="1">
        <dgm:style>
          <a:lnRef idx="3">
            <a:schemeClr val="accent3"/>
          </a:lnRef>
          <a:fillRef idx="0">
            <a:schemeClr val="accent3"/>
          </a:fillRef>
          <a:effectRef idx="2">
            <a:schemeClr val="accent3"/>
          </a:effectRef>
          <a:fontRef idx="minor">
            <a:schemeClr val="tx1"/>
          </a:fontRef>
        </dgm:style>
      </dgm:prSet>
      <dgm:spPr>
        <a:xfrm rot="17706718">
          <a:off x="4575682" y="1396108"/>
          <a:ext cx="1870076" cy="40429"/>
        </a:xfrm>
        <a:noFill/>
        <a:ln w="50800" cap="flat" cmpd="sng" algn="ctr">
          <a:solidFill>
            <a:srgbClr val="9BBB59"/>
          </a:solidFill>
          <a:prstDash val="solid"/>
          <a:headEnd type="stealth" w="lg" len="lg"/>
          <a:tailEnd type="oval"/>
        </a:ln>
        <a:effectLst>
          <a:outerShdw blurRad="40000" dist="23000" dir="5400000" rotWithShape="0">
            <a:srgbClr val="000000">
              <a:alpha val="35000"/>
            </a:srgbClr>
          </a:outerShdw>
        </a:effectLst>
      </dgm:spPr>
      <dgm:t>
        <a:bodyPr/>
        <a:lstStyle/>
        <a:p>
          <a:endParaRPr lang="en-US" sz="500">
            <a:solidFill>
              <a:sysClr val="windowText" lastClr="000000">
                <a:hueOff val="0"/>
                <a:satOff val="0"/>
                <a:lumOff val="0"/>
                <a:alphaOff val="0"/>
              </a:sysClr>
            </a:solidFill>
            <a:latin typeface="Arial"/>
            <a:ea typeface="+mn-ea"/>
            <a:cs typeface="+mn-cs"/>
          </a:endParaRPr>
        </a:p>
      </dgm:t>
    </dgm:pt>
    <dgm:pt modelId="{A33818C1-4EA0-49DF-A61C-758558D9E477}" type="sibTrans" cxnId="{0944D495-C8B7-4F84-A143-5B77DF775B3F}">
      <dgm:prSet/>
      <dgm:spPr/>
      <dgm:t>
        <a:bodyPr/>
        <a:lstStyle/>
        <a:p>
          <a:endParaRPr lang="en-US"/>
        </a:p>
      </dgm:t>
    </dgm:pt>
    <dgm:pt modelId="{5F869490-4D9C-48A5-86F3-631F90DE219B}">
      <dgm:prSet phldrT="[Text]" custT="1"/>
      <dgm:spPr>
        <a:xfrm>
          <a:off x="6927855" y="1219204"/>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Arial"/>
              <a:ea typeface="+mn-ea"/>
              <a:cs typeface="+mn-cs"/>
            </a:rPr>
            <a:t>Pull Distribution Point </a:t>
          </a:r>
          <a:endParaRPr lang="en-US" sz="1800" dirty="0">
            <a:solidFill>
              <a:sysClr val="window" lastClr="FFFFFF"/>
            </a:solidFill>
            <a:latin typeface="Arial"/>
            <a:ea typeface="+mn-ea"/>
            <a:cs typeface="+mn-cs"/>
          </a:endParaRPr>
        </a:p>
      </dgm:t>
    </dgm:pt>
    <dgm:pt modelId="{9F504828-3828-46C0-A1EF-558A0F8EC5B6}" type="parTrans" cxnId="{719EE996-3DC1-4681-841E-77706D03419A}">
      <dgm:prSet custT="1"/>
      <dgm:spPr>
        <a:xfrm rot="20613184">
          <a:off x="5075206" y="1975021"/>
          <a:ext cx="1891343" cy="40429"/>
        </a:xfrm>
        <a:noFill/>
        <a:ln w="50800" cap="flat" cmpd="sng" algn="ctr">
          <a:solidFill>
            <a:srgbClr val="92D050"/>
          </a:solidFill>
          <a:prstDash val="solid"/>
          <a:headEnd type="stealth"/>
          <a:tailEnd type="oval"/>
        </a:ln>
        <a:effectLst/>
      </dgm:spPr>
      <dgm:t>
        <a:bodyPr/>
        <a:lstStyle/>
        <a:p>
          <a:endParaRPr lang="en-US" sz="300">
            <a:solidFill>
              <a:sysClr val="windowText" lastClr="000000">
                <a:hueOff val="0"/>
                <a:satOff val="0"/>
                <a:lumOff val="0"/>
                <a:alphaOff val="0"/>
              </a:sysClr>
            </a:solidFill>
            <a:latin typeface="Arial"/>
            <a:ea typeface="+mn-ea"/>
            <a:cs typeface="+mn-cs"/>
          </a:endParaRPr>
        </a:p>
      </dgm:t>
    </dgm:pt>
    <dgm:pt modelId="{9FE5763C-7BCF-4E03-B32B-5FBF3B3E5849}" type="sibTrans" cxnId="{719EE996-3DC1-4681-841E-77706D03419A}">
      <dgm:prSet/>
      <dgm:spPr/>
      <dgm:t>
        <a:bodyPr/>
        <a:lstStyle/>
        <a:p>
          <a:endParaRPr lang="en-US"/>
        </a:p>
      </dgm:t>
    </dgm:pt>
    <dgm:pt modelId="{60348777-7046-48F3-93C2-52AC2036748A}">
      <dgm:prSet phldrT="[Text]" custT="1"/>
      <dgm:spPr>
        <a:xfrm>
          <a:off x="6927855" y="2336225"/>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Arial"/>
              <a:ea typeface="+mn-ea"/>
              <a:cs typeface="+mn-cs"/>
            </a:rPr>
            <a:t>Pull Distribution Point </a:t>
          </a:r>
          <a:endParaRPr lang="en-US" sz="1800" dirty="0">
            <a:solidFill>
              <a:sysClr val="window" lastClr="FFFFFF"/>
            </a:solidFill>
            <a:latin typeface="Arial"/>
            <a:ea typeface="+mn-ea"/>
            <a:cs typeface="+mn-cs"/>
          </a:endParaRPr>
        </a:p>
      </dgm:t>
    </dgm:pt>
    <dgm:pt modelId="{1AE0C668-DAC7-47A5-808C-B8BAA1236277}" type="parTrans" cxnId="{0B1FD241-08AF-4FAE-AC45-5B0AC4DCD320}">
      <dgm:prSet custT="1"/>
      <dgm:spPr>
        <a:xfrm rot="1066512">
          <a:off x="5068433" y="2533532"/>
          <a:ext cx="1904890" cy="40429"/>
        </a:xfrm>
        <a:noFill/>
        <a:ln w="50800" cap="flat" cmpd="sng" algn="ctr">
          <a:solidFill>
            <a:srgbClr val="92D050"/>
          </a:solidFill>
          <a:prstDash val="solid"/>
          <a:headEnd type="stealth"/>
          <a:tailEnd type="oval"/>
        </a:ln>
        <a:effectLst/>
      </dgm:spPr>
      <dgm:t>
        <a:bodyPr/>
        <a:lstStyle/>
        <a:p>
          <a:endParaRPr lang="en-US" sz="300">
            <a:solidFill>
              <a:sysClr val="windowText" lastClr="000000">
                <a:hueOff val="0"/>
                <a:satOff val="0"/>
                <a:lumOff val="0"/>
                <a:alphaOff val="0"/>
              </a:sysClr>
            </a:solidFill>
            <a:latin typeface="Arial"/>
            <a:ea typeface="+mn-ea"/>
            <a:cs typeface="+mn-cs"/>
          </a:endParaRPr>
        </a:p>
      </dgm:t>
    </dgm:pt>
    <dgm:pt modelId="{FF8EF9D2-40A2-42EE-AE15-2BDBA4E14A29}" type="sibTrans" cxnId="{0B1FD241-08AF-4FAE-AC45-5B0AC4DCD320}">
      <dgm:prSet/>
      <dgm:spPr/>
      <dgm:t>
        <a:bodyPr/>
        <a:lstStyle/>
        <a:p>
          <a:endParaRPr lang="en-US"/>
        </a:p>
      </dgm:t>
    </dgm:pt>
    <dgm:pt modelId="{64D9A249-9130-4763-B769-A6E69A460842}">
      <dgm:prSet phldrT="[Text]" custT="1"/>
      <dgm:spPr>
        <a:xfrm>
          <a:off x="5927160" y="3508284"/>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Arial"/>
              <a:ea typeface="+mn-ea"/>
              <a:cs typeface="+mn-cs"/>
            </a:rPr>
            <a:t>Pull Distribution Point</a:t>
          </a:r>
          <a:endParaRPr lang="en-US" sz="1800" dirty="0">
            <a:solidFill>
              <a:sysClr val="window" lastClr="FFFFFF"/>
            </a:solidFill>
            <a:latin typeface="Arial"/>
            <a:ea typeface="+mn-ea"/>
            <a:cs typeface="+mn-cs"/>
          </a:endParaRPr>
        </a:p>
      </dgm:t>
    </dgm:pt>
    <dgm:pt modelId="{96A1B8E8-1336-40A6-8BC9-464CD5598692}" type="parTrans" cxnId="{DFEC0A4F-3DCB-4569-B0C2-06599DD068C0}">
      <dgm:prSet custT="1"/>
      <dgm:spPr>
        <a:xfrm rot="3907178">
          <a:off x="4554033" y="3119561"/>
          <a:ext cx="1932994" cy="40429"/>
        </a:xfrm>
        <a:noFill/>
        <a:ln w="50800" cap="flat" cmpd="sng" algn="ctr">
          <a:solidFill>
            <a:srgbClr val="92D050"/>
          </a:solidFill>
          <a:prstDash val="solid"/>
          <a:headEnd type="stealth"/>
          <a:tailEnd type="oval"/>
        </a:ln>
        <a:effectLst/>
      </dgm:spPr>
      <dgm:t>
        <a:bodyPr/>
        <a:lstStyle/>
        <a:p>
          <a:endParaRPr lang="en-US" sz="500">
            <a:solidFill>
              <a:sysClr val="windowText" lastClr="000000">
                <a:hueOff val="0"/>
                <a:satOff val="0"/>
                <a:lumOff val="0"/>
                <a:alphaOff val="0"/>
              </a:sysClr>
            </a:solidFill>
            <a:latin typeface="Arial"/>
            <a:ea typeface="+mn-ea"/>
            <a:cs typeface="+mn-cs"/>
          </a:endParaRPr>
        </a:p>
      </dgm:t>
    </dgm:pt>
    <dgm:pt modelId="{8951571B-0602-4022-9712-618FB7404FAD}" type="sibTrans" cxnId="{DFEC0A4F-3DCB-4569-B0C2-06599DD068C0}">
      <dgm:prSet/>
      <dgm:spPr/>
      <dgm:t>
        <a:bodyPr/>
        <a:lstStyle/>
        <a:p>
          <a:endParaRPr lang="en-US"/>
        </a:p>
      </dgm:t>
    </dgm:pt>
    <dgm:pt modelId="{36037BB0-9EF2-43B6-AB36-3778292044B7}">
      <dgm:prSet phldrT="[Text]" custT="1"/>
      <dgm:spPr>
        <a:xfrm>
          <a:off x="298452" y="1777709"/>
          <a:ext cx="2033147" cy="101657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800" dirty="0" smtClean="0">
              <a:solidFill>
                <a:sysClr val="window" lastClr="FFFFFF"/>
              </a:solidFill>
              <a:latin typeface="Arial"/>
              <a:ea typeface="+mn-ea"/>
              <a:cs typeface="+mn-cs"/>
            </a:rPr>
            <a:t>Site Server</a:t>
          </a:r>
          <a:endParaRPr lang="en-US" sz="1800" dirty="0">
            <a:solidFill>
              <a:sysClr val="window" lastClr="FFFFFF"/>
            </a:solidFill>
            <a:latin typeface="Arial"/>
            <a:ea typeface="+mn-ea"/>
            <a:cs typeface="+mn-cs"/>
          </a:endParaRPr>
        </a:p>
      </dgm:t>
    </dgm:pt>
    <dgm:pt modelId="{E6A97280-70E0-4AB4-9E20-082445093CE2}" type="parTrans" cxnId="{FC8723B7-8FB6-4A53-BEB8-2A7F7D9BB1F2}">
      <dgm:prSet/>
      <dgm:spPr/>
      <dgm:t>
        <a:bodyPr/>
        <a:lstStyle/>
        <a:p>
          <a:endParaRPr lang="en-US"/>
        </a:p>
      </dgm:t>
    </dgm:pt>
    <dgm:pt modelId="{EEFDB47C-EC83-4494-B483-139C8BC3775B}" type="sibTrans" cxnId="{FC8723B7-8FB6-4A53-BEB8-2A7F7D9BB1F2}">
      <dgm:prSet/>
      <dgm:spPr/>
      <dgm:t>
        <a:bodyPr/>
        <a:lstStyle/>
        <a:p>
          <a:endParaRPr lang="en-US"/>
        </a:p>
      </dgm:t>
    </dgm:pt>
    <dgm:pt modelId="{97F9B3D7-0A21-4DA3-A9FC-58C175E5696E}" type="pres">
      <dgm:prSet presAssocID="{938E21D6-15BF-45D0-A61A-462BF47CF192}" presName="diagram" presStyleCnt="0">
        <dgm:presLayoutVars>
          <dgm:chPref val="1"/>
          <dgm:dir/>
          <dgm:animOne val="branch"/>
          <dgm:animLvl val="lvl"/>
          <dgm:resizeHandles val="exact"/>
        </dgm:presLayoutVars>
      </dgm:prSet>
      <dgm:spPr/>
      <dgm:t>
        <a:bodyPr/>
        <a:lstStyle/>
        <a:p>
          <a:endParaRPr lang="en-US"/>
        </a:p>
      </dgm:t>
    </dgm:pt>
    <dgm:pt modelId="{985A361A-1AD7-4A7F-8624-3CB75613FBA5}" type="pres">
      <dgm:prSet presAssocID="{7AEE2844-561C-4035-8518-8FACA3211D5C}" presName="root1" presStyleCnt="0"/>
      <dgm:spPr/>
    </dgm:pt>
    <dgm:pt modelId="{A7E6B7A7-3522-4247-97FC-A88E50B7D1F7}" type="pres">
      <dgm:prSet presAssocID="{7AEE2844-561C-4035-8518-8FACA3211D5C}" presName="LevelOneTextNode" presStyleLbl="node0" presStyleIdx="0" presStyleCnt="2">
        <dgm:presLayoutVars>
          <dgm:chPref val="3"/>
        </dgm:presLayoutVars>
      </dgm:prSet>
      <dgm:spPr>
        <a:prstGeom prst="roundRect">
          <a:avLst>
            <a:gd name="adj" fmla="val 10000"/>
          </a:avLst>
        </a:prstGeom>
      </dgm:spPr>
      <dgm:t>
        <a:bodyPr/>
        <a:lstStyle/>
        <a:p>
          <a:endParaRPr lang="en-US"/>
        </a:p>
      </dgm:t>
    </dgm:pt>
    <dgm:pt modelId="{7F0EC1F6-CABA-4BA7-AAD5-33547614AB35}" type="pres">
      <dgm:prSet presAssocID="{7AEE2844-561C-4035-8518-8FACA3211D5C}" presName="level2hierChild" presStyleCnt="0"/>
      <dgm:spPr/>
    </dgm:pt>
    <dgm:pt modelId="{4F7CDED6-D48E-4F9D-866C-DFE8DE0643FE}" type="pres">
      <dgm:prSet presAssocID="{030E1E9F-1CD4-4B56-80A8-CC2252F6052C}" presName="conn2-1" presStyleLbl="parChTrans1D2" presStyleIdx="0" presStyleCnt="4"/>
      <dgm:spPr>
        <a:custGeom>
          <a:avLst/>
          <a:gdLst/>
          <a:ahLst/>
          <a:cxnLst/>
          <a:rect l="0" t="0" r="0" b="0"/>
          <a:pathLst>
            <a:path>
              <a:moveTo>
                <a:pt x="0" y="20214"/>
              </a:moveTo>
              <a:lnTo>
                <a:pt x="1870076" y="20214"/>
              </a:lnTo>
            </a:path>
          </a:pathLst>
        </a:custGeom>
      </dgm:spPr>
      <dgm:t>
        <a:bodyPr/>
        <a:lstStyle/>
        <a:p>
          <a:endParaRPr lang="en-US"/>
        </a:p>
      </dgm:t>
    </dgm:pt>
    <dgm:pt modelId="{B59E1C5D-C002-4923-9CEB-C2C85EBE4EC9}" type="pres">
      <dgm:prSet presAssocID="{030E1E9F-1CD4-4B56-80A8-CC2252F6052C}" presName="connTx" presStyleLbl="parChTrans1D2" presStyleIdx="0" presStyleCnt="4"/>
      <dgm:spPr/>
      <dgm:t>
        <a:bodyPr/>
        <a:lstStyle/>
        <a:p>
          <a:endParaRPr lang="en-US"/>
        </a:p>
      </dgm:t>
    </dgm:pt>
    <dgm:pt modelId="{10D8C386-0834-4AD8-8EF2-04D0C2109ED9}" type="pres">
      <dgm:prSet presAssocID="{CCC44646-EEFC-49CE-834F-97FBC613FF6C}" presName="root2" presStyleCnt="0"/>
      <dgm:spPr/>
    </dgm:pt>
    <dgm:pt modelId="{03569C50-C65D-4A64-957B-335B079FA8B9}" type="pres">
      <dgm:prSet presAssocID="{CCC44646-EEFC-49CE-834F-97FBC613FF6C}" presName="LevelTwoTextNode" presStyleLbl="asst1" presStyleIdx="0" presStyleCnt="1" custLinFactNeighborX="-965" custLinFactNeighborY="5929">
        <dgm:presLayoutVars>
          <dgm:chPref val="3"/>
        </dgm:presLayoutVars>
      </dgm:prSet>
      <dgm:spPr>
        <a:prstGeom prst="roundRect">
          <a:avLst>
            <a:gd name="adj" fmla="val 10000"/>
          </a:avLst>
        </a:prstGeom>
      </dgm:spPr>
      <dgm:t>
        <a:bodyPr/>
        <a:lstStyle/>
        <a:p>
          <a:endParaRPr lang="en-US"/>
        </a:p>
      </dgm:t>
    </dgm:pt>
    <dgm:pt modelId="{71F7EE6E-A6C6-486E-BF4C-97C740505A79}" type="pres">
      <dgm:prSet presAssocID="{CCC44646-EEFC-49CE-834F-97FBC613FF6C}" presName="level3hierChild" presStyleCnt="0"/>
      <dgm:spPr/>
    </dgm:pt>
    <dgm:pt modelId="{09C8EA69-122A-4EBA-BBE0-CD99F6B23AF7}" type="pres">
      <dgm:prSet presAssocID="{9F504828-3828-46C0-A1EF-558A0F8EC5B6}" presName="conn2-1" presStyleLbl="parChTrans1D2" presStyleIdx="1" presStyleCnt="4"/>
      <dgm:spPr>
        <a:custGeom>
          <a:avLst/>
          <a:gdLst/>
          <a:ahLst/>
          <a:cxnLst/>
          <a:rect l="0" t="0" r="0" b="0"/>
          <a:pathLst>
            <a:path>
              <a:moveTo>
                <a:pt x="0" y="20214"/>
              </a:moveTo>
              <a:lnTo>
                <a:pt x="1891343" y="20214"/>
              </a:lnTo>
            </a:path>
          </a:pathLst>
        </a:custGeom>
      </dgm:spPr>
      <dgm:t>
        <a:bodyPr/>
        <a:lstStyle/>
        <a:p>
          <a:endParaRPr lang="en-US"/>
        </a:p>
      </dgm:t>
    </dgm:pt>
    <dgm:pt modelId="{1F2961AA-4341-497A-B992-EA33ABD919B1}" type="pres">
      <dgm:prSet presAssocID="{9F504828-3828-46C0-A1EF-558A0F8EC5B6}" presName="connTx" presStyleLbl="parChTrans1D2" presStyleIdx="1" presStyleCnt="4"/>
      <dgm:spPr/>
      <dgm:t>
        <a:bodyPr/>
        <a:lstStyle/>
        <a:p>
          <a:endParaRPr lang="en-US"/>
        </a:p>
      </dgm:t>
    </dgm:pt>
    <dgm:pt modelId="{4DE898A7-0A90-428F-9257-E06EEC05F9B7}" type="pres">
      <dgm:prSet presAssocID="{5F869490-4D9C-48A5-86F3-631F90DE219B}" presName="root2" presStyleCnt="0"/>
      <dgm:spPr/>
    </dgm:pt>
    <dgm:pt modelId="{97E70737-4B32-4250-AC8E-D0BA68324643}" type="pres">
      <dgm:prSet presAssocID="{5F869490-4D9C-48A5-86F3-631F90DE219B}" presName="LevelTwoTextNode" presStyleLbl="node2" presStyleIdx="0" presStyleCnt="3" custLinFactNeighborX="49219" custLinFactNeighborY="4824">
        <dgm:presLayoutVars>
          <dgm:chPref val="3"/>
        </dgm:presLayoutVars>
      </dgm:prSet>
      <dgm:spPr>
        <a:prstGeom prst="roundRect">
          <a:avLst>
            <a:gd name="adj" fmla="val 10000"/>
          </a:avLst>
        </a:prstGeom>
      </dgm:spPr>
      <dgm:t>
        <a:bodyPr/>
        <a:lstStyle/>
        <a:p>
          <a:endParaRPr lang="en-US"/>
        </a:p>
      </dgm:t>
    </dgm:pt>
    <dgm:pt modelId="{2952DF0F-7C31-4AB4-92B2-0D8299CA03BC}" type="pres">
      <dgm:prSet presAssocID="{5F869490-4D9C-48A5-86F3-631F90DE219B}" presName="level3hierChild" presStyleCnt="0"/>
      <dgm:spPr/>
    </dgm:pt>
    <dgm:pt modelId="{BEE584C4-26DF-45A7-A8AB-20A8D5C70305}" type="pres">
      <dgm:prSet presAssocID="{1AE0C668-DAC7-47A5-808C-B8BAA1236277}" presName="conn2-1" presStyleLbl="parChTrans1D2" presStyleIdx="2" presStyleCnt="4"/>
      <dgm:spPr>
        <a:custGeom>
          <a:avLst/>
          <a:gdLst/>
          <a:ahLst/>
          <a:cxnLst/>
          <a:rect l="0" t="0" r="0" b="0"/>
          <a:pathLst>
            <a:path>
              <a:moveTo>
                <a:pt x="0" y="20214"/>
              </a:moveTo>
              <a:lnTo>
                <a:pt x="1904890" y="20214"/>
              </a:lnTo>
            </a:path>
          </a:pathLst>
        </a:custGeom>
      </dgm:spPr>
      <dgm:t>
        <a:bodyPr/>
        <a:lstStyle/>
        <a:p>
          <a:endParaRPr lang="en-US"/>
        </a:p>
      </dgm:t>
    </dgm:pt>
    <dgm:pt modelId="{ECE702C6-E7DA-4248-ACB4-6299D0C44561}" type="pres">
      <dgm:prSet presAssocID="{1AE0C668-DAC7-47A5-808C-B8BAA1236277}" presName="connTx" presStyleLbl="parChTrans1D2" presStyleIdx="2" presStyleCnt="4"/>
      <dgm:spPr/>
      <dgm:t>
        <a:bodyPr/>
        <a:lstStyle/>
        <a:p>
          <a:endParaRPr lang="en-US"/>
        </a:p>
      </dgm:t>
    </dgm:pt>
    <dgm:pt modelId="{29230464-4455-48CB-A8F2-8015A5D53879}" type="pres">
      <dgm:prSet presAssocID="{60348777-7046-48F3-93C2-52AC2036748A}" presName="root2" presStyleCnt="0"/>
      <dgm:spPr/>
    </dgm:pt>
    <dgm:pt modelId="{77A078FC-9177-4C5C-905A-F1E197CE443F}" type="pres">
      <dgm:prSet presAssocID="{60348777-7046-48F3-93C2-52AC2036748A}" presName="LevelTwoTextNode" presStyleLbl="node2" presStyleIdx="1" presStyleCnt="3" custLinFactNeighborX="49219" custLinFactNeighborY="-295">
        <dgm:presLayoutVars>
          <dgm:chPref val="3"/>
        </dgm:presLayoutVars>
      </dgm:prSet>
      <dgm:spPr>
        <a:prstGeom prst="roundRect">
          <a:avLst>
            <a:gd name="adj" fmla="val 10000"/>
          </a:avLst>
        </a:prstGeom>
      </dgm:spPr>
      <dgm:t>
        <a:bodyPr/>
        <a:lstStyle/>
        <a:p>
          <a:endParaRPr lang="en-US"/>
        </a:p>
      </dgm:t>
    </dgm:pt>
    <dgm:pt modelId="{EF2149FF-D8CE-433A-A11F-449EB763AB2D}" type="pres">
      <dgm:prSet presAssocID="{60348777-7046-48F3-93C2-52AC2036748A}" presName="level3hierChild" presStyleCnt="0"/>
      <dgm:spPr/>
    </dgm:pt>
    <dgm:pt modelId="{2E43E2A7-5826-4A04-A038-2E5BE6BC21EE}" type="pres">
      <dgm:prSet presAssocID="{96A1B8E8-1336-40A6-8BC9-464CD5598692}" presName="conn2-1" presStyleLbl="parChTrans1D2" presStyleIdx="3" presStyleCnt="4"/>
      <dgm:spPr>
        <a:custGeom>
          <a:avLst/>
          <a:gdLst/>
          <a:ahLst/>
          <a:cxnLst/>
          <a:rect l="0" t="0" r="0" b="0"/>
          <a:pathLst>
            <a:path>
              <a:moveTo>
                <a:pt x="0" y="20214"/>
              </a:moveTo>
              <a:lnTo>
                <a:pt x="1932994" y="20214"/>
              </a:lnTo>
            </a:path>
          </a:pathLst>
        </a:custGeom>
      </dgm:spPr>
      <dgm:t>
        <a:bodyPr/>
        <a:lstStyle/>
        <a:p>
          <a:endParaRPr lang="en-US"/>
        </a:p>
      </dgm:t>
    </dgm:pt>
    <dgm:pt modelId="{57AFB856-53BF-49EF-BB91-54165219F660}" type="pres">
      <dgm:prSet presAssocID="{96A1B8E8-1336-40A6-8BC9-464CD5598692}" presName="connTx" presStyleLbl="parChTrans1D2" presStyleIdx="3" presStyleCnt="4"/>
      <dgm:spPr/>
      <dgm:t>
        <a:bodyPr/>
        <a:lstStyle/>
        <a:p>
          <a:endParaRPr lang="en-US"/>
        </a:p>
      </dgm:t>
    </dgm:pt>
    <dgm:pt modelId="{9627379F-0CD0-4BAD-915E-718605FB58AB}" type="pres">
      <dgm:prSet presAssocID="{64D9A249-9130-4763-B769-A6E69A460842}" presName="root2" presStyleCnt="0"/>
      <dgm:spPr/>
    </dgm:pt>
    <dgm:pt modelId="{A42D7762-5C05-4058-89E2-AECF8C43C021}" type="pres">
      <dgm:prSet presAssocID="{64D9A249-9130-4763-B769-A6E69A460842}" presName="LevelTwoTextNode" presStyleLbl="node2" presStyleIdx="2" presStyleCnt="3">
        <dgm:presLayoutVars>
          <dgm:chPref val="3"/>
        </dgm:presLayoutVars>
      </dgm:prSet>
      <dgm:spPr>
        <a:prstGeom prst="roundRect">
          <a:avLst>
            <a:gd name="adj" fmla="val 10000"/>
          </a:avLst>
        </a:prstGeom>
      </dgm:spPr>
      <dgm:t>
        <a:bodyPr/>
        <a:lstStyle/>
        <a:p>
          <a:endParaRPr lang="en-US"/>
        </a:p>
      </dgm:t>
    </dgm:pt>
    <dgm:pt modelId="{83564DBD-C48E-476F-9850-543E17BDD3DD}" type="pres">
      <dgm:prSet presAssocID="{64D9A249-9130-4763-B769-A6E69A460842}" presName="level3hierChild" presStyleCnt="0"/>
      <dgm:spPr/>
    </dgm:pt>
    <dgm:pt modelId="{811F587B-953A-474D-AF01-8F2D70B363B1}" type="pres">
      <dgm:prSet presAssocID="{36037BB0-9EF2-43B6-AB36-3778292044B7}" presName="root1" presStyleCnt="0"/>
      <dgm:spPr/>
    </dgm:pt>
    <dgm:pt modelId="{9F310061-E9D3-4FE2-9D43-43AC2699375B}" type="pres">
      <dgm:prSet presAssocID="{36037BB0-9EF2-43B6-AB36-3778292044B7}" presName="LevelOneTextNode" presStyleLbl="node0" presStyleIdx="1" presStyleCnt="2" custLinFactX="-36847" custLinFactY="-12736" custLinFactNeighborX="-100000" custLinFactNeighborY="-100000">
        <dgm:presLayoutVars>
          <dgm:chPref val="3"/>
        </dgm:presLayoutVars>
      </dgm:prSet>
      <dgm:spPr>
        <a:prstGeom prst="roundRect">
          <a:avLst>
            <a:gd name="adj" fmla="val 10000"/>
          </a:avLst>
        </a:prstGeom>
      </dgm:spPr>
      <dgm:t>
        <a:bodyPr/>
        <a:lstStyle/>
        <a:p>
          <a:endParaRPr lang="en-US"/>
        </a:p>
      </dgm:t>
    </dgm:pt>
    <dgm:pt modelId="{9728EC18-3241-4149-AA04-642797FDCB93}" type="pres">
      <dgm:prSet presAssocID="{36037BB0-9EF2-43B6-AB36-3778292044B7}" presName="level2hierChild" presStyleCnt="0"/>
      <dgm:spPr/>
    </dgm:pt>
  </dgm:ptLst>
  <dgm:cxnLst>
    <dgm:cxn modelId="{939A03B9-7C0E-4CA5-B0B5-1B3D7EDF933C}" type="presOf" srcId="{1AE0C668-DAC7-47A5-808C-B8BAA1236277}" destId="{ECE702C6-E7DA-4248-ACB4-6299D0C44561}" srcOrd="1" destOrd="0" presId="urn:microsoft.com/office/officeart/2005/8/layout/hierarchy2"/>
    <dgm:cxn modelId="{400A1389-BDA3-49CB-8F00-7539117B3C52}" type="presOf" srcId="{64D9A249-9130-4763-B769-A6E69A460842}" destId="{A42D7762-5C05-4058-89E2-AECF8C43C021}" srcOrd="0" destOrd="0" presId="urn:microsoft.com/office/officeart/2005/8/layout/hierarchy2"/>
    <dgm:cxn modelId="{719EE996-3DC1-4681-841E-77706D03419A}" srcId="{7AEE2844-561C-4035-8518-8FACA3211D5C}" destId="{5F869490-4D9C-48A5-86F3-631F90DE219B}" srcOrd="1" destOrd="0" parTransId="{9F504828-3828-46C0-A1EF-558A0F8EC5B6}" sibTransId="{9FE5763C-7BCF-4E03-B32B-5FBF3B3E5849}"/>
    <dgm:cxn modelId="{F38207D5-7DC6-434C-9B0E-0D45F9E196FE}" type="presOf" srcId="{938E21D6-15BF-45D0-A61A-462BF47CF192}" destId="{97F9B3D7-0A21-4DA3-A9FC-58C175E5696E}" srcOrd="0" destOrd="0" presId="urn:microsoft.com/office/officeart/2005/8/layout/hierarchy2"/>
    <dgm:cxn modelId="{EEB9D049-2E03-4A46-B523-6EF84FE380FE}" type="presOf" srcId="{7AEE2844-561C-4035-8518-8FACA3211D5C}" destId="{A7E6B7A7-3522-4247-97FC-A88E50B7D1F7}" srcOrd="0" destOrd="0" presId="urn:microsoft.com/office/officeart/2005/8/layout/hierarchy2"/>
    <dgm:cxn modelId="{DFEC0A4F-3DCB-4569-B0C2-06599DD068C0}" srcId="{7AEE2844-561C-4035-8518-8FACA3211D5C}" destId="{64D9A249-9130-4763-B769-A6E69A460842}" srcOrd="3" destOrd="0" parTransId="{96A1B8E8-1336-40A6-8BC9-464CD5598692}" sibTransId="{8951571B-0602-4022-9712-618FB7404FAD}"/>
    <dgm:cxn modelId="{FC8723B7-8FB6-4A53-BEB8-2A7F7D9BB1F2}" srcId="{938E21D6-15BF-45D0-A61A-462BF47CF192}" destId="{36037BB0-9EF2-43B6-AB36-3778292044B7}" srcOrd="1" destOrd="0" parTransId="{E6A97280-70E0-4AB4-9E20-082445093CE2}" sibTransId="{EEFDB47C-EC83-4494-B483-139C8BC3775B}"/>
    <dgm:cxn modelId="{40A4D598-B77D-4406-9CD7-D9FE4568DACE}" type="presOf" srcId="{1AE0C668-DAC7-47A5-808C-B8BAA1236277}" destId="{BEE584C4-26DF-45A7-A8AB-20A8D5C70305}" srcOrd="0" destOrd="0" presId="urn:microsoft.com/office/officeart/2005/8/layout/hierarchy2"/>
    <dgm:cxn modelId="{3DF092D4-FF5F-4099-B42E-BC6F35B3FD33}" type="presOf" srcId="{96A1B8E8-1336-40A6-8BC9-464CD5598692}" destId="{2E43E2A7-5826-4A04-A038-2E5BE6BC21EE}" srcOrd="0" destOrd="0" presId="urn:microsoft.com/office/officeart/2005/8/layout/hierarchy2"/>
    <dgm:cxn modelId="{0B1FD241-08AF-4FAE-AC45-5B0AC4DCD320}" srcId="{7AEE2844-561C-4035-8518-8FACA3211D5C}" destId="{60348777-7046-48F3-93C2-52AC2036748A}" srcOrd="2" destOrd="0" parTransId="{1AE0C668-DAC7-47A5-808C-B8BAA1236277}" sibTransId="{FF8EF9D2-40A2-42EE-AE15-2BDBA4E14A29}"/>
    <dgm:cxn modelId="{42A938AC-AFE6-4609-A7CA-3B181754D917}" type="presOf" srcId="{96A1B8E8-1336-40A6-8BC9-464CD5598692}" destId="{57AFB856-53BF-49EF-BB91-54165219F660}" srcOrd="1" destOrd="0" presId="urn:microsoft.com/office/officeart/2005/8/layout/hierarchy2"/>
    <dgm:cxn modelId="{E8620F2F-1CB8-4755-8601-2F5A72BCFBD9}" type="presOf" srcId="{36037BB0-9EF2-43B6-AB36-3778292044B7}" destId="{9F310061-E9D3-4FE2-9D43-43AC2699375B}" srcOrd="0" destOrd="0" presId="urn:microsoft.com/office/officeart/2005/8/layout/hierarchy2"/>
    <dgm:cxn modelId="{EE3A41EA-EABA-4014-98C9-C39C8D46EB7B}" type="presOf" srcId="{9F504828-3828-46C0-A1EF-558A0F8EC5B6}" destId="{09C8EA69-122A-4EBA-BBE0-CD99F6B23AF7}" srcOrd="0" destOrd="0" presId="urn:microsoft.com/office/officeart/2005/8/layout/hierarchy2"/>
    <dgm:cxn modelId="{E5DE0505-913F-438D-9418-23B0B6B0C097}" type="presOf" srcId="{5F869490-4D9C-48A5-86F3-631F90DE219B}" destId="{97E70737-4B32-4250-AC8E-D0BA68324643}" srcOrd="0" destOrd="0" presId="urn:microsoft.com/office/officeart/2005/8/layout/hierarchy2"/>
    <dgm:cxn modelId="{759E43C2-EF20-4068-AB7C-753EF0F86171}" srcId="{938E21D6-15BF-45D0-A61A-462BF47CF192}" destId="{7AEE2844-561C-4035-8518-8FACA3211D5C}" srcOrd="0" destOrd="0" parTransId="{68E44330-E4B4-4807-A479-A355C5609346}" sibTransId="{B829BEBD-E34D-4709-8D6C-B08475F5F25D}"/>
    <dgm:cxn modelId="{04C76D47-C734-40EF-BE0B-43AF3CC2B05D}" type="presOf" srcId="{60348777-7046-48F3-93C2-52AC2036748A}" destId="{77A078FC-9177-4C5C-905A-F1E197CE443F}" srcOrd="0" destOrd="0" presId="urn:microsoft.com/office/officeart/2005/8/layout/hierarchy2"/>
    <dgm:cxn modelId="{0944D495-C8B7-4F84-A143-5B77DF775B3F}" srcId="{7AEE2844-561C-4035-8518-8FACA3211D5C}" destId="{CCC44646-EEFC-49CE-834F-97FBC613FF6C}" srcOrd="0" destOrd="0" parTransId="{030E1E9F-1CD4-4B56-80A8-CC2252F6052C}" sibTransId="{A33818C1-4EA0-49DF-A61C-758558D9E477}"/>
    <dgm:cxn modelId="{A3100C7A-CA6E-4731-82CA-FBB6AA3A97DB}" type="presOf" srcId="{030E1E9F-1CD4-4B56-80A8-CC2252F6052C}" destId="{4F7CDED6-D48E-4F9D-866C-DFE8DE0643FE}" srcOrd="0" destOrd="0" presId="urn:microsoft.com/office/officeart/2005/8/layout/hierarchy2"/>
    <dgm:cxn modelId="{D570FF30-67B7-4E0A-A87E-5338E0896B19}" type="presOf" srcId="{CCC44646-EEFC-49CE-834F-97FBC613FF6C}" destId="{03569C50-C65D-4A64-957B-335B079FA8B9}" srcOrd="0" destOrd="0" presId="urn:microsoft.com/office/officeart/2005/8/layout/hierarchy2"/>
    <dgm:cxn modelId="{813B4172-1958-4E5F-BC32-E9AD7F0EC1F6}" type="presOf" srcId="{030E1E9F-1CD4-4B56-80A8-CC2252F6052C}" destId="{B59E1C5D-C002-4923-9CEB-C2C85EBE4EC9}" srcOrd="1" destOrd="0" presId="urn:microsoft.com/office/officeart/2005/8/layout/hierarchy2"/>
    <dgm:cxn modelId="{B468B4B0-BCA3-4840-AFDF-502C11895E86}" type="presOf" srcId="{9F504828-3828-46C0-A1EF-558A0F8EC5B6}" destId="{1F2961AA-4341-497A-B992-EA33ABD919B1}" srcOrd="1" destOrd="0" presId="urn:microsoft.com/office/officeart/2005/8/layout/hierarchy2"/>
    <dgm:cxn modelId="{C50EA609-EE6C-426C-B11F-03C3BA75B3E0}" type="presParOf" srcId="{97F9B3D7-0A21-4DA3-A9FC-58C175E5696E}" destId="{985A361A-1AD7-4A7F-8624-3CB75613FBA5}" srcOrd="0" destOrd="0" presId="urn:microsoft.com/office/officeart/2005/8/layout/hierarchy2"/>
    <dgm:cxn modelId="{53DF40F4-BFDD-459B-95F0-805AF04F7DA3}" type="presParOf" srcId="{985A361A-1AD7-4A7F-8624-3CB75613FBA5}" destId="{A7E6B7A7-3522-4247-97FC-A88E50B7D1F7}" srcOrd="0" destOrd="0" presId="urn:microsoft.com/office/officeart/2005/8/layout/hierarchy2"/>
    <dgm:cxn modelId="{15127CD3-AFE5-4795-AA7C-68ADB633D340}" type="presParOf" srcId="{985A361A-1AD7-4A7F-8624-3CB75613FBA5}" destId="{7F0EC1F6-CABA-4BA7-AAD5-33547614AB35}" srcOrd="1" destOrd="0" presId="urn:microsoft.com/office/officeart/2005/8/layout/hierarchy2"/>
    <dgm:cxn modelId="{BBDD86D0-7FF0-4C8F-8D0C-DD2AB52C52BB}" type="presParOf" srcId="{7F0EC1F6-CABA-4BA7-AAD5-33547614AB35}" destId="{4F7CDED6-D48E-4F9D-866C-DFE8DE0643FE}" srcOrd="0" destOrd="0" presId="urn:microsoft.com/office/officeart/2005/8/layout/hierarchy2"/>
    <dgm:cxn modelId="{126BF2B4-6897-4E70-B73A-E96A072854DB}" type="presParOf" srcId="{4F7CDED6-D48E-4F9D-866C-DFE8DE0643FE}" destId="{B59E1C5D-C002-4923-9CEB-C2C85EBE4EC9}" srcOrd="0" destOrd="0" presId="urn:microsoft.com/office/officeart/2005/8/layout/hierarchy2"/>
    <dgm:cxn modelId="{5D7C9AB7-0A92-4DA7-BDC6-C7A5198FA9B1}" type="presParOf" srcId="{7F0EC1F6-CABA-4BA7-AAD5-33547614AB35}" destId="{10D8C386-0834-4AD8-8EF2-04D0C2109ED9}" srcOrd="1" destOrd="0" presId="urn:microsoft.com/office/officeart/2005/8/layout/hierarchy2"/>
    <dgm:cxn modelId="{93E20CF0-2CC2-47E8-A4A9-C48905B2724D}" type="presParOf" srcId="{10D8C386-0834-4AD8-8EF2-04D0C2109ED9}" destId="{03569C50-C65D-4A64-957B-335B079FA8B9}" srcOrd="0" destOrd="0" presId="urn:microsoft.com/office/officeart/2005/8/layout/hierarchy2"/>
    <dgm:cxn modelId="{62252537-277E-4148-A127-1E984C0D5205}" type="presParOf" srcId="{10D8C386-0834-4AD8-8EF2-04D0C2109ED9}" destId="{71F7EE6E-A6C6-486E-BF4C-97C740505A79}" srcOrd="1" destOrd="0" presId="urn:microsoft.com/office/officeart/2005/8/layout/hierarchy2"/>
    <dgm:cxn modelId="{5AD1F824-6B6F-449F-87A9-D2E1BC3D8263}" type="presParOf" srcId="{7F0EC1F6-CABA-4BA7-AAD5-33547614AB35}" destId="{09C8EA69-122A-4EBA-BBE0-CD99F6B23AF7}" srcOrd="2" destOrd="0" presId="urn:microsoft.com/office/officeart/2005/8/layout/hierarchy2"/>
    <dgm:cxn modelId="{76FC0294-B0A0-4060-979A-D7EE39286023}" type="presParOf" srcId="{09C8EA69-122A-4EBA-BBE0-CD99F6B23AF7}" destId="{1F2961AA-4341-497A-B992-EA33ABD919B1}" srcOrd="0" destOrd="0" presId="urn:microsoft.com/office/officeart/2005/8/layout/hierarchy2"/>
    <dgm:cxn modelId="{B511A70F-0F2F-4902-A81F-63AF3A6B7E1C}" type="presParOf" srcId="{7F0EC1F6-CABA-4BA7-AAD5-33547614AB35}" destId="{4DE898A7-0A90-428F-9257-E06EEC05F9B7}" srcOrd="3" destOrd="0" presId="urn:microsoft.com/office/officeart/2005/8/layout/hierarchy2"/>
    <dgm:cxn modelId="{56C12410-9386-498C-8A7F-C63339129A8A}" type="presParOf" srcId="{4DE898A7-0A90-428F-9257-E06EEC05F9B7}" destId="{97E70737-4B32-4250-AC8E-D0BA68324643}" srcOrd="0" destOrd="0" presId="urn:microsoft.com/office/officeart/2005/8/layout/hierarchy2"/>
    <dgm:cxn modelId="{5BAA83C2-7767-4198-A6FC-4FDF16549E8E}" type="presParOf" srcId="{4DE898A7-0A90-428F-9257-E06EEC05F9B7}" destId="{2952DF0F-7C31-4AB4-92B2-0D8299CA03BC}" srcOrd="1" destOrd="0" presId="urn:microsoft.com/office/officeart/2005/8/layout/hierarchy2"/>
    <dgm:cxn modelId="{A1B5A037-6B0D-4016-AA52-FD10C03141B2}" type="presParOf" srcId="{7F0EC1F6-CABA-4BA7-AAD5-33547614AB35}" destId="{BEE584C4-26DF-45A7-A8AB-20A8D5C70305}" srcOrd="4" destOrd="0" presId="urn:microsoft.com/office/officeart/2005/8/layout/hierarchy2"/>
    <dgm:cxn modelId="{B834C44E-FCA2-4AAD-A491-9A616C09CC31}" type="presParOf" srcId="{BEE584C4-26DF-45A7-A8AB-20A8D5C70305}" destId="{ECE702C6-E7DA-4248-ACB4-6299D0C44561}" srcOrd="0" destOrd="0" presId="urn:microsoft.com/office/officeart/2005/8/layout/hierarchy2"/>
    <dgm:cxn modelId="{BDE1FF22-43F6-4C97-BC57-238F1B232199}" type="presParOf" srcId="{7F0EC1F6-CABA-4BA7-AAD5-33547614AB35}" destId="{29230464-4455-48CB-A8F2-8015A5D53879}" srcOrd="5" destOrd="0" presId="urn:microsoft.com/office/officeart/2005/8/layout/hierarchy2"/>
    <dgm:cxn modelId="{17A16B3E-DE74-405D-9844-1BEE261702D1}" type="presParOf" srcId="{29230464-4455-48CB-A8F2-8015A5D53879}" destId="{77A078FC-9177-4C5C-905A-F1E197CE443F}" srcOrd="0" destOrd="0" presId="urn:microsoft.com/office/officeart/2005/8/layout/hierarchy2"/>
    <dgm:cxn modelId="{F5252BAD-3930-43BB-A633-35509C4D21F1}" type="presParOf" srcId="{29230464-4455-48CB-A8F2-8015A5D53879}" destId="{EF2149FF-D8CE-433A-A11F-449EB763AB2D}" srcOrd="1" destOrd="0" presId="urn:microsoft.com/office/officeart/2005/8/layout/hierarchy2"/>
    <dgm:cxn modelId="{60F99371-40FC-4B96-8263-66D3C57E9537}" type="presParOf" srcId="{7F0EC1F6-CABA-4BA7-AAD5-33547614AB35}" destId="{2E43E2A7-5826-4A04-A038-2E5BE6BC21EE}" srcOrd="6" destOrd="0" presId="urn:microsoft.com/office/officeart/2005/8/layout/hierarchy2"/>
    <dgm:cxn modelId="{CE61D4ED-B2D1-4B6A-B913-233F11F082D7}" type="presParOf" srcId="{2E43E2A7-5826-4A04-A038-2E5BE6BC21EE}" destId="{57AFB856-53BF-49EF-BB91-54165219F660}" srcOrd="0" destOrd="0" presId="urn:microsoft.com/office/officeart/2005/8/layout/hierarchy2"/>
    <dgm:cxn modelId="{6A88062D-063A-4C4F-AF83-27C430695C57}" type="presParOf" srcId="{7F0EC1F6-CABA-4BA7-AAD5-33547614AB35}" destId="{9627379F-0CD0-4BAD-915E-718605FB58AB}" srcOrd="7" destOrd="0" presId="urn:microsoft.com/office/officeart/2005/8/layout/hierarchy2"/>
    <dgm:cxn modelId="{A2F3BD02-F836-4B39-AEB7-37E7084DC43A}" type="presParOf" srcId="{9627379F-0CD0-4BAD-915E-718605FB58AB}" destId="{A42D7762-5C05-4058-89E2-AECF8C43C021}" srcOrd="0" destOrd="0" presId="urn:microsoft.com/office/officeart/2005/8/layout/hierarchy2"/>
    <dgm:cxn modelId="{0443B482-F3B5-463F-B47F-1D40A57A37F8}" type="presParOf" srcId="{9627379F-0CD0-4BAD-915E-718605FB58AB}" destId="{83564DBD-C48E-476F-9850-543E17BDD3DD}" srcOrd="1" destOrd="0" presId="urn:microsoft.com/office/officeart/2005/8/layout/hierarchy2"/>
    <dgm:cxn modelId="{133D5D86-709E-409B-85EC-05231AB533A5}" type="presParOf" srcId="{97F9B3D7-0A21-4DA3-A9FC-58C175E5696E}" destId="{811F587B-953A-474D-AF01-8F2D70B363B1}" srcOrd="1" destOrd="0" presId="urn:microsoft.com/office/officeart/2005/8/layout/hierarchy2"/>
    <dgm:cxn modelId="{EB2550AA-9FAB-4B64-AD07-914179F299E6}" type="presParOf" srcId="{811F587B-953A-474D-AF01-8F2D70B363B1}" destId="{9F310061-E9D3-4FE2-9D43-43AC2699375B}" srcOrd="0" destOrd="0" presId="urn:microsoft.com/office/officeart/2005/8/layout/hierarchy2"/>
    <dgm:cxn modelId="{31CFDE28-703D-498F-80B2-BD77EE69EB07}" type="presParOf" srcId="{811F587B-953A-474D-AF01-8F2D70B363B1}" destId="{9728EC18-3241-4149-AA04-642797FDCB9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2:56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2:56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2:56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42374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81367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8C44AEB-B7E8-44BE-921E-D24EEE692B85}"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64636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56631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54592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419307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392298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3CCA4B0-7CB7-4279-A251-B03100DD5DCE}"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318810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19</a:t>
            </a:fld>
            <a:endParaRPr lang="en-US"/>
          </a:p>
        </p:txBody>
      </p:sp>
    </p:spTree>
    <p:extLst>
      <p:ext uri="{BB962C8B-B14F-4D97-AF65-F5344CB8AC3E}">
        <p14:creationId xmlns:p14="http://schemas.microsoft.com/office/powerpoint/2010/main" val="240104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20</a:t>
            </a:fld>
            <a:endParaRPr lang="en-US"/>
          </a:p>
        </p:txBody>
      </p:sp>
    </p:spTree>
    <p:extLst>
      <p:ext uri="{BB962C8B-B14F-4D97-AF65-F5344CB8AC3E}">
        <p14:creationId xmlns:p14="http://schemas.microsoft.com/office/powerpoint/2010/main" val="2692951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2:56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81164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21</a:t>
            </a:fld>
            <a:endParaRPr lang="en-US"/>
          </a:p>
        </p:txBody>
      </p:sp>
    </p:spTree>
    <p:extLst>
      <p:ext uri="{BB962C8B-B14F-4D97-AF65-F5344CB8AC3E}">
        <p14:creationId xmlns:p14="http://schemas.microsoft.com/office/powerpoint/2010/main" val="3973957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22</a:t>
            </a:fld>
            <a:endParaRPr lang="en-US"/>
          </a:p>
        </p:txBody>
      </p:sp>
    </p:spTree>
    <p:extLst>
      <p:ext uri="{BB962C8B-B14F-4D97-AF65-F5344CB8AC3E}">
        <p14:creationId xmlns:p14="http://schemas.microsoft.com/office/powerpoint/2010/main" val="28514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230166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6/23/2013</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24</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3653743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FA2F554-FA2C-410C-AEEB-CCA5094C9245}"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4251565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Date Placeholder 3"/>
          <p:cNvSpPr>
            <a:spLocks noGrp="1"/>
          </p:cNvSpPr>
          <p:nvPr>
            <p:ph type="dt" idx="10"/>
          </p:nvPr>
        </p:nvSpPr>
        <p:spPr>
          <a:xfrm>
            <a:off x="3884613" y="0"/>
            <a:ext cx="2971800" cy="457200"/>
          </a:xfrm>
          <a:prstGeom prst="rect">
            <a:avLst/>
          </a:prstGeom>
        </p:spPr>
        <p:txBody>
          <a:bodyPr/>
          <a:lstStyle/>
          <a:p>
            <a:fld id="{2CB8296B-8E3A-4B2C-9983-2A2FCC44FCAD}" type="datetime1">
              <a:rPr lang="en-US" smtClean="0"/>
              <a:t>6/23/2013</a:t>
            </a:fld>
            <a:endParaRPr lang="en-US" dirty="0"/>
          </a:p>
        </p:txBody>
      </p:sp>
      <p:sp>
        <p:nvSpPr>
          <p:cNvPr id="5" name="Footer Placeholder 4"/>
          <p:cNvSpPr>
            <a:spLocks noGrp="1"/>
          </p:cNvSpPr>
          <p:nvPr>
            <p:ph type="ftr" sz="quarter" idx="11"/>
          </p:nvPr>
        </p:nvSpPr>
        <p:spPr>
          <a:xfrm>
            <a:off x="0" y="8685213"/>
            <a:ext cx="6172200" cy="457200"/>
          </a:xfrm>
          <a:prstGeom prst="rect">
            <a:avLst/>
          </a:prstGeom>
        </p:spPr>
        <p:txBody>
          <a:bodyPr/>
          <a:lstStyle/>
          <a:p>
            <a:r>
              <a:rPr lang="en-US" dirty="0"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Light" pitchFamily="34" charset="0"/>
              </a:rPr>
            </a:br>
            <a:r>
              <a:rPr lang="en-US" dirty="0" smtClean="0">
                <a:solidFill>
                  <a:srgbClr val="000000"/>
                </a:solidFill>
                <a:latin typeface="Segoe UI Light"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26</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smtClean="0"/>
              <a:t>Microsoft Consumer Channels and Central Marketing Group</a:t>
            </a:r>
            <a:endParaRPr lang="en-US" dirty="0"/>
          </a:p>
        </p:txBody>
      </p:sp>
    </p:spTree>
    <p:extLst>
      <p:ext uri="{BB962C8B-B14F-4D97-AF65-F5344CB8AC3E}">
        <p14:creationId xmlns:p14="http://schemas.microsoft.com/office/powerpoint/2010/main" val="140542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325541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FF78327-7442-43C2-AD90-8F9734AFFFE3}" type="slidenum">
              <a:rPr lang="en-US" smtClean="0"/>
              <a:pPr/>
              <a:t>29</a:t>
            </a:fld>
            <a:endParaRPr lang="en-US"/>
          </a:p>
        </p:txBody>
      </p:sp>
    </p:spTree>
    <p:extLst>
      <p:ext uri="{BB962C8B-B14F-4D97-AF65-F5344CB8AC3E}">
        <p14:creationId xmlns:p14="http://schemas.microsoft.com/office/powerpoint/2010/main" val="303200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FF78327-7442-43C2-AD90-8F9734AFFFE3}" type="slidenum">
              <a:rPr lang="en-US" smtClean="0"/>
              <a:pPr/>
              <a:t>30</a:t>
            </a:fld>
            <a:endParaRPr lang="en-US"/>
          </a:p>
        </p:txBody>
      </p:sp>
    </p:spTree>
    <p:extLst>
      <p:ext uri="{BB962C8B-B14F-4D97-AF65-F5344CB8AC3E}">
        <p14:creationId xmlns:p14="http://schemas.microsoft.com/office/powerpoint/2010/main" val="393535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0FF78327-7442-43C2-AD90-8F9734AFFFE3}" type="slidenum">
              <a:rPr lang="en-US" smtClean="0"/>
              <a:pPr/>
              <a:t>31</a:t>
            </a:fld>
            <a:endParaRPr lang="en-US"/>
          </a:p>
        </p:txBody>
      </p:sp>
    </p:spTree>
    <p:extLst>
      <p:ext uri="{BB962C8B-B14F-4D97-AF65-F5344CB8AC3E}">
        <p14:creationId xmlns:p14="http://schemas.microsoft.com/office/powerpoint/2010/main" val="273555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400272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59459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34</a:t>
            </a:fld>
            <a:endParaRPr lang="en-US"/>
          </a:p>
        </p:txBody>
      </p:sp>
    </p:spTree>
    <p:extLst>
      <p:ext uri="{BB962C8B-B14F-4D97-AF65-F5344CB8AC3E}">
        <p14:creationId xmlns:p14="http://schemas.microsoft.com/office/powerpoint/2010/main" val="4055418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FF78327-7442-43C2-AD90-8F9734AFFFE3}" type="slidenum">
              <a:rPr lang="en-US" smtClean="0"/>
              <a:pPr/>
              <a:t>35</a:t>
            </a:fld>
            <a:endParaRPr lang="en-US"/>
          </a:p>
        </p:txBody>
      </p:sp>
    </p:spTree>
    <p:extLst>
      <p:ext uri="{BB962C8B-B14F-4D97-AF65-F5344CB8AC3E}">
        <p14:creationId xmlns:p14="http://schemas.microsoft.com/office/powerpoint/2010/main" val="893876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6/23/2013</a:t>
            </a:fld>
            <a:endParaRPr lang="en-US" dirty="0"/>
          </a:p>
        </p:txBody>
      </p:sp>
      <p:sp>
        <p:nvSpPr>
          <p:cNvPr id="9" name="Footer Placeholder 8"/>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36</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948297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2:58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022603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6/23/2013 2:58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996234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2:58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2:58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16554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2:58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2:56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23881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B991AD-CF3C-4678-BFC2-ABF1562C67D7}"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27287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pPr/>
              <a:t>6/23/2013</a:t>
            </a:fld>
            <a:endParaRPr lang="en-US" dirty="0"/>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242132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E5D60-C9EA-4FE2-AB73-E6CC5D3FD7BA}"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52260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9CE5D60-C9EA-4FE2-AB73-E6CC5D3FD7BA}" type="datetime1">
              <a:rPr lang="en-US" smtClean="0"/>
              <a:t>6/23/2013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425239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3434E-F623-4C69-8ECF-4C4C7B39033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04726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8631937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3"/>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062913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39214278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7" name="Group 96"/>
          <p:cNvGrpSpPr/>
          <p:nvPr userDrawn="1"/>
        </p:nvGrpSpPr>
        <p:grpSpPr>
          <a:xfrm>
            <a:off x="6765998"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grpSp>
        <p:nvGrpSpPr>
          <p:cNvPr id="98" name="Group 97"/>
          <p:cNvGrpSpPr/>
          <p:nvPr userDrawn="1"/>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12840772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6"/>
            <a:ext cx="6070681" cy="1828007"/>
          </a:xfrm>
          <a:noFill/>
        </p:spPr>
        <p:txBody>
          <a:bodyPr lIns="182880" tIns="146304" rIns="182880" bIns="146304">
            <a:noAutofit/>
          </a:bodyPr>
          <a:lstStyle>
            <a:lvl1pPr marL="0" indent="0">
              <a:spcBef>
                <a:spcPts val="0"/>
              </a:spcBef>
              <a:buNone/>
              <a:defRPr sz="3599"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6"/>
            <a:ext cx="1552931" cy="332660"/>
          </a:xfrm>
          <a:prstGeom prst="rect">
            <a:avLst/>
          </a:prstGeom>
        </p:spPr>
      </p:pic>
      <p:sp>
        <p:nvSpPr>
          <p:cNvPr id="10" name="Text Placeholder 7"/>
          <p:cNvSpPr>
            <a:spLocks noGrp="1"/>
          </p:cNvSpPr>
          <p:nvPr>
            <p:ph type="body" sz="quarter" idx="13" hasCustomPrompt="1"/>
          </p:nvPr>
        </p:nvSpPr>
        <p:spPr>
          <a:xfrm>
            <a:off x="6492621" y="434695"/>
            <a:ext cx="5486400" cy="927838"/>
          </a:xfrm>
        </p:spPr>
        <p:txBody>
          <a:bodyPr tIns="0" rIns="0"/>
          <a:lstStyle>
            <a:lvl1pPr marL="0" indent="0" algn="r">
              <a:buNone/>
              <a:defRPr sz="5999"/>
            </a:lvl1pPr>
          </a:lstStyle>
          <a:p>
            <a:pPr lvl="0"/>
            <a:r>
              <a:rPr lang="en-US" dirty="0" smtClean="0"/>
              <a:t>Session code</a:t>
            </a:r>
            <a:endParaRPr lang="en-US" dirty="0"/>
          </a:p>
        </p:txBody>
      </p:sp>
      <p:grpSp>
        <p:nvGrpSpPr>
          <p:cNvPr id="98" name="Group 97"/>
          <p:cNvGrpSpPr/>
          <p:nvPr userDrawn="1"/>
        </p:nvGrpSpPr>
        <p:grpSpPr>
          <a:xfrm>
            <a:off x="7136678"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63"/>
              <a:endParaRPr lang="en-US" sz="1800">
                <a:solidFill>
                  <a:srgbClr val="FFFFFF"/>
                </a:solidFill>
              </a:endParaRPr>
            </a:p>
          </p:txBody>
        </p:sp>
      </p:grpSp>
    </p:spTree>
    <p:extLst>
      <p:ext uri="{BB962C8B-B14F-4D97-AF65-F5344CB8AC3E}">
        <p14:creationId xmlns:p14="http://schemas.microsoft.com/office/powerpoint/2010/main" val="4042536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83" tIns="109712" rIns="146283" bIns="109712"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166448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9"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36940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32044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198"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00868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468713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9802026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0852005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sz="2000"/>
            </a:lvl3pPr>
            <a:lvl4pPr marL="457112" indent="0">
              <a:buNone/>
              <a:defRPr sz="1800"/>
            </a:lvl4pPr>
            <a:lvl5pPr marL="685669"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35745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9" y="1214439"/>
            <a:ext cx="11887200" cy="22315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1164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sz="1800"/>
            </a:lvl4pPr>
            <a:lvl5pPr marL="685669"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616108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287282" indent="-287282">
              <a:spcBef>
                <a:spcPts val="1224"/>
              </a:spcBef>
              <a:buClr>
                <a:schemeClr val="tx1"/>
              </a:buClr>
              <a:buFont typeface="Arial" pitchFamily="34" charset="0"/>
              <a:buChar char="•"/>
              <a:defRPr sz="3599"/>
            </a:lvl1pPr>
            <a:lvl2pPr marL="531064" indent="-233150">
              <a:defRPr sz="2000"/>
            </a:lvl2pPr>
            <a:lvl3pPr marL="699450" indent="-168387">
              <a:tabLst/>
              <a:defRPr sz="2000"/>
            </a:lvl3pPr>
            <a:lvl4pPr marL="880789" indent="-181339">
              <a:defRPr sz="1800"/>
            </a:lvl4pPr>
            <a:lvl5pPr marL="1049175" indent="-16838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45359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282" indent="-287282">
              <a:spcBef>
                <a:spcPts val="1224"/>
              </a:spcBef>
              <a:buClr>
                <a:schemeClr val="tx2"/>
              </a:buClr>
              <a:buFont typeface="Arial" pitchFamily="34" charset="0"/>
              <a:buChar char="•"/>
              <a:defRPr sz="3599">
                <a:gradFill>
                  <a:gsLst>
                    <a:gs pos="1250">
                      <a:schemeClr val="tx2"/>
                    </a:gs>
                    <a:gs pos="99000">
                      <a:schemeClr val="tx2"/>
                    </a:gs>
                  </a:gsLst>
                  <a:lin ang="5400000" scaled="0"/>
                </a:gradFill>
              </a:defRPr>
            </a:lvl1pPr>
            <a:lvl2pPr marL="531064" indent="-233150">
              <a:defRPr sz="2400"/>
            </a:lvl2pPr>
            <a:lvl3pPr marL="699450" indent="-168387">
              <a:tabLst/>
              <a:defRPr sz="24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5328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5402258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95142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31681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5667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23793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176271"/>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458209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2" y="1476625"/>
            <a:ext cx="5597871" cy="1940531"/>
          </a:xfrm>
        </p:spPr>
        <p:txBody>
          <a:bodyPr/>
          <a:lstStyle>
            <a:lvl1pPr marL="346713" indent="-346713">
              <a:lnSpc>
                <a:spcPct val="90000"/>
              </a:lnSpc>
              <a:defRPr sz="2900"/>
            </a:lvl1pPr>
            <a:lvl2pPr marL="686682" indent="-331873">
              <a:lnSpc>
                <a:spcPct val="90000"/>
              </a:lnSpc>
              <a:defRPr sz="2400"/>
            </a:lvl2pPr>
            <a:lvl3pPr marL="972686" indent="-294099">
              <a:lnSpc>
                <a:spcPct val="90000"/>
              </a:lnSpc>
              <a:defRPr sz="2000"/>
            </a:lvl3pPr>
            <a:lvl4pPr marL="1251946" indent="-279260">
              <a:lnSpc>
                <a:spcPct val="90000"/>
              </a:lnSpc>
              <a:defRPr sz="1800"/>
            </a:lvl4pPr>
            <a:lvl5pPr marL="1546045" indent="-286005">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7" y="1476625"/>
            <a:ext cx="5597871" cy="1940531"/>
          </a:xfrm>
        </p:spPr>
        <p:txBody>
          <a:bodyPr/>
          <a:lstStyle>
            <a:lvl1pPr marL="354809" indent="-354809">
              <a:lnSpc>
                <a:spcPct val="90000"/>
              </a:lnSpc>
              <a:defRPr sz="2900"/>
            </a:lvl1pPr>
            <a:lvl2pPr marL="686682" indent="-346713">
              <a:lnSpc>
                <a:spcPct val="90000"/>
              </a:lnSpc>
              <a:defRPr sz="2400"/>
            </a:lvl2pPr>
            <a:lvl3pPr marL="980781" indent="-308940">
              <a:lnSpc>
                <a:spcPct val="90000"/>
              </a:lnSpc>
              <a:defRPr sz="2000"/>
            </a:lvl3pPr>
            <a:lvl4pPr marL="1251946" indent="-271165">
              <a:lnSpc>
                <a:spcPct val="90000"/>
              </a:lnSpc>
              <a:defRPr sz="1800"/>
            </a:lvl4pPr>
            <a:lvl5pPr marL="1546045" indent="-279260">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249659719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3"/>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5" y="6482893"/>
            <a:ext cx="2900981" cy="372394"/>
          </a:xfrm>
          <a:prstGeom prst="rect">
            <a:avLst/>
          </a:prstGeom>
        </p:spPr>
        <p:txBody>
          <a:bodyPr vert="horz" lIns="93257" tIns="46628" rIns="93257" bIns="46628" rtlCol="0" anchor="ctr"/>
          <a:lstStyle>
            <a:lvl1pPr algn="l">
              <a:defRPr sz="1200">
                <a:solidFill>
                  <a:schemeClr val="tx1">
                    <a:tint val="75000"/>
                  </a:schemeClr>
                </a:solidFill>
              </a:defRPr>
            </a:lvl1pPr>
          </a:lstStyle>
          <a:p>
            <a:pPr defTabSz="932483">
              <a:defRPr/>
            </a:pPr>
            <a:fld id="{24516EDB-3C53-4793-B056-19F9B4AE913A}" type="slidenum">
              <a:rPr lang="en-US" sz="1199" smtClean="0">
                <a:solidFill>
                  <a:srgbClr val="292929">
                    <a:tint val="75000"/>
                  </a:srgbClr>
                </a:solidFill>
              </a:rPr>
              <a:pPr defTabSz="932483">
                <a:defRPr/>
              </a:pPr>
              <a:t>‹#›</a:t>
            </a:fld>
            <a:endParaRPr lang="en-US" sz="1199" dirty="0">
              <a:solidFill>
                <a:srgbClr val="292929">
                  <a:tint val="75000"/>
                </a:srgbClr>
              </a:solidFill>
            </a:endParaRPr>
          </a:p>
        </p:txBody>
      </p:sp>
    </p:spTree>
    <p:extLst>
      <p:ext uri="{BB962C8B-B14F-4D97-AF65-F5344CB8AC3E}">
        <p14:creationId xmlns:p14="http://schemas.microsoft.com/office/powerpoint/2010/main" val="787529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55725646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27522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39142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50791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987008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9020057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78695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99264976"/>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2648891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20539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37983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458028"/>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5335051"/>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046441"/>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229943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958670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5847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60154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75171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50308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751109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05253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54253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245"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1"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3354598"/>
      </p:ext>
    </p:extLst>
  </p:cSld>
  <p:clrMap bg1="dk1" tx1="lt1" bg2="dk2" tx2="lt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4878968"/>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65" r:id="rId19"/>
    <p:sldLayoutId id="2147484266" r:id="rId20"/>
    <p:sldLayoutId id="2147484267" r:id="rId21"/>
    <p:sldLayoutId id="2147484268" r:id="rId22"/>
    <p:sldLayoutId id="2147484269"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29.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oleObject" Target="../embeddings/oleObject1.bin"/><Relationship Id="rId5" Type="http://schemas.openxmlformats.org/officeDocument/2006/relationships/tags" Target="../tags/tag4.xml"/><Relationship Id="rId10" Type="http://schemas.openxmlformats.org/officeDocument/2006/relationships/notesSlide" Target="../notesSlides/notesSlide11.xml"/><Relationship Id="rId4" Type="http://schemas.openxmlformats.org/officeDocument/2006/relationships/tags" Target="../tags/tag3.xml"/><Relationship Id="rId9"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8.png"/><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38.png"/><Relationship Id="rId7" Type="http://schemas.openxmlformats.org/officeDocument/2006/relationships/hyperlink" Target="microsoft.com/dv" TargetMode="External"/><Relationship Id="rId2" Type="http://schemas.openxmlformats.org/officeDocument/2006/relationships/notesSlide" Target="../notesSlides/notesSlide35.xml"/><Relationship Id="rId1" Type="http://schemas.openxmlformats.org/officeDocument/2006/relationships/slideLayout" Target="../slideLayouts/slideLayout40.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64.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18.png"/><Relationship Id="rId17" Type="http://schemas.openxmlformats.org/officeDocument/2006/relationships/image" Target="../media/image21.png"/><Relationship Id="rId2" Type="http://schemas.openxmlformats.org/officeDocument/2006/relationships/notesSlide" Target="../notesSlides/notesSlide5.xml"/><Relationship Id="rId16" Type="http://schemas.microsoft.com/office/2007/relationships/hdphoto" Target="../media/hdphoto6.wdp"/><Relationship Id="rId20" Type="http://schemas.microsoft.com/office/2007/relationships/hdphoto" Target="../media/hdphoto7.wdp"/><Relationship Id="rId1" Type="http://schemas.openxmlformats.org/officeDocument/2006/relationships/slideLayout" Target="../slideLayouts/slideLayout24.xml"/><Relationship Id="rId6" Type="http://schemas.openxmlformats.org/officeDocument/2006/relationships/image" Target="../media/image15.png"/><Relationship Id="rId11" Type="http://schemas.microsoft.com/office/2007/relationships/hdphoto" Target="../media/hdphoto4.wdp"/><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19" Type="http://schemas.openxmlformats.org/officeDocument/2006/relationships/image" Target="../media/image23.png"/><Relationship Id="rId4" Type="http://schemas.microsoft.com/office/2007/relationships/hdphoto" Target="../media/hdphoto1.wdp"/><Relationship Id="rId9" Type="http://schemas.microsoft.com/office/2007/relationships/hdphoto" Target="../media/hdphoto3.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8.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Expansion</a:t>
            </a:r>
            <a:endParaRPr lang="en-US" dirty="0"/>
          </a:p>
        </p:txBody>
      </p:sp>
      <p:sp>
        <p:nvSpPr>
          <p:cNvPr id="3" name="Content Placeholder 2"/>
          <p:cNvSpPr>
            <a:spLocks noGrp="1"/>
          </p:cNvSpPr>
          <p:nvPr>
            <p:ph type="body" sz="quarter" idx="10"/>
          </p:nvPr>
        </p:nvSpPr>
        <p:spPr/>
        <p:txBody>
          <a:bodyPr/>
          <a:lstStyle/>
          <a:p>
            <a:r>
              <a:rPr lang="en-US" smtClean="0"/>
              <a:t>After you expand:</a:t>
            </a:r>
          </a:p>
          <a:p>
            <a:pPr lvl="1"/>
            <a:r>
              <a:rPr lang="en-US" smtClean="0"/>
              <a:t>Immediately after expansion, there will be a spike in Software Update Management activity when the new Central Administration Site synchronizes with the original primary site</a:t>
            </a:r>
          </a:p>
          <a:p>
            <a:pPr lvl="1"/>
            <a:endParaRPr lang="en-US" smtClean="0"/>
          </a:p>
          <a:p>
            <a:pPr lvl="1"/>
            <a:r>
              <a:rPr lang="en-US" smtClean="0"/>
              <a:t>The original standalone primary will have a separate “default” Boot WIM for OSD – the original boot WIM for that site.</a:t>
            </a:r>
          </a:p>
          <a:p>
            <a:pPr lvl="1"/>
            <a:endParaRPr lang="en-US" smtClean="0"/>
          </a:p>
          <a:p>
            <a:pPr lvl="1"/>
            <a:r>
              <a:rPr lang="en-US" smtClean="0"/>
              <a:t>Packages created at the original standalone primary site will still be handled by the Distribution Manager service on the standalone primary, not the CAS</a:t>
            </a:r>
            <a:endParaRPr lang="en-US" dirty="0"/>
          </a:p>
        </p:txBody>
      </p:sp>
    </p:spTree>
    <p:extLst>
      <p:ext uri="{BB962C8B-B14F-4D97-AF65-F5344CB8AC3E}">
        <p14:creationId xmlns:p14="http://schemas.microsoft.com/office/powerpoint/2010/main" val="4708909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4121" y="1619"/>
          <a:ext cx="1619" cy="1619"/>
        </p:xfrm>
        <a:graphic>
          <a:graphicData uri="http://schemas.openxmlformats.org/presentationml/2006/ole">
            <mc:AlternateContent xmlns:mc="http://schemas.openxmlformats.org/markup-compatibility/2006">
              <mc:Choice xmlns:v="urn:schemas-microsoft-com:vml" Requires="v">
                <p:oleObj spid="_x0000_s1040"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4121" y="1619"/>
                        <a:ext cx="1619" cy="1619"/>
                      </a:xfrm>
                      <a:prstGeom prst="rect">
                        <a:avLst/>
                      </a:prstGeom>
                    </p:spPr>
                  </p:pic>
                </p:oleObj>
              </mc:Fallback>
            </mc:AlternateContent>
          </a:graphicData>
        </a:graphic>
      </p:graphicFrame>
      <p:sp>
        <p:nvSpPr>
          <p:cNvPr id="5" name="Title 4"/>
          <p:cNvSpPr>
            <a:spLocks noGrp="1"/>
          </p:cNvSpPr>
          <p:nvPr>
            <p:ph type="title"/>
            <p:custDataLst>
              <p:tags r:id="rId3"/>
            </p:custDataLst>
          </p:nvPr>
        </p:nvSpPr>
        <p:spPr/>
        <p:txBody>
          <a:bodyPr/>
          <a:lstStyle/>
          <a:p>
            <a:r>
              <a:rPr lang="en-US" dirty="0" smtClean="0"/>
              <a:t>Site Attach vs. Site Expansion</a:t>
            </a:r>
            <a:endParaRPr lang="en-US" dirty="0"/>
          </a:p>
        </p:txBody>
      </p:sp>
      <p:graphicFrame>
        <p:nvGraphicFramePr>
          <p:cNvPr id="4" name="Table 3"/>
          <p:cNvGraphicFramePr>
            <a:graphicFrameLocks noGrp="1"/>
          </p:cNvGraphicFramePr>
          <p:nvPr>
            <p:custDataLst>
              <p:tags r:id="rId4"/>
            </p:custDataLst>
            <p:extLst/>
          </p:nvPr>
        </p:nvGraphicFramePr>
        <p:xfrm>
          <a:off x="531949" y="1504378"/>
          <a:ext cx="11317599" cy="3349404"/>
        </p:xfrm>
        <a:graphic>
          <a:graphicData uri="http://schemas.openxmlformats.org/drawingml/2006/table">
            <a:tbl>
              <a:tblPr firstRow="1" bandRow="1">
                <a:tableStyleId>{5C22544A-7EE6-4342-B048-85BDC9FD1C3A}</a:tableStyleId>
              </a:tblPr>
              <a:tblGrid>
                <a:gridCol w="503606"/>
                <a:gridCol w="4467409"/>
                <a:gridCol w="506476"/>
                <a:gridCol w="5840108"/>
              </a:tblGrid>
              <a:tr h="731897">
                <a:tc gridSpan="2">
                  <a:txBody>
                    <a:bodyPr/>
                    <a:lstStyle/>
                    <a:p>
                      <a:pPr algn="l"/>
                      <a:r>
                        <a:rPr lang="en-US" sz="2900" b="0" dirty="0" smtClean="0">
                          <a:solidFill>
                            <a:srgbClr val="FFC000">
                              <a:alpha val="99000"/>
                            </a:srgbClr>
                          </a:solidFill>
                          <a:latin typeface="+mn-lt"/>
                          <a:ea typeface="Segoe UI" pitchFamily="34" charset="0"/>
                          <a:cs typeface="Segoe UI" pitchFamily="34" charset="0"/>
                        </a:rPr>
                        <a:t>Configuration Manager 2007</a:t>
                      </a:r>
                    </a:p>
                  </a:txBody>
                  <a:tcPr marL="93260" marR="93260" marT="55956" marB="55956"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ot"/>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algn="l" defTabSz="914363" rtl="0" eaLnBrk="1" latinLnBrk="0" hangingPunct="1"/>
                      <a:r>
                        <a:rPr lang="en-US" sz="2900" b="0" kern="1200" dirty="0" smtClean="0">
                          <a:solidFill>
                            <a:srgbClr val="FFC000">
                              <a:alpha val="99000"/>
                            </a:srgbClr>
                          </a:solidFill>
                          <a:latin typeface="+mn-lt"/>
                          <a:ea typeface="Segoe UI" pitchFamily="34" charset="0"/>
                          <a:cs typeface="Segoe UI" pitchFamily="34" charset="0"/>
                        </a:rPr>
                        <a:t>Configuration Manager 2012</a:t>
                      </a:r>
                    </a:p>
                  </a:txBody>
                  <a:tcPr marL="93260" marR="93260" marT="55956" marB="55956" anchor="ctr">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84954">
                <a:tc gridSpan="2">
                  <a:txBody>
                    <a:bodyPr/>
                    <a:lstStyle/>
                    <a:p>
                      <a:pPr algn="l">
                        <a:spcBef>
                          <a:spcPts val="600"/>
                        </a:spcBef>
                      </a:pPr>
                      <a:r>
                        <a:rPr lang="en-US" sz="2400" b="0" dirty="0" smtClean="0">
                          <a:solidFill>
                            <a:schemeClr val="tx1">
                              <a:alpha val="99000"/>
                            </a:schemeClr>
                          </a:solidFill>
                          <a:latin typeface="+mn-lt"/>
                        </a:rPr>
                        <a:t>Scenario</a:t>
                      </a: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a:spcBef>
                          <a:spcPts val="600"/>
                        </a:spcBef>
                        <a:buFontTx/>
                        <a:buNone/>
                      </a:pPr>
                      <a:r>
                        <a:rPr lang="en-US" sz="2400" b="0" dirty="0" smtClean="0">
                          <a:solidFill>
                            <a:schemeClr val="tx1">
                              <a:alpha val="99000"/>
                            </a:schemeClr>
                          </a:solidFill>
                          <a:latin typeface="+mn-lt"/>
                        </a:rPr>
                        <a:t>Equivalent</a:t>
                      </a: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accent1">
                          <a:lumMod val="60000"/>
                          <a:lumOff val="40000"/>
                        </a:schemeClr>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132553">
                <a:tc>
                  <a:txBody>
                    <a:bodyPr/>
                    <a:lstStyle/>
                    <a:p>
                      <a:pPr marL="0" lvl="1" indent="0" algn="l" defTabSz="914363" rtl="0" eaLnBrk="1" latinLnBrk="0" hangingPunct="1">
                        <a:lnSpc>
                          <a:spcPct val="100000"/>
                        </a:lnSpc>
                        <a:spcBef>
                          <a:spcPts val="300"/>
                        </a:spcBef>
                        <a:buSzPct val="90000"/>
                        <a:buFontTx/>
                        <a:buNone/>
                      </a:pPr>
                      <a:endParaRPr lang="en-US" sz="2000" kern="1200" dirty="0" smtClean="0">
                        <a:solidFill>
                          <a:schemeClr val="tx1">
                            <a:alpha val="99000"/>
                          </a:schemeClr>
                        </a:solidFill>
                        <a:latin typeface="+mn-lt"/>
                        <a:ea typeface="+mn-ea"/>
                        <a:cs typeface="+mn-cs"/>
                      </a:endParaRP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Join site to a hierarchy</a:t>
                      </a:r>
                    </a:p>
                    <a:p>
                      <a:pPr marL="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Mergers</a:t>
                      </a:r>
                      <a:r>
                        <a:rPr lang="en-US" sz="2400" kern="1200" baseline="0" dirty="0" smtClean="0">
                          <a:solidFill>
                            <a:schemeClr val="tx1">
                              <a:alpha val="99000"/>
                            </a:schemeClr>
                          </a:solidFill>
                          <a:latin typeface="+mn-lt"/>
                          <a:ea typeface="+mn-ea"/>
                          <a:cs typeface="+mn-cs"/>
                        </a:rPr>
                        <a:t> &amp; Acquisitions</a:t>
                      </a:r>
                    </a:p>
                    <a:p>
                      <a:pPr marL="0" lvl="1" indent="0" algn="l" defTabSz="914363" rtl="0" eaLnBrk="1" latinLnBrk="0" hangingPunct="1">
                        <a:lnSpc>
                          <a:spcPct val="100000"/>
                        </a:lnSpc>
                        <a:spcBef>
                          <a:spcPts val="300"/>
                        </a:spcBef>
                        <a:buSzPct val="90000"/>
                        <a:buFontTx/>
                        <a:buNone/>
                      </a:pPr>
                      <a:r>
                        <a:rPr lang="en-US" sz="2400" kern="1200" baseline="0" dirty="0" smtClean="0">
                          <a:solidFill>
                            <a:schemeClr val="tx1">
                              <a:alpha val="99000"/>
                            </a:schemeClr>
                          </a:solidFill>
                          <a:latin typeface="+mn-lt"/>
                          <a:ea typeface="+mn-ea"/>
                          <a:cs typeface="+mn-cs"/>
                        </a:rPr>
                        <a:t>Handle hierarchy changes</a:t>
                      </a:r>
                    </a:p>
                    <a:p>
                      <a:pPr marL="0" lvl="1" indent="0" algn="l" defTabSz="914363" rtl="0" eaLnBrk="1" latinLnBrk="0" hangingPunct="1">
                        <a:lnSpc>
                          <a:spcPct val="100000"/>
                        </a:lnSpc>
                        <a:spcBef>
                          <a:spcPts val="300"/>
                        </a:spcBef>
                        <a:buSzPct val="90000"/>
                        <a:buFontTx/>
                        <a:buNone/>
                      </a:pPr>
                      <a:endParaRPr lang="en-US" sz="2400" kern="1200" baseline="0" dirty="0" smtClean="0">
                        <a:solidFill>
                          <a:schemeClr val="tx1">
                            <a:alpha val="99000"/>
                          </a:schemeClr>
                        </a:solidFill>
                        <a:latin typeface="+mn-lt"/>
                        <a:ea typeface="+mn-ea"/>
                        <a:cs typeface="+mn-cs"/>
                      </a:endParaRPr>
                    </a:p>
                    <a:p>
                      <a:pPr marL="0" lvl="1" indent="0" algn="l" defTabSz="914363" rtl="0" eaLnBrk="1" latinLnBrk="0" hangingPunct="1">
                        <a:lnSpc>
                          <a:spcPct val="100000"/>
                        </a:lnSpc>
                        <a:spcBef>
                          <a:spcPts val="300"/>
                        </a:spcBef>
                        <a:buSzPct val="90000"/>
                        <a:buFontTx/>
                        <a:buNone/>
                      </a:pPr>
                      <a:r>
                        <a:rPr lang="en-US" sz="2400" kern="1200" baseline="0" dirty="0" smtClean="0">
                          <a:solidFill>
                            <a:schemeClr val="tx1">
                              <a:alpha val="99000"/>
                            </a:schemeClr>
                          </a:solidFill>
                          <a:latin typeface="+mn-lt"/>
                          <a:ea typeface="+mn-ea"/>
                          <a:cs typeface="+mn-cs"/>
                        </a:rPr>
                        <a:t>Fix problematic attach</a:t>
                      </a:r>
                      <a:endParaRPr lang="en-US" sz="2400" kern="1200" dirty="0" smtClean="0">
                        <a:solidFill>
                          <a:schemeClr val="tx1">
                            <a:alpha val="99000"/>
                          </a:schemeClr>
                        </a:solidFill>
                        <a:latin typeface="+mn-lt"/>
                        <a:ea typeface="+mn-ea"/>
                        <a:cs typeface="+mn-cs"/>
                      </a:endParaRP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9050" lvl="1" indent="0" algn="l" defTabSz="914363" rtl="0" eaLnBrk="1" latinLnBrk="0" hangingPunct="1">
                        <a:lnSpc>
                          <a:spcPct val="100000"/>
                        </a:lnSpc>
                        <a:spcBef>
                          <a:spcPts val="300"/>
                        </a:spcBef>
                        <a:buSzPct val="90000"/>
                        <a:buFontTx/>
                        <a:buNone/>
                      </a:pPr>
                      <a:endParaRPr lang="en-US" sz="2400" kern="1200" dirty="0" smtClean="0">
                        <a:solidFill>
                          <a:schemeClr val="tx1">
                            <a:alpha val="99000"/>
                          </a:schemeClr>
                        </a:solidFill>
                        <a:latin typeface="+mn-lt"/>
                        <a:ea typeface="+mn-ea"/>
                        <a:cs typeface="+mn-cs"/>
                      </a:endParaRP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New Site setup</a:t>
                      </a: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Migration</a:t>
                      </a: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Redeploy/Less</a:t>
                      </a:r>
                      <a:r>
                        <a:rPr lang="en-US" sz="2400" kern="1200" baseline="0" dirty="0" smtClean="0">
                          <a:solidFill>
                            <a:schemeClr val="tx1">
                              <a:alpha val="99000"/>
                            </a:schemeClr>
                          </a:solidFill>
                          <a:latin typeface="+mn-lt"/>
                          <a:ea typeface="+mn-ea"/>
                          <a:cs typeface="+mn-cs"/>
                        </a:rPr>
                        <a:t> of an issue with simplified hierarchies</a:t>
                      </a:r>
                      <a:endParaRPr lang="en-US" sz="2400" kern="1200" dirty="0" smtClean="0">
                        <a:solidFill>
                          <a:schemeClr val="tx1">
                            <a:alpha val="99000"/>
                          </a:schemeClr>
                        </a:solidFill>
                        <a:latin typeface="+mn-lt"/>
                        <a:ea typeface="+mn-ea"/>
                        <a:cs typeface="+mn-cs"/>
                      </a:endParaRPr>
                    </a:p>
                    <a:p>
                      <a:pPr marL="19050" lvl="1" indent="0" algn="l" defTabSz="914363" rtl="0" eaLnBrk="1" latinLnBrk="0" hangingPunct="1">
                        <a:lnSpc>
                          <a:spcPct val="100000"/>
                        </a:lnSpc>
                        <a:spcBef>
                          <a:spcPts val="300"/>
                        </a:spcBef>
                        <a:buSzPct val="90000"/>
                        <a:buFontTx/>
                        <a:buNone/>
                      </a:pPr>
                      <a:r>
                        <a:rPr lang="en-US" sz="2400" kern="1200" dirty="0" smtClean="0">
                          <a:solidFill>
                            <a:schemeClr val="tx1">
                              <a:alpha val="99000"/>
                            </a:schemeClr>
                          </a:solidFill>
                          <a:latin typeface="+mn-lt"/>
                          <a:ea typeface="+mn-ea"/>
                          <a:cs typeface="+mn-cs"/>
                        </a:rPr>
                        <a:t>N/A</a:t>
                      </a:r>
                    </a:p>
                  </a:txBody>
                  <a:tcPr marL="93260" marR="93260" marT="55956" marB="55956">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Freeform 13"/>
          <p:cNvSpPr>
            <a:spLocks/>
          </p:cNvSpPr>
          <p:nvPr>
            <p:custDataLst>
              <p:tags r:id="rId5"/>
            </p:custDataLst>
          </p:nvPr>
        </p:nvSpPr>
        <p:spPr bwMode="auto">
          <a:xfrm>
            <a:off x="5683834" y="2895059"/>
            <a:ext cx="217696" cy="188484"/>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5" name="Freeform 14"/>
          <p:cNvSpPr>
            <a:spLocks/>
          </p:cNvSpPr>
          <p:nvPr>
            <p:custDataLst>
              <p:tags r:id="rId6"/>
            </p:custDataLst>
          </p:nvPr>
        </p:nvSpPr>
        <p:spPr bwMode="auto">
          <a:xfrm>
            <a:off x="5683834" y="3271293"/>
            <a:ext cx="217696" cy="188484"/>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6" name="Freeform 15"/>
          <p:cNvSpPr>
            <a:spLocks/>
          </p:cNvSpPr>
          <p:nvPr>
            <p:custDataLst>
              <p:tags r:id="rId7"/>
            </p:custDataLst>
          </p:nvPr>
        </p:nvSpPr>
        <p:spPr bwMode="auto">
          <a:xfrm>
            <a:off x="5683834" y="4468727"/>
            <a:ext cx="217696" cy="188484"/>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
        <p:nvSpPr>
          <p:cNvPr id="17" name="Freeform 16"/>
          <p:cNvSpPr>
            <a:spLocks/>
          </p:cNvSpPr>
          <p:nvPr>
            <p:custDataLst>
              <p:tags r:id="rId8"/>
            </p:custDataLst>
          </p:nvPr>
        </p:nvSpPr>
        <p:spPr bwMode="auto">
          <a:xfrm>
            <a:off x="5683834" y="3678339"/>
            <a:ext cx="217696" cy="188484"/>
          </a:xfrm>
          <a:custGeom>
            <a:avLst/>
            <a:gdLst>
              <a:gd name="T0" fmla="*/ 983 w 1123"/>
              <a:gd name="T1" fmla="*/ 48 h 972"/>
              <a:gd name="T2" fmla="*/ 884 w 1123"/>
              <a:gd name="T3" fmla="*/ 36 h 972"/>
              <a:gd name="T4" fmla="*/ 409 w 1123"/>
              <a:gd name="T5" fmla="*/ 515 h 972"/>
              <a:gd name="T6" fmla="*/ 251 w 1123"/>
              <a:gd name="T7" fmla="*/ 357 h 972"/>
              <a:gd name="T8" fmla="*/ 107 w 1123"/>
              <a:gd name="T9" fmla="*/ 369 h 972"/>
              <a:gd name="T10" fmla="*/ 42 w 1123"/>
              <a:gd name="T11" fmla="*/ 446 h 972"/>
              <a:gd name="T12" fmla="*/ 41 w 1123"/>
              <a:gd name="T13" fmla="*/ 534 h 972"/>
              <a:gd name="T14" fmla="*/ 356 w 1123"/>
              <a:gd name="T15" fmla="*/ 871 h 972"/>
              <a:gd name="T16" fmla="*/ 500 w 1123"/>
              <a:gd name="T17" fmla="*/ 872 h 972"/>
              <a:gd name="T18" fmla="*/ 1058 w 1123"/>
              <a:gd name="T19" fmla="*/ 267 h 972"/>
              <a:gd name="T20" fmla="*/ 1065 w 1123"/>
              <a:gd name="T21" fmla="*/ 154 h 972"/>
              <a:gd name="T22" fmla="*/ 983 w 1123"/>
              <a:gd name="T23" fmla="*/ 48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23" h="972">
                <a:moveTo>
                  <a:pt x="983" y="48"/>
                </a:moveTo>
                <a:cubicBezTo>
                  <a:pt x="983" y="48"/>
                  <a:pt x="952" y="0"/>
                  <a:pt x="884" y="36"/>
                </a:cubicBezTo>
                <a:cubicBezTo>
                  <a:pt x="774" y="95"/>
                  <a:pt x="533" y="321"/>
                  <a:pt x="409" y="515"/>
                </a:cubicBezTo>
                <a:cubicBezTo>
                  <a:pt x="409" y="515"/>
                  <a:pt x="320" y="412"/>
                  <a:pt x="251" y="357"/>
                </a:cubicBezTo>
                <a:cubicBezTo>
                  <a:pt x="183" y="302"/>
                  <a:pt x="170" y="309"/>
                  <a:pt x="107" y="369"/>
                </a:cubicBezTo>
                <a:cubicBezTo>
                  <a:pt x="66" y="408"/>
                  <a:pt x="42" y="446"/>
                  <a:pt x="42" y="446"/>
                </a:cubicBezTo>
                <a:cubicBezTo>
                  <a:pt x="42" y="446"/>
                  <a:pt x="0" y="490"/>
                  <a:pt x="41" y="534"/>
                </a:cubicBezTo>
                <a:cubicBezTo>
                  <a:pt x="93" y="589"/>
                  <a:pt x="283" y="776"/>
                  <a:pt x="356" y="871"/>
                </a:cubicBezTo>
                <a:cubicBezTo>
                  <a:pt x="432" y="972"/>
                  <a:pt x="500" y="872"/>
                  <a:pt x="500" y="872"/>
                </a:cubicBezTo>
                <a:cubicBezTo>
                  <a:pt x="500" y="872"/>
                  <a:pt x="734" y="489"/>
                  <a:pt x="1058" y="267"/>
                </a:cubicBezTo>
                <a:cubicBezTo>
                  <a:pt x="1058" y="267"/>
                  <a:pt x="1123" y="229"/>
                  <a:pt x="1065" y="154"/>
                </a:cubicBezTo>
                <a:cubicBezTo>
                  <a:pt x="1007" y="79"/>
                  <a:pt x="983" y="48"/>
                  <a:pt x="983" y="48"/>
                </a:cubicBezTo>
                <a:close/>
              </a:path>
            </a:pathLst>
          </a:custGeom>
          <a:solidFill>
            <a:sysClr val="window" lastClr="FFFFFF"/>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ysClr val="windowText" lastClr="000000"/>
              </a:solidFill>
            </a:endParaRPr>
          </a:p>
        </p:txBody>
      </p:sp>
    </p:spTree>
    <p:extLst>
      <p:ext uri="{BB962C8B-B14F-4D97-AF65-F5344CB8AC3E}">
        <p14:creationId xmlns:p14="http://schemas.microsoft.com/office/powerpoint/2010/main" val="8506426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Between 2012 SP1 Hierarchies</a:t>
            </a:r>
            <a:endParaRPr lang="en-US" dirty="0"/>
          </a:p>
        </p:txBody>
      </p:sp>
      <p:sp>
        <p:nvSpPr>
          <p:cNvPr id="5" name="TextBox 4"/>
          <p:cNvSpPr txBox="1"/>
          <p:nvPr/>
        </p:nvSpPr>
        <p:spPr>
          <a:xfrm>
            <a:off x="1244353" y="1744662"/>
            <a:ext cx="2645619" cy="476479"/>
          </a:xfrm>
          <a:prstGeom prst="rect">
            <a:avLst/>
          </a:prstGeom>
          <a:noFill/>
        </p:spPr>
        <p:txBody>
          <a:bodyPr wrap="none" lIns="93260" tIns="93260" rIns="93260" bIns="93260" rtlCol="0">
            <a:spAutoFit/>
          </a:bodyPr>
          <a:lstStyle/>
          <a:p>
            <a:pPr>
              <a:lnSpc>
                <a:spcPct val="90000"/>
              </a:lnSpc>
              <a:spcBef>
                <a:spcPct val="20000"/>
              </a:spcBef>
              <a:buClr>
                <a:srgbClr val="84A8D8"/>
              </a:buClr>
              <a:buSzPct val="100000"/>
            </a:pPr>
            <a:r>
              <a:rPr lang="en-US" sz="2040" dirty="0"/>
              <a:t>ConfigMgr 2012 </a:t>
            </a:r>
            <a:r>
              <a:rPr lang="en-US" sz="2040" b="1" dirty="0"/>
              <a:t>SP1</a:t>
            </a:r>
          </a:p>
        </p:txBody>
      </p:sp>
      <p:sp>
        <p:nvSpPr>
          <p:cNvPr id="10" name="TextBox 9"/>
          <p:cNvSpPr txBox="1"/>
          <p:nvPr/>
        </p:nvSpPr>
        <p:spPr>
          <a:xfrm>
            <a:off x="7979363" y="1757980"/>
            <a:ext cx="2645619" cy="476479"/>
          </a:xfrm>
          <a:prstGeom prst="rect">
            <a:avLst/>
          </a:prstGeom>
          <a:noFill/>
        </p:spPr>
        <p:txBody>
          <a:bodyPr wrap="none" lIns="93260" tIns="93260" rIns="93260" bIns="93260" rtlCol="0">
            <a:spAutoFit/>
          </a:bodyPr>
          <a:lstStyle/>
          <a:p>
            <a:pPr>
              <a:lnSpc>
                <a:spcPct val="90000"/>
              </a:lnSpc>
              <a:spcBef>
                <a:spcPct val="20000"/>
              </a:spcBef>
              <a:buClr>
                <a:srgbClr val="84A8D8"/>
              </a:buClr>
              <a:buSzPct val="100000"/>
            </a:pPr>
            <a:r>
              <a:rPr lang="en-US" sz="2040" dirty="0"/>
              <a:t>ConfigMgr 2012 </a:t>
            </a:r>
            <a:r>
              <a:rPr lang="en-US" sz="2040" b="1" dirty="0"/>
              <a:t>SP1</a:t>
            </a:r>
          </a:p>
        </p:txBody>
      </p:sp>
      <p:sp>
        <p:nvSpPr>
          <p:cNvPr id="12" name="Right Arrow 11"/>
          <p:cNvSpPr/>
          <p:nvPr/>
        </p:nvSpPr>
        <p:spPr bwMode="auto">
          <a:xfrm>
            <a:off x="5078686" y="2923732"/>
            <a:ext cx="2678598" cy="466302"/>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r>
              <a:rPr lang="en-US" sz="1428" dirty="0">
                <a:solidFill>
                  <a:srgbClr val="FFFFFF">
                    <a:alpha val="98824"/>
                  </a:srgbClr>
                </a:solidFill>
                <a:latin typeface="Segoe UI" pitchFamily="34" charset="0"/>
                <a:ea typeface="Segoe UI" pitchFamily="34" charset="0"/>
                <a:cs typeface="Segoe UI" pitchFamily="34" charset="0"/>
              </a:rPr>
              <a:t>Migrate</a:t>
            </a:r>
          </a:p>
        </p:txBody>
      </p:sp>
      <p:pic>
        <p:nvPicPr>
          <p:cNvPr id="11"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1881487" y="2280053"/>
            <a:ext cx="1119124" cy="892946"/>
          </a:xfrm>
          <a:prstGeom prst="rect">
            <a:avLst/>
          </a:prstGeom>
          <a:noFill/>
        </p:spPr>
      </p:pic>
      <p:sp>
        <p:nvSpPr>
          <p:cNvPr id="13" name="TextBox 12"/>
          <p:cNvSpPr txBox="1"/>
          <p:nvPr/>
        </p:nvSpPr>
        <p:spPr>
          <a:xfrm>
            <a:off x="1555221" y="3244799"/>
            <a:ext cx="1936448" cy="318286"/>
          </a:xfrm>
          <a:prstGeom prst="rect">
            <a:avLst/>
          </a:prstGeom>
          <a:noFill/>
          <a:ln>
            <a:noFill/>
          </a:ln>
        </p:spPr>
        <p:txBody>
          <a:bodyPr wrap="square" rtlCol="0">
            <a:spAutoFit/>
          </a:bodyPr>
          <a:lstStyle/>
          <a:p>
            <a:pPr algn="ctr"/>
            <a:r>
              <a:rPr lang="en-US" sz="1428" dirty="0">
                <a:solidFill>
                  <a:srgbClr val="FFFFFF"/>
                </a:solidFill>
              </a:rPr>
              <a:t>CAS</a:t>
            </a:r>
          </a:p>
        </p:txBody>
      </p:sp>
      <p:grpSp>
        <p:nvGrpSpPr>
          <p:cNvPr id="14" name="Group 13"/>
          <p:cNvGrpSpPr/>
          <p:nvPr/>
        </p:nvGrpSpPr>
        <p:grpSpPr>
          <a:xfrm>
            <a:off x="425875" y="3621483"/>
            <a:ext cx="1319001" cy="976929"/>
            <a:chOff x="3251999" y="4362188"/>
            <a:chExt cx="1293256" cy="957860"/>
          </a:xfrm>
        </p:grpSpPr>
        <p:pic>
          <p:nvPicPr>
            <p:cNvPr id="15"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16" name="TextBox 15"/>
            <p:cNvSpPr txBox="1"/>
            <p:nvPr/>
          </p:nvSpPr>
          <p:spPr>
            <a:xfrm>
              <a:off x="3251999" y="5007975"/>
              <a:ext cx="1293256"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grpSp>
        <p:nvGrpSpPr>
          <p:cNvPr id="17" name="Group 16"/>
          <p:cNvGrpSpPr/>
          <p:nvPr/>
        </p:nvGrpSpPr>
        <p:grpSpPr>
          <a:xfrm>
            <a:off x="3860544" y="3602771"/>
            <a:ext cx="1363727" cy="976929"/>
            <a:chOff x="7641162" y="4362188"/>
            <a:chExt cx="1337109" cy="957860"/>
          </a:xfrm>
        </p:grpSpPr>
        <p:pic>
          <p:nvPicPr>
            <p:cNvPr id="18"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19" name="TextBox 18"/>
            <p:cNvSpPr txBox="1"/>
            <p:nvPr/>
          </p:nvSpPr>
          <p:spPr>
            <a:xfrm>
              <a:off x="7641162" y="5007975"/>
              <a:ext cx="1337109"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cxnSp>
        <p:nvCxnSpPr>
          <p:cNvPr id="20" name="Straight Arrow Connector 19"/>
          <p:cNvCxnSpPr/>
          <p:nvPr/>
        </p:nvCxnSpPr>
        <p:spPr>
          <a:xfrm flipH="1">
            <a:off x="1371129" y="3172998"/>
            <a:ext cx="900118" cy="429773"/>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52448" y="3156883"/>
            <a:ext cx="1410589" cy="464600"/>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pic>
        <p:nvPicPr>
          <p:cNvPr id="24"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8613592" y="2263937"/>
            <a:ext cx="1119124" cy="892946"/>
          </a:xfrm>
          <a:prstGeom prst="rect">
            <a:avLst/>
          </a:prstGeom>
          <a:noFill/>
        </p:spPr>
      </p:pic>
      <p:sp>
        <p:nvSpPr>
          <p:cNvPr id="25" name="TextBox 24"/>
          <p:cNvSpPr txBox="1"/>
          <p:nvPr/>
        </p:nvSpPr>
        <p:spPr>
          <a:xfrm>
            <a:off x="8287326" y="3228684"/>
            <a:ext cx="1936448" cy="318286"/>
          </a:xfrm>
          <a:prstGeom prst="rect">
            <a:avLst/>
          </a:prstGeom>
          <a:noFill/>
          <a:ln>
            <a:noFill/>
          </a:ln>
        </p:spPr>
        <p:txBody>
          <a:bodyPr wrap="square" rtlCol="0">
            <a:spAutoFit/>
          </a:bodyPr>
          <a:lstStyle/>
          <a:p>
            <a:pPr algn="ctr"/>
            <a:r>
              <a:rPr lang="en-US" sz="1428" dirty="0">
                <a:solidFill>
                  <a:srgbClr val="FFFFFF"/>
                </a:solidFill>
              </a:rPr>
              <a:t>CAS</a:t>
            </a:r>
          </a:p>
        </p:txBody>
      </p:sp>
      <p:grpSp>
        <p:nvGrpSpPr>
          <p:cNvPr id="26" name="Group 25"/>
          <p:cNvGrpSpPr/>
          <p:nvPr/>
        </p:nvGrpSpPr>
        <p:grpSpPr>
          <a:xfrm>
            <a:off x="7157980" y="3605368"/>
            <a:ext cx="1319001" cy="976929"/>
            <a:chOff x="3251999" y="4362188"/>
            <a:chExt cx="1293256" cy="957860"/>
          </a:xfrm>
        </p:grpSpPr>
        <p:pic>
          <p:nvPicPr>
            <p:cNvPr id="27"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28" name="TextBox 27"/>
            <p:cNvSpPr txBox="1"/>
            <p:nvPr/>
          </p:nvSpPr>
          <p:spPr>
            <a:xfrm>
              <a:off x="3251999" y="5007975"/>
              <a:ext cx="1293256"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grpSp>
        <p:nvGrpSpPr>
          <p:cNvPr id="29" name="Group 28"/>
          <p:cNvGrpSpPr/>
          <p:nvPr/>
        </p:nvGrpSpPr>
        <p:grpSpPr>
          <a:xfrm>
            <a:off x="10592649" y="3586655"/>
            <a:ext cx="1363727" cy="976929"/>
            <a:chOff x="7641162" y="4362188"/>
            <a:chExt cx="1337109" cy="957860"/>
          </a:xfrm>
        </p:grpSpPr>
        <p:pic>
          <p:nvPicPr>
            <p:cNvPr id="30"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31" name="TextBox 30"/>
            <p:cNvSpPr txBox="1"/>
            <p:nvPr/>
          </p:nvSpPr>
          <p:spPr>
            <a:xfrm>
              <a:off x="7641162" y="5007975"/>
              <a:ext cx="1337109"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cxnSp>
        <p:nvCxnSpPr>
          <p:cNvPr id="32" name="Straight Arrow Connector 31"/>
          <p:cNvCxnSpPr/>
          <p:nvPr/>
        </p:nvCxnSpPr>
        <p:spPr>
          <a:xfrm flipH="1">
            <a:off x="8103234" y="3156883"/>
            <a:ext cx="900118" cy="429773"/>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284553" y="3140768"/>
            <a:ext cx="1410589" cy="464600"/>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3483199" y="4752178"/>
          <a:ext cx="5801354" cy="1627026"/>
        </p:xfrm>
        <a:graphic>
          <a:graphicData uri="http://schemas.openxmlformats.org/drawingml/2006/table">
            <a:tbl>
              <a:tblPr firstRow="1" bandRow="1">
                <a:tableStyleId>{21E4AEA4-8DFA-4A89-87EB-49C32662AFE0}</a:tableStyleId>
              </a:tblPr>
              <a:tblGrid>
                <a:gridCol w="5801354"/>
              </a:tblGrid>
              <a:tr h="310868">
                <a:tc>
                  <a:txBody>
                    <a:bodyPr/>
                    <a:lstStyle/>
                    <a:p>
                      <a:r>
                        <a:rPr lang="en-US" sz="1400" dirty="0" smtClean="0"/>
                        <a:t>New</a:t>
                      </a:r>
                      <a:r>
                        <a:rPr lang="en-US" sz="1400" baseline="0" dirty="0" smtClean="0"/>
                        <a:t> objects</a:t>
                      </a:r>
                      <a:endParaRPr lang="en-US" sz="1400" dirty="0"/>
                    </a:p>
                  </a:txBody>
                  <a:tcPr marL="124314" marR="124314" marT="46630" marB="46630"/>
                </a:tc>
              </a:tr>
              <a:tr h="383554">
                <a:tc>
                  <a:txBody>
                    <a:bodyPr/>
                    <a:lstStyle/>
                    <a:p>
                      <a:r>
                        <a:rPr lang="en-US" sz="1400" dirty="0" smtClean="0"/>
                        <a:t>Migrate</a:t>
                      </a:r>
                      <a:r>
                        <a:rPr lang="en-US" sz="1400" baseline="0" dirty="0" smtClean="0"/>
                        <a:t> collection using object migration</a:t>
                      </a:r>
                      <a:endParaRPr lang="en-US" sz="1400" dirty="0"/>
                    </a:p>
                  </a:txBody>
                  <a:tcPr marL="124314" marR="124314" marT="46630" marB="46630"/>
                </a:tc>
              </a:tr>
              <a:tr h="310868">
                <a:tc>
                  <a:txBody>
                    <a:bodyPr/>
                    <a:lstStyle/>
                    <a:p>
                      <a:r>
                        <a:rPr lang="en-US" sz="1400" dirty="0" smtClean="0"/>
                        <a:t>Application</a:t>
                      </a:r>
                      <a:r>
                        <a:rPr lang="en-US" sz="1400" baseline="0" dirty="0" smtClean="0"/>
                        <a:t> Migration</a:t>
                      </a:r>
                      <a:endParaRPr lang="en-US" sz="1400" dirty="0"/>
                    </a:p>
                  </a:txBody>
                  <a:tcPr marL="124314" marR="124314" marT="46630" marB="46630"/>
                </a:tc>
              </a:tr>
              <a:tr h="310868">
                <a:tc>
                  <a:txBody>
                    <a:bodyPr/>
                    <a:lstStyle/>
                    <a:p>
                      <a:r>
                        <a:rPr lang="en-US" altLang="zh-CN" sz="1400" dirty="0" smtClean="0"/>
                        <a:t>App-V </a:t>
                      </a:r>
                      <a:r>
                        <a:rPr lang="en-US" sz="1400" dirty="0" smtClean="0"/>
                        <a:t>Virtual Environment Migration</a:t>
                      </a:r>
                      <a:endParaRPr lang="en-US" sz="1400" dirty="0"/>
                    </a:p>
                  </a:txBody>
                  <a:tcPr marL="124314" marR="124314" marT="46630" marB="46630"/>
                </a:tc>
              </a:tr>
              <a:tr h="310868">
                <a:tc>
                  <a:txBody>
                    <a:bodyPr/>
                    <a:lstStyle/>
                    <a:p>
                      <a:r>
                        <a:rPr lang="en-US" sz="1400" dirty="0" smtClean="0"/>
                        <a:t>Saved Search Migration</a:t>
                      </a:r>
                      <a:endParaRPr lang="en-US" sz="1400" dirty="0"/>
                    </a:p>
                  </a:txBody>
                  <a:tcPr marL="124314" marR="124314" marT="46630" marB="46630"/>
                </a:tc>
              </a:tr>
            </a:tbl>
          </a:graphicData>
        </a:graphic>
      </p:graphicFrame>
    </p:spTree>
    <p:extLst>
      <p:ext uri="{BB962C8B-B14F-4D97-AF65-F5344CB8AC3E}">
        <p14:creationId xmlns:p14="http://schemas.microsoft.com/office/powerpoint/2010/main" val="290308251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Flexibility In Setup</a:t>
            </a:r>
            <a:endParaRPr lang="en-US" dirty="0"/>
          </a:p>
        </p:txBody>
      </p:sp>
      <p:sp>
        <p:nvSpPr>
          <p:cNvPr id="3" name="Text Placeholder 2"/>
          <p:cNvSpPr>
            <a:spLocks noGrp="1"/>
          </p:cNvSpPr>
          <p:nvPr>
            <p:ph sz="quarter" idx="10"/>
          </p:nvPr>
        </p:nvSpPr>
        <p:spPr>
          <a:xfrm>
            <a:off x="274638" y="1214438"/>
            <a:ext cx="11887200" cy="1822037"/>
          </a:xfrm>
        </p:spPr>
        <p:txBody>
          <a:bodyPr/>
          <a:lstStyle/>
          <a:p>
            <a:r>
              <a:rPr lang="en-US" dirty="0"/>
              <a:t>Specify </a:t>
            </a:r>
            <a:r>
              <a:rPr lang="en-US" dirty="0" smtClean="0"/>
              <a:t>locations </a:t>
            </a:r>
            <a:r>
              <a:rPr lang="en-US" dirty="0"/>
              <a:t>for database and transaction log</a:t>
            </a:r>
          </a:p>
          <a:p>
            <a:r>
              <a:rPr lang="en-US" dirty="0"/>
              <a:t>Restore to a different SQL Server instance</a:t>
            </a:r>
          </a:p>
          <a:p>
            <a:pPr lvl="1"/>
            <a:r>
              <a:rPr lang="en-US" dirty="0"/>
              <a:t>Requires same SQL Server version</a:t>
            </a:r>
          </a:p>
        </p:txBody>
      </p:sp>
      <p:pic>
        <p:nvPicPr>
          <p:cNvPr id="4" name="Picture 3"/>
          <p:cNvPicPr>
            <a:picLocks noChangeAspect="1"/>
          </p:cNvPicPr>
          <p:nvPr/>
        </p:nvPicPr>
        <p:blipFill>
          <a:blip r:embed="rId2"/>
          <a:stretch>
            <a:fillRect/>
          </a:stretch>
        </p:blipFill>
        <p:spPr>
          <a:xfrm>
            <a:off x="5894387" y="2786509"/>
            <a:ext cx="4747310" cy="3596829"/>
          </a:xfrm>
          <a:prstGeom prst="rect">
            <a:avLst/>
          </a:prstGeom>
        </p:spPr>
      </p:pic>
      <p:grpSp>
        <p:nvGrpSpPr>
          <p:cNvPr id="6" name="Group 5"/>
          <p:cNvGrpSpPr/>
          <p:nvPr/>
        </p:nvGrpSpPr>
        <p:grpSpPr>
          <a:xfrm>
            <a:off x="117025" y="3850224"/>
            <a:ext cx="5934975" cy="1719365"/>
            <a:chOff x="7846724" y="688776"/>
            <a:chExt cx="5890269" cy="1709909"/>
          </a:xfrm>
        </p:grpSpPr>
        <p:sp>
          <p:nvSpPr>
            <p:cNvPr id="8" name="Explosion 2 7"/>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413876193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328057" y="2405744"/>
            <a:ext cx="10493829" cy="302622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Expansion and Migration</a:t>
            </a:r>
            <a:endParaRPr lang="en-US" dirty="0"/>
          </a:p>
        </p:txBody>
      </p:sp>
      <p:grpSp>
        <p:nvGrpSpPr>
          <p:cNvPr id="8" name="Group 7"/>
          <p:cNvGrpSpPr/>
          <p:nvPr/>
        </p:nvGrpSpPr>
        <p:grpSpPr>
          <a:xfrm>
            <a:off x="1739849" y="2634312"/>
            <a:ext cx="2624697" cy="935959"/>
            <a:chOff x="8913812" y="5410200"/>
            <a:chExt cx="2573466" cy="917691"/>
          </a:xfrm>
        </p:grpSpPr>
        <p:pic>
          <p:nvPicPr>
            <p:cNvPr id="9" name="Picture 8"/>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8913812" y="5410200"/>
              <a:ext cx="674312" cy="915657"/>
            </a:xfrm>
            <a:prstGeom prst="rect">
              <a:avLst/>
            </a:prstGeom>
            <a:noFill/>
            <a:ln>
              <a:noFill/>
            </a:ln>
          </p:spPr>
        </p:pic>
        <p:sp>
          <p:nvSpPr>
            <p:cNvPr id="10" name="TextBox 9"/>
            <p:cNvSpPr txBox="1"/>
            <p:nvPr/>
          </p:nvSpPr>
          <p:spPr>
            <a:xfrm>
              <a:off x="9675811" y="5683362"/>
              <a:ext cx="1811467" cy="644529"/>
            </a:xfrm>
            <a:prstGeom prst="rect">
              <a:avLst/>
            </a:prstGeom>
            <a:noFill/>
          </p:spPr>
          <p:txBody>
            <a:bodyPr wrap="square" rtlCol="0">
              <a:spAutoFit/>
            </a:bodyPr>
            <a:lstStyle/>
            <a:p>
              <a:r>
                <a:rPr lang="en-US" sz="1836" dirty="0">
                  <a:solidFill>
                    <a:srgbClr val="FFFFFF"/>
                  </a:solidFill>
                </a:rPr>
                <a:t>Primary </a:t>
              </a:r>
              <a:r>
                <a:rPr lang="en-US" sz="1836" dirty="0" smtClean="0">
                  <a:solidFill>
                    <a:srgbClr val="FFFFFF"/>
                  </a:solidFill>
                </a:rPr>
                <a:t>Site (40,000 clients)</a:t>
              </a:r>
              <a:endParaRPr lang="en-US" sz="1836" dirty="0">
                <a:solidFill>
                  <a:srgbClr val="FFFFFF"/>
                </a:solidFill>
              </a:endParaRPr>
            </a:p>
          </p:txBody>
        </p:sp>
      </p:grpSp>
      <p:grpSp>
        <p:nvGrpSpPr>
          <p:cNvPr id="11" name="Group 10"/>
          <p:cNvGrpSpPr/>
          <p:nvPr/>
        </p:nvGrpSpPr>
        <p:grpSpPr>
          <a:xfrm>
            <a:off x="6747795" y="2608447"/>
            <a:ext cx="2496761" cy="935959"/>
            <a:chOff x="3371787" y="1446543"/>
            <a:chExt cx="2448027" cy="917691"/>
          </a:xfrm>
        </p:grpSpPr>
        <p:pic>
          <p:nvPicPr>
            <p:cNvPr id="12" name="Picture 11"/>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3371787" y="1446543"/>
              <a:ext cx="674312" cy="915657"/>
            </a:xfrm>
            <a:prstGeom prst="rect">
              <a:avLst/>
            </a:prstGeom>
            <a:noFill/>
            <a:ln>
              <a:noFill/>
            </a:ln>
          </p:spPr>
        </p:pic>
        <p:sp>
          <p:nvSpPr>
            <p:cNvPr id="13" name="TextBox 12"/>
            <p:cNvSpPr txBox="1"/>
            <p:nvPr/>
          </p:nvSpPr>
          <p:spPr>
            <a:xfrm>
              <a:off x="4133787" y="1719705"/>
              <a:ext cx="1686027" cy="644529"/>
            </a:xfrm>
            <a:prstGeom prst="rect">
              <a:avLst/>
            </a:prstGeom>
            <a:noFill/>
          </p:spPr>
          <p:txBody>
            <a:bodyPr wrap="square" rtlCol="0">
              <a:spAutoFit/>
            </a:bodyPr>
            <a:lstStyle/>
            <a:p>
              <a:r>
                <a:rPr lang="en-US" sz="1836" dirty="0">
                  <a:solidFill>
                    <a:srgbClr val="FFFFFF"/>
                  </a:solidFill>
                </a:rPr>
                <a:t>Primary </a:t>
              </a:r>
              <a:r>
                <a:rPr lang="en-US" sz="1836" dirty="0" smtClean="0">
                  <a:solidFill>
                    <a:srgbClr val="FFFFFF"/>
                  </a:solidFill>
                </a:rPr>
                <a:t>Site (80,000 clients)</a:t>
              </a:r>
              <a:endParaRPr lang="en-US" sz="1836" dirty="0">
                <a:solidFill>
                  <a:srgbClr val="FFFFFF"/>
                </a:solidFill>
              </a:endParaRPr>
            </a:p>
          </p:txBody>
        </p:sp>
      </p:grpSp>
      <p:grpSp>
        <p:nvGrpSpPr>
          <p:cNvPr id="14" name="Group 13"/>
          <p:cNvGrpSpPr/>
          <p:nvPr/>
        </p:nvGrpSpPr>
        <p:grpSpPr>
          <a:xfrm>
            <a:off x="6747795" y="2515139"/>
            <a:ext cx="3149091" cy="1027193"/>
            <a:chOff x="4364546" y="2773362"/>
            <a:chExt cx="3149091" cy="1027193"/>
          </a:xfrm>
        </p:grpSpPr>
        <p:pic>
          <p:nvPicPr>
            <p:cNvPr id="15" name="Picture 14"/>
            <p:cNvPicPr>
              <a:picLocks noChangeAspect="1" noChangeArrowheads="1"/>
            </p:cNvPicPr>
            <p:nvPr/>
          </p:nvPicPr>
          <p:blipFill rotWithShape="1">
            <a:blip r:embed="rId5" cstate="print">
              <a:biLevel thresh="25000"/>
              <a:extLst>
                <a:ext uri="{28A0092B-C50C-407E-A947-70E740481C1C}">
                  <a14:useLocalDpi xmlns:a14="http://schemas.microsoft.com/office/drawing/2010/main" val="0"/>
                </a:ext>
              </a:extLst>
            </a:blip>
            <a:stretch/>
          </p:blipFill>
          <p:spPr bwMode="auto">
            <a:xfrm>
              <a:off x="4364546" y="2773362"/>
              <a:ext cx="1128450" cy="1025864"/>
            </a:xfrm>
            <a:prstGeom prst="rect">
              <a:avLst/>
            </a:prstGeom>
            <a:noFill/>
            <a:ln>
              <a:noFill/>
            </a:ln>
          </p:spPr>
        </p:pic>
        <p:sp>
          <p:nvSpPr>
            <p:cNvPr id="16" name="TextBox 15"/>
            <p:cNvSpPr txBox="1"/>
            <p:nvPr/>
          </p:nvSpPr>
          <p:spPr>
            <a:xfrm>
              <a:off x="5525251" y="2841972"/>
              <a:ext cx="1988386" cy="958583"/>
            </a:xfrm>
            <a:prstGeom prst="rect">
              <a:avLst/>
            </a:prstGeom>
            <a:noFill/>
          </p:spPr>
          <p:txBody>
            <a:bodyPr wrap="square" rtlCol="0">
              <a:spAutoFit/>
            </a:bodyPr>
            <a:lstStyle/>
            <a:p>
              <a:r>
                <a:rPr lang="en-US" sz="1836" dirty="0">
                  <a:solidFill>
                    <a:srgbClr val="FFFFFF"/>
                  </a:solidFill>
                </a:rPr>
                <a:t>Central Administration Site</a:t>
              </a:r>
            </a:p>
          </p:txBody>
        </p:sp>
      </p:grpSp>
      <p:cxnSp>
        <p:nvCxnSpPr>
          <p:cNvPr id="17" name="Straight Connector 16"/>
          <p:cNvCxnSpPr/>
          <p:nvPr/>
        </p:nvCxnSpPr>
        <p:spPr>
          <a:xfrm flipH="1" flipV="1">
            <a:off x="7732645" y="3524383"/>
            <a:ext cx="872563" cy="634421"/>
          </a:xfrm>
          <a:prstGeom prst="line">
            <a:avLst/>
          </a:prstGeom>
          <a:noFill/>
          <a:ln w="38100" cap="rnd" cmpd="sng" algn="ctr">
            <a:solidFill>
              <a:schemeClr val="tx1"/>
            </a:solidFill>
            <a:prstDash val="sysDot"/>
            <a:headEnd type="none"/>
            <a:tailEnd type="triangle" w="med" len="med"/>
          </a:ln>
          <a:effectLst/>
        </p:spPr>
      </p:cxnSp>
      <p:grpSp>
        <p:nvGrpSpPr>
          <p:cNvPr id="18" name="Group 17"/>
          <p:cNvGrpSpPr/>
          <p:nvPr/>
        </p:nvGrpSpPr>
        <p:grpSpPr>
          <a:xfrm>
            <a:off x="4364546" y="2583749"/>
            <a:ext cx="2264402" cy="657843"/>
            <a:chOff x="4364546" y="2583749"/>
            <a:chExt cx="2264402" cy="657843"/>
          </a:xfrm>
        </p:grpSpPr>
        <p:cxnSp>
          <p:nvCxnSpPr>
            <p:cNvPr id="19" name="Straight Connector 18"/>
            <p:cNvCxnSpPr>
              <a:stCxn id="10" idx="3"/>
            </p:cNvCxnSpPr>
            <p:nvPr/>
          </p:nvCxnSpPr>
          <p:spPr>
            <a:xfrm flipV="1">
              <a:off x="4364546" y="3101254"/>
              <a:ext cx="2264402" cy="140338"/>
            </a:xfrm>
            <a:prstGeom prst="line">
              <a:avLst/>
            </a:prstGeom>
            <a:noFill/>
            <a:ln w="38100" cap="rnd" cmpd="sng" algn="ctr">
              <a:solidFill>
                <a:schemeClr val="tx1"/>
              </a:solidFill>
              <a:prstDash val="sysDot"/>
              <a:headEnd type="none"/>
              <a:tailEnd type="triangle" w="med" len="med"/>
            </a:ln>
            <a:effectLst/>
          </p:spPr>
        </p:cxnSp>
        <p:sp>
          <p:nvSpPr>
            <p:cNvPr id="20" name="TextBox 19"/>
            <p:cNvSpPr txBox="1"/>
            <p:nvPr/>
          </p:nvSpPr>
          <p:spPr>
            <a:xfrm>
              <a:off x="4546200" y="2583749"/>
              <a:ext cx="1549265" cy="572464"/>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solidFill>
                    <a:srgbClr val="FFFF00"/>
                  </a:solidFill>
                </a:rPr>
                <a:t>Migration</a:t>
              </a:r>
            </a:p>
          </p:txBody>
        </p:sp>
      </p:grpSp>
      <p:grpSp>
        <p:nvGrpSpPr>
          <p:cNvPr id="21" name="Group 20"/>
          <p:cNvGrpSpPr/>
          <p:nvPr/>
        </p:nvGrpSpPr>
        <p:grpSpPr>
          <a:xfrm>
            <a:off x="5206689" y="3541003"/>
            <a:ext cx="2814187" cy="1721045"/>
            <a:chOff x="5206689" y="3541003"/>
            <a:chExt cx="2814187" cy="1721045"/>
          </a:xfrm>
        </p:grpSpPr>
        <p:cxnSp>
          <p:nvCxnSpPr>
            <p:cNvPr id="22" name="Straight Connector 21"/>
            <p:cNvCxnSpPr/>
            <p:nvPr/>
          </p:nvCxnSpPr>
          <p:spPr>
            <a:xfrm flipH="1">
              <a:off x="5659595" y="3541003"/>
              <a:ext cx="859445" cy="649433"/>
            </a:xfrm>
            <a:prstGeom prst="line">
              <a:avLst/>
            </a:prstGeom>
            <a:noFill/>
            <a:ln w="38100" cap="rnd" cmpd="sng" algn="ctr">
              <a:solidFill>
                <a:schemeClr val="tx1"/>
              </a:solidFill>
              <a:prstDash val="sysDot"/>
              <a:headEnd type="none"/>
              <a:tailEnd type="triangle" w="med" len="med"/>
            </a:ln>
            <a:effectLst/>
          </p:spPr>
        </p:cxnSp>
        <p:grpSp>
          <p:nvGrpSpPr>
            <p:cNvPr id="23" name="Group 22"/>
            <p:cNvGrpSpPr/>
            <p:nvPr/>
          </p:nvGrpSpPr>
          <p:grpSpPr>
            <a:xfrm>
              <a:off x="5206689" y="4328163"/>
              <a:ext cx="2814187" cy="933885"/>
              <a:chOff x="8913812" y="5410200"/>
              <a:chExt cx="2759258" cy="915657"/>
            </a:xfrm>
          </p:grpSpPr>
          <p:pic>
            <p:nvPicPr>
              <p:cNvPr id="24" name="Picture 2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8913812" y="5410200"/>
                <a:ext cx="674312" cy="915657"/>
              </a:xfrm>
              <a:prstGeom prst="rect">
                <a:avLst/>
              </a:prstGeom>
              <a:noFill/>
              <a:ln>
                <a:noFill/>
              </a:ln>
            </p:spPr>
          </p:pic>
          <p:sp>
            <p:nvSpPr>
              <p:cNvPr id="25" name="TextBox 24"/>
              <p:cNvSpPr txBox="1"/>
              <p:nvPr/>
            </p:nvSpPr>
            <p:spPr>
              <a:xfrm>
                <a:off x="9675811" y="5683362"/>
                <a:ext cx="1997259" cy="367530"/>
              </a:xfrm>
              <a:prstGeom prst="rect">
                <a:avLst/>
              </a:prstGeom>
              <a:noFill/>
            </p:spPr>
            <p:txBody>
              <a:bodyPr wrap="square" rtlCol="0">
                <a:spAutoFit/>
              </a:bodyPr>
              <a:lstStyle/>
              <a:p>
                <a:r>
                  <a:rPr lang="en-US" sz="1836" dirty="0" smtClean="0">
                    <a:solidFill>
                      <a:srgbClr val="FFFFFF"/>
                    </a:solidFill>
                  </a:rPr>
                  <a:t>New Primary Site</a:t>
                </a:r>
                <a:endParaRPr lang="en-US" sz="1836" dirty="0">
                  <a:solidFill>
                    <a:srgbClr val="FFFFFF"/>
                  </a:solidFill>
                </a:endParaRPr>
              </a:p>
            </p:txBody>
          </p:sp>
        </p:grpSp>
      </p:grpSp>
    </p:spTree>
    <p:extLst>
      <p:ext uri="{BB962C8B-B14F-4D97-AF65-F5344CB8AC3E}">
        <p14:creationId xmlns:p14="http://schemas.microsoft.com/office/powerpoint/2010/main" val="1386384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path" presetSubtype="0" accel="50000" decel="50000" fill="hold" nodeType="clickEffect">
                                  <p:stCondLst>
                                    <p:cond delay="0"/>
                                  </p:stCondLst>
                                  <p:childTnLst>
                                    <p:animMotion origin="layout" path="M 3.44396E-6 -4.74353E-6 L 0.07454 -4.74353E-6 C 0.10799 -4.74353E-6 0.14935 0.06741 0.14935 0.12234 L 0.14935 0.24467 " pathEditMode="relative" rAng="0" ptsTypes="AAAA">
                                      <p:cBhvr>
                                        <p:cTn id="18" dur="2000" fill="hold"/>
                                        <p:tgtEl>
                                          <p:spTgt spid="11"/>
                                        </p:tgtEl>
                                        <p:attrNameLst>
                                          <p:attrName>ppt_x</p:attrName>
                                          <p:attrName>ppt_y</p:attrName>
                                        </p:attrNameLst>
                                      </p:cBhvr>
                                      <p:rCtr x="7467" y="12233"/>
                                    </p:animMotion>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50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Client Mobility</a:t>
            </a:r>
            <a:endParaRPr lang="en-US" dirty="0"/>
          </a:p>
        </p:txBody>
      </p:sp>
      <p:sp>
        <p:nvSpPr>
          <p:cNvPr id="3" name="Text Placeholder 2"/>
          <p:cNvSpPr>
            <a:spLocks noGrp="1"/>
          </p:cNvSpPr>
          <p:nvPr>
            <p:ph type="body" sz="quarter" idx="10"/>
          </p:nvPr>
        </p:nvSpPr>
        <p:spPr>
          <a:xfrm>
            <a:off x="274638" y="1212850"/>
            <a:ext cx="11887200" cy="5447645"/>
          </a:xfrm>
        </p:spPr>
        <p:txBody>
          <a:bodyPr/>
          <a:lstStyle/>
          <a:p>
            <a:r>
              <a:rPr lang="en-US" b="1" dirty="0" smtClean="0">
                <a:latin typeface="+mj-lt"/>
              </a:rPr>
              <a:t>Scenario:</a:t>
            </a:r>
            <a:r>
              <a:rPr lang="en-US" dirty="0" smtClean="0">
                <a:latin typeface="+mj-lt"/>
              </a:rPr>
              <a:t> I installed a new primary site in my hierarchy and would like to move some or all of the clients from an existing site to the new site (e.g. load-balancing, server replacement).</a:t>
            </a:r>
          </a:p>
          <a:p>
            <a:endParaRPr lang="en-US" dirty="0" smtClean="0">
              <a:latin typeface="+mj-lt"/>
            </a:endParaRPr>
          </a:p>
          <a:p>
            <a:r>
              <a:rPr lang="en-US" b="1" dirty="0" smtClean="0">
                <a:latin typeface="+mj-lt"/>
              </a:rPr>
              <a:t>Solution:</a:t>
            </a:r>
            <a:r>
              <a:rPr lang="en-US" dirty="0" smtClean="0">
                <a:latin typeface="+mj-lt"/>
              </a:rPr>
              <a:t> Client reassignment</a:t>
            </a:r>
          </a:p>
          <a:p>
            <a:pPr lvl="1"/>
            <a:r>
              <a:rPr lang="en-US" dirty="0" smtClean="0">
                <a:latin typeface="+mj-lt"/>
              </a:rPr>
              <a:t>Supports single or multi-select client reassignment</a:t>
            </a:r>
          </a:p>
          <a:p>
            <a:pPr lvl="1"/>
            <a:r>
              <a:rPr lang="en-US" dirty="0" smtClean="0">
                <a:latin typeface="+mj-lt"/>
              </a:rPr>
              <a:t>Enforces proper client/site versioning</a:t>
            </a:r>
          </a:p>
          <a:p>
            <a:pPr lvl="1"/>
            <a:r>
              <a:rPr lang="en-US" dirty="0" smtClean="0">
                <a:latin typeface="+mj-lt"/>
              </a:rPr>
              <a:t>Uses standard client policy channel (no client notification)</a:t>
            </a:r>
            <a:endParaRPr lang="en-US" dirty="0">
              <a:latin typeface="+mj-lt"/>
            </a:endParaRPr>
          </a:p>
          <a:p>
            <a:r>
              <a:rPr lang="en-US" i="1" dirty="0" smtClean="0">
                <a:latin typeface="+mj-lt"/>
              </a:rPr>
              <a:t>Note: This will not work for disaster recovery scenarios.</a:t>
            </a:r>
          </a:p>
        </p:txBody>
      </p:sp>
      <p:grpSp>
        <p:nvGrpSpPr>
          <p:cNvPr id="6" name="Group 5"/>
          <p:cNvGrpSpPr/>
          <p:nvPr/>
        </p:nvGrpSpPr>
        <p:grpSpPr>
          <a:xfrm>
            <a:off x="6743481" y="3272950"/>
            <a:ext cx="5890269" cy="1709909"/>
            <a:chOff x="7846724" y="688776"/>
            <a:chExt cx="5890269" cy="1709909"/>
          </a:xfrm>
        </p:grpSpPr>
        <p:sp>
          <p:nvSpPr>
            <p:cNvPr id="7" name="Explosion 2 6"/>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2564593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Network Access Accounts</a:t>
            </a:r>
            <a:endParaRPr lang="en-US" dirty="0"/>
          </a:p>
        </p:txBody>
      </p:sp>
      <p:sp>
        <p:nvSpPr>
          <p:cNvPr id="3" name="Text Placeholder 2"/>
          <p:cNvSpPr>
            <a:spLocks noGrp="1"/>
          </p:cNvSpPr>
          <p:nvPr>
            <p:ph type="body" sz="quarter" idx="10"/>
          </p:nvPr>
        </p:nvSpPr>
        <p:spPr/>
        <p:txBody>
          <a:bodyPr/>
          <a:lstStyle/>
          <a:p>
            <a:pPr lvl="1"/>
            <a:endParaRPr lang="en-US" dirty="0" smtClean="0">
              <a:latin typeface="+mj-lt"/>
            </a:endParaRPr>
          </a:p>
          <a:p>
            <a:r>
              <a:rPr lang="en-US" b="1" dirty="0" smtClean="0"/>
              <a:t>Problem:</a:t>
            </a:r>
            <a:r>
              <a:rPr lang="en-US" dirty="0" smtClean="0"/>
              <a:t> How do I deploy OSD or applications that require access in multiple untrusted domains if I have only one Network Access Account for a given primary site?</a:t>
            </a:r>
            <a:endParaRPr lang="en-US" dirty="0"/>
          </a:p>
          <a:p>
            <a:endParaRPr lang="en-US" b="1" dirty="0" smtClean="0">
              <a:latin typeface="+mj-lt"/>
            </a:endParaRPr>
          </a:p>
          <a:p>
            <a:r>
              <a:rPr lang="en-US" b="1" dirty="0" smtClean="0">
                <a:latin typeface="+mj-lt"/>
              </a:rPr>
              <a:t>Solution:</a:t>
            </a:r>
            <a:r>
              <a:rPr lang="en-US" dirty="0" smtClean="0">
                <a:latin typeface="+mj-lt"/>
              </a:rPr>
              <a:t> multiple network access accounts per site</a:t>
            </a:r>
          </a:p>
          <a:p>
            <a:pPr lvl="1"/>
            <a:r>
              <a:rPr lang="en-US" dirty="0" smtClean="0">
                <a:latin typeface="+mj-lt"/>
              </a:rPr>
              <a:t>Supports backward compatibility for SP1 clients</a:t>
            </a:r>
          </a:p>
          <a:p>
            <a:pPr lvl="1"/>
            <a:r>
              <a:rPr lang="en-US" dirty="0" smtClean="0">
                <a:latin typeface="+mj-lt"/>
              </a:rPr>
              <a:t>Troubleshooting assistance provided through dts.log</a:t>
            </a:r>
            <a:endParaRPr lang="en-US" dirty="0">
              <a:latin typeface="+mj-lt"/>
            </a:endParaRPr>
          </a:p>
        </p:txBody>
      </p:sp>
      <p:grpSp>
        <p:nvGrpSpPr>
          <p:cNvPr id="5" name="Group 4"/>
          <p:cNvGrpSpPr/>
          <p:nvPr/>
        </p:nvGrpSpPr>
        <p:grpSpPr>
          <a:xfrm>
            <a:off x="7488915" y="3305731"/>
            <a:ext cx="5890269" cy="1709909"/>
            <a:chOff x="7846724" y="688776"/>
            <a:chExt cx="5890269" cy="1709909"/>
          </a:xfrm>
        </p:grpSpPr>
        <p:sp>
          <p:nvSpPr>
            <p:cNvPr id="7" name="Explosion 2 6"/>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98505219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Overview</a:t>
            </a:r>
            <a:endParaRPr lang="en-US" dirty="0"/>
          </a:p>
        </p:txBody>
      </p:sp>
      <p:sp>
        <p:nvSpPr>
          <p:cNvPr id="3" name="Text Placeholder 2"/>
          <p:cNvSpPr>
            <a:spLocks noGrp="1"/>
          </p:cNvSpPr>
          <p:nvPr>
            <p:ph type="body" sz="quarter" idx="10"/>
          </p:nvPr>
        </p:nvSpPr>
        <p:spPr>
          <a:xfrm>
            <a:off x="274638" y="1212850"/>
            <a:ext cx="11887200" cy="5583067"/>
          </a:xfrm>
        </p:spPr>
        <p:txBody>
          <a:bodyPr/>
          <a:lstStyle/>
          <a:p>
            <a:r>
              <a:rPr lang="en-US" sz="3200" dirty="0" smtClean="0"/>
              <a:t>Upgrades must be top-down (i.e. start with the CAS)</a:t>
            </a:r>
          </a:p>
          <a:p>
            <a:r>
              <a:rPr lang="en-US" sz="3200" dirty="0" smtClean="0"/>
              <a:t>You will need to install new Windows Assessment and Deployment Toolkit (ADK) components on appropriate site systems</a:t>
            </a:r>
          </a:p>
          <a:p>
            <a:pPr lvl="1"/>
            <a:r>
              <a:rPr lang="en-US" dirty="0" smtClean="0"/>
              <a:t>Deployment Tools – All sites and providers</a:t>
            </a:r>
          </a:p>
          <a:p>
            <a:pPr lvl="1"/>
            <a:r>
              <a:rPr lang="en-US" dirty="0" smtClean="0"/>
              <a:t>Windows PE – All sites and providers</a:t>
            </a:r>
          </a:p>
          <a:p>
            <a:pPr lvl="1"/>
            <a:r>
              <a:rPr lang="en-US" dirty="0" smtClean="0"/>
              <a:t>USMT – Top-level site only</a:t>
            </a:r>
          </a:p>
          <a:p>
            <a:r>
              <a:rPr lang="en-US" sz="3200" dirty="0" smtClean="0"/>
              <a:t>SP1 clients cannot be assigned to RTM sites</a:t>
            </a:r>
          </a:p>
          <a:p>
            <a:r>
              <a:rPr lang="en-US" sz="3200" dirty="0" smtClean="0"/>
              <a:t>Always run </a:t>
            </a:r>
            <a:r>
              <a:rPr lang="en-US" sz="3200" dirty="0" err="1"/>
              <a:t>T</a:t>
            </a:r>
            <a:r>
              <a:rPr lang="en-US" sz="3200" dirty="0" err="1" smtClean="0"/>
              <a:t>estDBUpgrade</a:t>
            </a:r>
            <a:r>
              <a:rPr lang="en-US" sz="3200" dirty="0" smtClean="0"/>
              <a:t> validations against a copy of your database</a:t>
            </a:r>
          </a:p>
          <a:p>
            <a:r>
              <a:rPr lang="en-US" sz="3200" dirty="0" smtClean="0"/>
              <a:t>For </a:t>
            </a:r>
            <a:r>
              <a:rPr lang="en-US" sz="3200" dirty="0" err="1" smtClean="0"/>
              <a:t>ConfigMgr</a:t>
            </a:r>
            <a:r>
              <a:rPr lang="en-US" sz="3200" dirty="0" smtClean="0"/>
              <a:t> 2012 to </a:t>
            </a:r>
            <a:r>
              <a:rPr lang="en-US" sz="3200" dirty="0" err="1"/>
              <a:t>ConfigMgr</a:t>
            </a:r>
            <a:r>
              <a:rPr lang="en-US" sz="3200" dirty="0"/>
              <a:t> 2012 </a:t>
            </a:r>
            <a:r>
              <a:rPr lang="en-US" sz="3200" dirty="0" smtClean="0"/>
              <a:t>SP1, hierarchies are in interoperability mode </a:t>
            </a:r>
            <a:r>
              <a:rPr lang="en-US" sz="3200" dirty="0"/>
              <a:t>(</a:t>
            </a:r>
            <a:r>
              <a:rPr lang="en-US" sz="3200" dirty="0" err="1"/>
              <a:t>ConfigMgr</a:t>
            </a:r>
            <a:r>
              <a:rPr lang="en-US" sz="3200" dirty="0"/>
              <a:t> 2012 </a:t>
            </a:r>
            <a:r>
              <a:rPr lang="en-US" sz="3200" dirty="0" smtClean="0"/>
              <a:t>SP1 to </a:t>
            </a:r>
            <a:r>
              <a:rPr lang="en-US" sz="3200" dirty="0" err="1"/>
              <a:t>ConfigMgr</a:t>
            </a:r>
            <a:r>
              <a:rPr lang="en-US" sz="3200" dirty="0"/>
              <a:t> </a:t>
            </a:r>
            <a:r>
              <a:rPr lang="en-US" sz="3200" dirty="0" smtClean="0"/>
              <a:t>2012 R2 have no interoperability considerations)</a:t>
            </a:r>
          </a:p>
        </p:txBody>
      </p:sp>
    </p:spTree>
    <p:extLst>
      <p:ext uri="{BB962C8B-B14F-4D97-AF65-F5344CB8AC3E}">
        <p14:creationId xmlns:p14="http://schemas.microsoft.com/office/powerpoint/2010/main" val="39270036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606747" y="1352782"/>
            <a:ext cx="1267808" cy="100168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4" name="Rectangle 13"/>
          <p:cNvSpPr/>
          <p:nvPr/>
        </p:nvSpPr>
        <p:spPr bwMode="auto">
          <a:xfrm>
            <a:off x="3606747" y="1334728"/>
            <a:ext cx="1267808" cy="100168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17" name="Rectangle 16"/>
          <p:cNvSpPr/>
          <p:nvPr/>
        </p:nvSpPr>
        <p:spPr bwMode="auto">
          <a:xfrm>
            <a:off x="3606747" y="1334728"/>
            <a:ext cx="1267808" cy="1001685"/>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Service Pack 1 Interoperability Mode</a:t>
            </a:r>
            <a:endParaRPr lang="en-US" dirty="0"/>
          </a:p>
        </p:txBody>
      </p:sp>
      <p:sp>
        <p:nvSpPr>
          <p:cNvPr id="4" name="Content Placeholder 3"/>
          <p:cNvSpPr>
            <a:spLocks noGrp="1"/>
          </p:cNvSpPr>
          <p:nvPr>
            <p:ph sz="quarter" idx="4294967295"/>
          </p:nvPr>
        </p:nvSpPr>
        <p:spPr>
          <a:xfrm>
            <a:off x="7894637" y="1476375"/>
            <a:ext cx="4137025" cy="5081071"/>
          </a:xfrm>
          <a:prstGeom prst="rect">
            <a:avLst/>
          </a:prstGeom>
        </p:spPr>
        <p:txBody>
          <a:bodyPr/>
          <a:lstStyle/>
          <a:p>
            <a:r>
              <a:rPr lang="en-US" sz="2856" dirty="0" smtClean="0"/>
              <a:t>User </a:t>
            </a:r>
            <a:r>
              <a:rPr lang="en-US" sz="2856" dirty="0"/>
              <a:t>upgrades CAS to SP1</a:t>
            </a:r>
          </a:p>
          <a:p>
            <a:r>
              <a:rPr lang="en-US" sz="2856" dirty="0"/>
              <a:t>Schema is replicated throughout the hierarchy</a:t>
            </a:r>
          </a:p>
          <a:p>
            <a:r>
              <a:rPr lang="en-US" sz="2856" dirty="0"/>
              <a:t>Hierarchy is now in Interoperability Mode</a:t>
            </a:r>
          </a:p>
          <a:p>
            <a:r>
              <a:rPr lang="en-US" sz="2856" dirty="0"/>
              <a:t>All </a:t>
            </a:r>
            <a:r>
              <a:rPr lang="en-US" sz="2856" dirty="0" smtClean="0"/>
              <a:t>primaries </a:t>
            </a:r>
            <a:r>
              <a:rPr lang="en-US" sz="2856" dirty="0"/>
              <a:t>must be upgraded to get out of </a:t>
            </a:r>
            <a:r>
              <a:rPr lang="en-US" sz="2856" dirty="0" err="1"/>
              <a:t>interop</a:t>
            </a:r>
            <a:r>
              <a:rPr lang="en-US" sz="2856" dirty="0"/>
              <a:t> mode</a:t>
            </a:r>
          </a:p>
          <a:p>
            <a:endParaRPr lang="en-US" dirty="0"/>
          </a:p>
        </p:txBody>
      </p:sp>
      <p:pic>
        <p:nvPicPr>
          <p:cNvPr id="5"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633788" y="1407152"/>
            <a:ext cx="1119124" cy="892946"/>
          </a:xfrm>
          <a:prstGeom prst="rect">
            <a:avLst/>
          </a:prstGeom>
          <a:noFill/>
        </p:spPr>
      </p:pic>
      <p:grpSp>
        <p:nvGrpSpPr>
          <p:cNvPr id="6" name="Group 5"/>
          <p:cNvGrpSpPr/>
          <p:nvPr/>
        </p:nvGrpSpPr>
        <p:grpSpPr>
          <a:xfrm>
            <a:off x="827337" y="2627452"/>
            <a:ext cx="1319001" cy="976929"/>
            <a:chOff x="3251999" y="4362188"/>
            <a:chExt cx="1293256" cy="957860"/>
          </a:xfrm>
        </p:grpSpPr>
        <p:pic>
          <p:nvPicPr>
            <p:cNvPr id="7"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3524250" y="4362188"/>
              <a:ext cx="822960" cy="656638"/>
            </a:xfrm>
            <a:prstGeom prst="rect">
              <a:avLst/>
            </a:prstGeom>
            <a:noFill/>
          </p:spPr>
        </p:pic>
        <p:sp>
          <p:nvSpPr>
            <p:cNvPr id="8" name="TextBox 7"/>
            <p:cNvSpPr txBox="1"/>
            <p:nvPr/>
          </p:nvSpPr>
          <p:spPr>
            <a:xfrm>
              <a:off x="3251999" y="5007975"/>
              <a:ext cx="1293256"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grpSp>
        <p:nvGrpSpPr>
          <p:cNvPr id="9" name="Group 8"/>
          <p:cNvGrpSpPr/>
          <p:nvPr/>
        </p:nvGrpSpPr>
        <p:grpSpPr>
          <a:xfrm>
            <a:off x="6175698" y="2627452"/>
            <a:ext cx="1363727" cy="976929"/>
            <a:chOff x="7641162" y="4362188"/>
            <a:chExt cx="1337109" cy="957860"/>
          </a:xfrm>
        </p:grpSpPr>
        <p:pic>
          <p:nvPicPr>
            <p:cNvPr id="10" name="Picture 2" descr="\\MAGNUM\Projects\Microsoft\Cloud Power FY12\Design\ICONS_PNG\Building.png"/>
            <p:cNvPicPr>
              <a:picLocks noChangeAspect="1" noChangeArrowheads="1"/>
            </p:cNvPicPr>
            <p:nvPr/>
          </p:nvPicPr>
          <p:blipFill rotWithShape="1">
            <a:blip r:embed="rId3" cstate="print">
              <a:biLevel thresh="25000"/>
            </a:blip>
            <a:srcRect l="12148" t="16476" b="13427"/>
            <a:stretch/>
          </p:blipFill>
          <p:spPr bwMode="auto">
            <a:xfrm>
              <a:off x="7847012" y="4362188"/>
              <a:ext cx="822960" cy="656638"/>
            </a:xfrm>
            <a:prstGeom prst="rect">
              <a:avLst/>
            </a:prstGeom>
            <a:noFill/>
          </p:spPr>
        </p:pic>
        <p:sp>
          <p:nvSpPr>
            <p:cNvPr id="11" name="TextBox 10"/>
            <p:cNvSpPr txBox="1"/>
            <p:nvPr/>
          </p:nvSpPr>
          <p:spPr>
            <a:xfrm>
              <a:off x="7641162" y="5007975"/>
              <a:ext cx="1337109" cy="312073"/>
            </a:xfrm>
            <a:prstGeom prst="rect">
              <a:avLst/>
            </a:prstGeom>
            <a:noFill/>
            <a:ln>
              <a:noFill/>
            </a:ln>
          </p:spPr>
          <p:txBody>
            <a:bodyPr wrap="square" rtlCol="0">
              <a:spAutoFit/>
            </a:bodyPr>
            <a:lstStyle/>
            <a:p>
              <a:pPr algn="ctr"/>
              <a:r>
                <a:rPr lang="en-US" sz="1428" dirty="0">
                  <a:solidFill>
                    <a:srgbClr val="FFFFFF"/>
                  </a:solidFill>
                </a:rPr>
                <a:t>Primary Site </a:t>
              </a:r>
            </a:p>
          </p:txBody>
        </p:sp>
      </p:grpSp>
      <p:cxnSp>
        <p:nvCxnSpPr>
          <p:cNvPr id="12" name="Straight Arrow Connector 11"/>
          <p:cNvCxnSpPr/>
          <p:nvPr/>
        </p:nvCxnSpPr>
        <p:spPr>
          <a:xfrm flipH="1">
            <a:off x="1843084" y="2032016"/>
            <a:ext cx="1695717" cy="595436"/>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52471" y="2032016"/>
            <a:ext cx="1695717" cy="595436"/>
          </a:xfrm>
          <a:prstGeom prst="straightConnector1">
            <a:avLst/>
          </a:prstGeom>
          <a:ln w="25400" cap="rnd">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2921212" y="3211593"/>
            <a:ext cx="2547388" cy="64036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nvSpPr>
        <p:spPr>
          <a:xfrm>
            <a:off x="2921212" y="3212259"/>
            <a:ext cx="3418562" cy="649454"/>
          </a:xfrm>
          <a:prstGeom prst="rect">
            <a:avLst/>
          </a:prstGeom>
          <a:noFill/>
        </p:spPr>
        <p:txBody>
          <a:bodyPr wrap="square" lIns="93260" tIns="93260" rIns="93260" bIns="93260" rtlCol="0">
            <a:spAutoFit/>
          </a:bodyPr>
          <a:lstStyle/>
          <a:p>
            <a:pPr>
              <a:lnSpc>
                <a:spcPct val="90000"/>
              </a:lnSpc>
              <a:spcBef>
                <a:spcPct val="20000"/>
              </a:spcBef>
              <a:buSzPct val="90000"/>
            </a:pPr>
            <a:r>
              <a:rPr lang="en-US" sz="3264" b="1" dirty="0" err="1">
                <a:solidFill>
                  <a:schemeClr val="tx1">
                    <a:alpha val="99000"/>
                  </a:schemeClr>
                </a:solidFill>
              </a:rPr>
              <a:t>Interop</a:t>
            </a:r>
            <a:r>
              <a:rPr lang="en-US" sz="3264" b="1" dirty="0">
                <a:solidFill>
                  <a:schemeClr val="tx1">
                    <a:alpha val="99000"/>
                  </a:schemeClr>
                </a:solidFill>
              </a:rPr>
              <a:t>: </a:t>
            </a:r>
            <a:r>
              <a:rPr lang="en-US" sz="3264" b="1" dirty="0">
                <a:solidFill>
                  <a:srgbClr val="FFFF00">
                    <a:alpha val="99000"/>
                  </a:srgbClr>
                </a:solidFill>
              </a:rPr>
              <a:t>On</a:t>
            </a:r>
          </a:p>
        </p:txBody>
      </p:sp>
      <p:sp>
        <p:nvSpPr>
          <p:cNvPr id="22" name="TextBox 21"/>
          <p:cNvSpPr txBox="1"/>
          <p:nvPr/>
        </p:nvSpPr>
        <p:spPr>
          <a:xfrm>
            <a:off x="2921212" y="3211593"/>
            <a:ext cx="3764952" cy="649454"/>
          </a:xfrm>
          <a:prstGeom prst="rect">
            <a:avLst/>
          </a:prstGeom>
          <a:noFill/>
        </p:spPr>
        <p:txBody>
          <a:bodyPr wrap="square" lIns="93260" tIns="93260" rIns="93260" bIns="93260" rtlCol="0">
            <a:spAutoFit/>
          </a:bodyPr>
          <a:lstStyle/>
          <a:p>
            <a:pPr>
              <a:lnSpc>
                <a:spcPct val="90000"/>
              </a:lnSpc>
              <a:spcBef>
                <a:spcPct val="20000"/>
              </a:spcBef>
              <a:buSzPct val="90000"/>
            </a:pPr>
            <a:r>
              <a:rPr lang="en-US" sz="3264" b="1" dirty="0" err="1">
                <a:solidFill>
                  <a:schemeClr val="tx1">
                    <a:alpha val="99000"/>
                  </a:schemeClr>
                </a:solidFill>
              </a:rPr>
              <a:t>Interop</a:t>
            </a:r>
            <a:r>
              <a:rPr lang="en-US" sz="3264" b="1" dirty="0">
                <a:solidFill>
                  <a:schemeClr val="tx1">
                    <a:alpha val="99000"/>
                  </a:schemeClr>
                </a:solidFill>
              </a:rPr>
              <a:t>: </a:t>
            </a:r>
            <a:r>
              <a:rPr lang="en-US" sz="3264" b="1" dirty="0">
                <a:solidFill>
                  <a:srgbClr val="FFFF00">
                    <a:alpha val="99000"/>
                  </a:srgbClr>
                </a:solidFill>
              </a:rPr>
              <a:t>Off</a:t>
            </a:r>
          </a:p>
        </p:txBody>
      </p:sp>
      <p:grpSp>
        <p:nvGrpSpPr>
          <p:cNvPr id="21" name="Group 20"/>
          <p:cNvGrpSpPr/>
          <p:nvPr/>
        </p:nvGrpSpPr>
        <p:grpSpPr>
          <a:xfrm>
            <a:off x="1105008" y="4149874"/>
            <a:ext cx="6332429" cy="2090588"/>
            <a:chOff x="2840737" y="3591131"/>
            <a:chExt cx="6339840" cy="2431545"/>
          </a:xfrm>
        </p:grpSpPr>
        <p:pic>
          <p:nvPicPr>
            <p:cNvPr id="23"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737" y="3591131"/>
              <a:ext cx="6339840" cy="24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flipH="1">
              <a:off x="3816096" y="4376928"/>
              <a:ext cx="5035296" cy="553998"/>
            </a:xfrm>
            <a:prstGeom prst="rect">
              <a:avLst/>
            </a:prstGeom>
            <a:solidFill>
              <a:schemeClr val="tx1"/>
            </a:solidFill>
          </p:spPr>
          <p:txBody>
            <a:bodyPr wrap="square" lIns="0" tIns="0" rIns="0" bIns="0" rtlCol="0">
              <a:spAutoFit/>
            </a:bodyPr>
            <a:lstStyle/>
            <a:p>
              <a:r>
                <a:rPr lang="en-US" sz="1200" dirty="0" smtClean="0">
                  <a:solidFill>
                    <a:schemeClr val="bg1"/>
                  </a:solidFill>
                  <a:latin typeface="Segoe UI" panose="020B0502040204020203" pitchFamily="34" charset="0"/>
                  <a:cs typeface="Segoe UI" panose="020B0502040204020203" pitchFamily="34" charset="0"/>
                </a:rPr>
                <a:t>This hierarchy currently contains sites that have not been upgraded to System Center 2012 Configuration Manager SP1.  Objects of this type cannot be created until all primary sites have been upgraded.</a:t>
              </a:r>
            </a:p>
          </p:txBody>
        </p:sp>
      </p:grpSp>
    </p:spTree>
    <p:extLst>
      <p:ext uri="{BB962C8B-B14F-4D97-AF65-F5344CB8AC3E}">
        <p14:creationId xmlns:p14="http://schemas.microsoft.com/office/powerpoint/2010/main" val="112216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4.79167E-6 1.48148E-6 L -0.22019 0.17731 " pathEditMode="relative" rAng="0" ptsTypes="AA">
                                      <p:cBhvr>
                                        <p:cTn id="19" dur="2000" fill="hold"/>
                                        <p:tgtEl>
                                          <p:spTgt spid="17"/>
                                        </p:tgtEl>
                                        <p:attrNameLst>
                                          <p:attrName>ppt_x</p:attrName>
                                          <p:attrName>ppt_y</p:attrName>
                                        </p:attrNameLst>
                                      </p:cBhvr>
                                      <p:rCtr x="-11016" y="8866"/>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0"/>
                            </p:stCondLst>
                            <p:childTnLst>
                              <p:par>
                                <p:cTn id="25" presetID="42" presetClass="path" presetSubtype="0" accel="50000" decel="50000" fill="hold" grpId="1" nodeType="afterEffect">
                                  <p:stCondLst>
                                    <p:cond delay="0"/>
                                  </p:stCondLst>
                                  <p:childTnLst>
                                    <p:animMotion origin="layout" path="M 4.79167E-6 3.7037E-6 L 0.20833 0.17245 " pathEditMode="relative" rAng="0" ptsTypes="AA">
                                      <p:cBhvr>
                                        <p:cTn id="26" dur="2000" fill="hold"/>
                                        <p:tgtEl>
                                          <p:spTgt spid="18"/>
                                        </p:tgtEl>
                                        <p:attrNameLst>
                                          <p:attrName>ppt_x</p:attrName>
                                          <p:attrName>ppt_y</p:attrName>
                                        </p:attrNameLst>
                                      </p:cBhvr>
                                      <p:rCtr x="10417" y="8611"/>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21"/>
                                        </p:tgtEl>
                                        <p:attrNameLst>
                                          <p:attrName>style.visibility</p:attrName>
                                        </p:attrNameLst>
                                      </p:cBhvr>
                                      <p:to>
                                        <p:strVal val="hidden"/>
                                      </p:to>
                                    </p:set>
                                  </p:childTnLst>
                                </p:cTn>
                              </p:par>
                            </p:childTnLst>
                          </p:cTn>
                        </p:par>
                        <p:par>
                          <p:cTn id="30" fill="hold">
                            <p:stCondLst>
                              <p:cond delay="2000"/>
                            </p:stCondLst>
                            <p:childTnLst>
                              <p:par>
                                <p:cTn id="31" presetID="1" presetClass="exit" presetSubtype="0" fill="hold" grpId="1" nodeType="after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ntr"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4" grpId="0" animBg="1"/>
      <p:bldP spid="17" grpId="0" animBg="1"/>
      <p:bldP spid="17" grpId="1" animBg="1"/>
      <p:bldP spid="20" grpId="0"/>
      <p:bldP spid="20" grpId="1"/>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Replication Configuration Improvements</a:t>
            </a:r>
            <a:endParaRPr lang="en-US" dirty="0"/>
          </a:p>
        </p:txBody>
      </p:sp>
      <p:sp>
        <p:nvSpPr>
          <p:cNvPr id="3" name="Content Placeholder 2"/>
          <p:cNvSpPr>
            <a:spLocks noGrp="1"/>
          </p:cNvSpPr>
          <p:nvPr>
            <p:ph type="body" sz="quarter" idx="10"/>
          </p:nvPr>
        </p:nvSpPr>
        <p:spPr/>
        <p:txBody>
          <a:bodyPr/>
          <a:lstStyle/>
          <a:p>
            <a:r>
              <a:rPr lang="en-US" dirty="0" smtClean="0"/>
              <a:t>Replication traffic compression</a:t>
            </a:r>
          </a:p>
          <a:p>
            <a:pPr lvl="1"/>
            <a:r>
              <a:rPr lang="en-US" dirty="0" smtClean="0"/>
              <a:t>Decrease CAS traffic size ~ &gt; 70%</a:t>
            </a:r>
          </a:p>
          <a:p>
            <a:pPr lvl="1"/>
            <a:r>
              <a:rPr lang="en-US" dirty="0" smtClean="0"/>
              <a:t>Increase SQL CPU ~ &lt; 11%</a:t>
            </a:r>
          </a:p>
          <a:p>
            <a:pPr lvl="1"/>
            <a:r>
              <a:rPr lang="en-US" dirty="0" smtClean="0"/>
              <a:t>Default on for all links</a:t>
            </a:r>
          </a:p>
          <a:p>
            <a:r>
              <a:rPr lang="en-US" dirty="0" smtClean="0"/>
              <a:t>Change SQL Server Service Broker Ports</a:t>
            </a:r>
          </a:p>
          <a:p>
            <a:pPr lvl="1"/>
            <a:r>
              <a:rPr lang="en-US" dirty="0" smtClean="0"/>
              <a:t>Ease management for security</a:t>
            </a:r>
          </a:p>
          <a:p>
            <a:r>
              <a:rPr lang="en-US" dirty="0" smtClean="0"/>
              <a:t>Configure replication retention threshold</a:t>
            </a:r>
          </a:p>
          <a:p>
            <a:pPr lvl="1"/>
            <a:r>
              <a:rPr lang="en-US" dirty="0" smtClean="0"/>
              <a:t>Allow for extended outages</a:t>
            </a:r>
          </a:p>
          <a:p>
            <a:pPr lvl="1"/>
            <a:r>
              <a:rPr lang="en-US" dirty="0" smtClean="0"/>
              <a:t>Configure for problematic networks</a:t>
            </a:r>
          </a:p>
          <a:p>
            <a:endParaRPr lang="en-US" dirty="0" smtClean="0"/>
          </a:p>
          <a:p>
            <a:endParaRPr lang="en-US" dirty="0"/>
          </a:p>
        </p:txBody>
      </p:sp>
    </p:spTree>
    <p:extLst>
      <p:ext uri="{BB962C8B-B14F-4D97-AF65-F5344CB8AC3E}">
        <p14:creationId xmlns:p14="http://schemas.microsoft.com/office/powerpoint/2010/main" val="268259278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What's New in Infrastructure: </a:t>
            </a:r>
            <a:r>
              <a:rPr lang="en-US" sz="3200" b="1" dirty="0"/>
              <a:t>Microsoft System Center 2012 SP1 - Configuration Manager Infrastructure Improvements and Hierarchy Design</a:t>
            </a:r>
            <a:endParaRPr lang="en-US" sz="3200" dirty="0"/>
          </a:p>
        </p:txBody>
      </p:sp>
      <p:sp>
        <p:nvSpPr>
          <p:cNvPr id="5" name="Text Placeholder 4"/>
          <p:cNvSpPr>
            <a:spLocks noGrp="1"/>
          </p:cNvSpPr>
          <p:nvPr>
            <p:ph type="body" sz="quarter" idx="12"/>
          </p:nvPr>
        </p:nvSpPr>
        <p:spPr/>
        <p:txBody>
          <a:bodyPr/>
          <a:lstStyle/>
          <a:p>
            <a:r>
              <a:rPr lang="en-US" dirty="0"/>
              <a:t>Wally </a:t>
            </a:r>
            <a:r>
              <a:rPr lang="en-US" dirty="0" smtClean="0"/>
              <a:t>Mead</a:t>
            </a:r>
          </a:p>
        </p:txBody>
      </p:sp>
      <p:sp>
        <p:nvSpPr>
          <p:cNvPr id="9" name="Text Placeholder 8"/>
          <p:cNvSpPr>
            <a:spLocks noGrp="1"/>
          </p:cNvSpPr>
          <p:nvPr>
            <p:ph type="body" sz="quarter" idx="13"/>
          </p:nvPr>
        </p:nvSpPr>
        <p:spPr/>
        <p:txBody>
          <a:bodyPr/>
          <a:lstStyle/>
          <a:p>
            <a:r>
              <a:rPr lang="en-US" dirty="0" smtClean="0"/>
              <a:t>WCA-B348</a:t>
            </a:r>
            <a:endParaRPr lang="en-US" dirty="0"/>
          </a:p>
        </p:txBody>
      </p:sp>
    </p:spTree>
    <p:extLst>
      <p:ext uri="{BB962C8B-B14F-4D97-AF65-F5344CB8AC3E}">
        <p14:creationId xmlns:p14="http://schemas.microsoft.com/office/powerpoint/2010/main" val="64993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Distributed Views</a:t>
            </a:r>
            <a:endParaRPr lang="en-US" dirty="0"/>
          </a:p>
        </p:txBody>
      </p:sp>
      <p:sp>
        <p:nvSpPr>
          <p:cNvPr id="3" name="Content Placeholder 2"/>
          <p:cNvSpPr>
            <a:spLocks noGrp="1"/>
          </p:cNvSpPr>
          <p:nvPr>
            <p:ph type="body" sz="quarter" idx="10"/>
          </p:nvPr>
        </p:nvSpPr>
        <p:spPr/>
        <p:txBody>
          <a:bodyPr/>
          <a:lstStyle/>
          <a:p>
            <a:r>
              <a:rPr lang="en-US" smtClean="0"/>
              <a:t>Well connected site servers</a:t>
            </a:r>
          </a:p>
          <a:p>
            <a:pPr lvl="1"/>
            <a:r>
              <a:rPr lang="en-US" smtClean="0"/>
              <a:t>Typically located in same physical location</a:t>
            </a:r>
          </a:p>
          <a:p>
            <a:pPr lvl="1"/>
            <a:r>
              <a:rPr lang="en-US" smtClean="0"/>
              <a:t>“Always” connected</a:t>
            </a:r>
          </a:p>
          <a:p>
            <a:pPr lvl="1"/>
            <a:r>
              <a:rPr lang="en-US" smtClean="0"/>
              <a:t>Reduce site data replication</a:t>
            </a:r>
          </a:p>
          <a:p>
            <a:pPr lvl="1"/>
            <a:r>
              <a:rPr lang="en-US" smtClean="0"/>
              <a:t>Reduce SQL server replication loads</a:t>
            </a:r>
          </a:p>
          <a:p>
            <a:pPr lvl="1"/>
            <a:r>
              <a:rPr lang="en-US" smtClean="0"/>
              <a:t>Improve SQL server performance</a:t>
            </a:r>
          </a:p>
          <a:p>
            <a:pPr lvl="1"/>
            <a:r>
              <a:rPr lang="en-US" smtClean="0"/>
              <a:t>Improve network bandwidth</a:t>
            </a:r>
          </a:p>
          <a:p>
            <a:r>
              <a:rPr lang="en-US" smtClean="0"/>
              <a:t>*Notes:</a:t>
            </a:r>
          </a:p>
          <a:p>
            <a:pPr lvl="1"/>
            <a:r>
              <a:rPr lang="en-US" smtClean="0"/>
              <a:t>Single provider supported at the CAS</a:t>
            </a:r>
          </a:p>
          <a:p>
            <a:pPr lvl="1"/>
            <a:r>
              <a:rPr lang="en-US" smtClean="0"/>
              <a:t>Single SRS at the CAS</a:t>
            </a:r>
          </a:p>
          <a:p>
            <a:pPr lvl="1"/>
            <a:endParaRPr lang="en-US" smtClean="0"/>
          </a:p>
          <a:p>
            <a:endParaRPr lang="en-US" dirty="0"/>
          </a:p>
        </p:txBody>
      </p:sp>
    </p:spTree>
    <p:extLst>
      <p:ext uri="{BB962C8B-B14F-4D97-AF65-F5344CB8AC3E}">
        <p14:creationId xmlns:p14="http://schemas.microsoft.com/office/powerpoint/2010/main" val="14110774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Schedule Site Data</a:t>
            </a:r>
            <a:endParaRPr lang="en-US" dirty="0"/>
          </a:p>
        </p:txBody>
      </p:sp>
      <p:sp>
        <p:nvSpPr>
          <p:cNvPr id="3" name="Content Placeholder 2"/>
          <p:cNvSpPr>
            <a:spLocks noGrp="1"/>
          </p:cNvSpPr>
          <p:nvPr>
            <p:ph type="body" sz="quarter" idx="10"/>
          </p:nvPr>
        </p:nvSpPr>
        <p:spPr/>
        <p:txBody>
          <a:bodyPr/>
          <a:lstStyle/>
          <a:p>
            <a:r>
              <a:rPr lang="en-US" smtClean="0"/>
              <a:t>Well connected site servers</a:t>
            </a:r>
          </a:p>
          <a:p>
            <a:pPr lvl="1"/>
            <a:r>
              <a:rPr lang="en-US" smtClean="0"/>
              <a:t>Protect business critical network applications</a:t>
            </a:r>
          </a:p>
          <a:p>
            <a:pPr lvl="1"/>
            <a:r>
              <a:rPr lang="en-US" smtClean="0"/>
              <a:t>Use excess bandwidth</a:t>
            </a:r>
          </a:p>
          <a:p>
            <a:pPr lvl="1"/>
            <a:r>
              <a:rPr lang="en-US" smtClean="0"/>
              <a:t>Reduce site data replication frequency</a:t>
            </a:r>
          </a:p>
          <a:p>
            <a:pPr lvl="1"/>
            <a:r>
              <a:rPr lang="en-US" smtClean="0"/>
              <a:t>Reduce SQL server replication loads</a:t>
            </a:r>
          </a:p>
          <a:p>
            <a:pPr lvl="1"/>
            <a:r>
              <a:rPr lang="en-US" smtClean="0"/>
              <a:t>Improve SQL server performance</a:t>
            </a:r>
          </a:p>
          <a:p>
            <a:pPr lvl="1"/>
            <a:r>
              <a:rPr lang="en-US" smtClean="0"/>
              <a:t>Improve network bandwidth</a:t>
            </a:r>
          </a:p>
          <a:p>
            <a:r>
              <a:rPr lang="en-US" smtClean="0"/>
              <a:t>*Note: Distributed views and scheduling are mutually exclusive</a:t>
            </a:r>
          </a:p>
          <a:p>
            <a:pPr lvl="1"/>
            <a:endParaRPr lang="en-US" smtClean="0"/>
          </a:p>
          <a:p>
            <a:endParaRPr lang="en-US" dirty="0"/>
          </a:p>
        </p:txBody>
      </p:sp>
    </p:spTree>
    <p:extLst>
      <p:ext uri="{BB962C8B-B14F-4D97-AF65-F5344CB8AC3E}">
        <p14:creationId xmlns:p14="http://schemas.microsoft.com/office/powerpoint/2010/main" val="26095416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Link Status</a:t>
            </a:r>
            <a:endParaRPr lang="en-US" dirty="0"/>
          </a:p>
        </p:txBody>
      </p:sp>
      <p:sp>
        <p:nvSpPr>
          <p:cNvPr id="3" name="Content Placeholder 2"/>
          <p:cNvSpPr>
            <a:spLocks noGrp="1"/>
          </p:cNvSpPr>
          <p:nvPr>
            <p:ph type="body" sz="quarter" idx="10"/>
          </p:nvPr>
        </p:nvSpPr>
        <p:spPr/>
        <p:txBody>
          <a:bodyPr/>
          <a:lstStyle/>
          <a:p>
            <a:r>
              <a:rPr lang="en-US" smtClean="0"/>
              <a:t>Customize replication link alerts per link</a:t>
            </a:r>
          </a:p>
          <a:p>
            <a:pPr lvl="1"/>
            <a:r>
              <a:rPr lang="en-US" smtClean="0"/>
              <a:t>Allowances for sub-optimal networks</a:t>
            </a:r>
          </a:p>
          <a:p>
            <a:pPr lvl="1"/>
            <a:r>
              <a:rPr lang="en-US" smtClean="0"/>
              <a:t>Adjust to support server performance capability</a:t>
            </a:r>
          </a:p>
          <a:p>
            <a:pPr lvl="1"/>
            <a:r>
              <a:rPr lang="en-US" smtClean="0"/>
              <a:t>Modify for “known” network issues</a:t>
            </a:r>
            <a:endParaRPr lang="en-US" dirty="0"/>
          </a:p>
        </p:txBody>
      </p:sp>
    </p:spTree>
    <p:extLst>
      <p:ext uri="{BB962C8B-B14F-4D97-AF65-F5344CB8AC3E}">
        <p14:creationId xmlns:p14="http://schemas.microsoft.com/office/powerpoint/2010/main" val="24127734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Replication Improvements</a:t>
            </a:r>
            <a:r>
              <a:rPr lang="en-US" dirty="0"/>
              <a:t/>
            </a:r>
            <a:br>
              <a:rPr lang="en-US" dirty="0"/>
            </a:br>
            <a:endParaRPr lang="en-US" dirty="0"/>
          </a:p>
        </p:txBody>
      </p:sp>
    </p:spTree>
    <p:extLst>
      <p:ext uri="{BB962C8B-B14F-4D97-AF65-F5344CB8AC3E}">
        <p14:creationId xmlns:p14="http://schemas.microsoft.com/office/powerpoint/2010/main" val="15218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Pull Distribution Point</a:t>
            </a:r>
            <a:br>
              <a:rPr lang="en-US" smtClean="0"/>
            </a:br>
            <a:endParaRPr lang="en-US" dirty="0"/>
          </a:p>
        </p:txBody>
      </p:sp>
      <p:sp>
        <p:nvSpPr>
          <p:cNvPr id="3" name="Text Placeholder 2"/>
          <p:cNvSpPr>
            <a:spLocks noGrp="1"/>
          </p:cNvSpPr>
          <p:nvPr>
            <p:ph type="body" sz="quarter" idx="10"/>
          </p:nvPr>
        </p:nvSpPr>
        <p:spPr>
          <a:xfrm>
            <a:off x="274638" y="1212850"/>
            <a:ext cx="11887200" cy="4278094"/>
          </a:xfrm>
        </p:spPr>
        <p:txBody>
          <a:bodyPr/>
          <a:lstStyle/>
          <a:p>
            <a:r>
              <a:rPr lang="en-US" dirty="0" smtClean="0"/>
              <a:t>What is a Pull Distribution Point?</a:t>
            </a:r>
          </a:p>
          <a:p>
            <a:pPr lvl="1"/>
            <a:r>
              <a:rPr lang="en-US" dirty="0" smtClean="0"/>
              <a:t>A regular distribution point but they will pull content from other distribution points/site server, rather than having the content pushed from the site server </a:t>
            </a:r>
          </a:p>
          <a:p>
            <a:pPr lvl="1"/>
            <a:r>
              <a:rPr lang="en-US" dirty="0" smtClean="0"/>
              <a:t>It is not a BDP!</a:t>
            </a:r>
          </a:p>
          <a:p>
            <a:r>
              <a:rPr lang="en-US" dirty="0" smtClean="0"/>
              <a:t>Pull DPs leverage distribution point framework for communication </a:t>
            </a:r>
          </a:p>
          <a:p>
            <a:pPr lvl="0"/>
            <a:endParaRPr lang="en-US" dirty="0" smtClean="0"/>
          </a:p>
          <a:p>
            <a:pPr lvl="0"/>
            <a:endParaRPr lang="en-US" dirty="0" smtClean="0"/>
          </a:p>
        </p:txBody>
      </p:sp>
    </p:spTree>
    <p:extLst>
      <p:ext uri="{BB962C8B-B14F-4D97-AF65-F5344CB8AC3E}">
        <p14:creationId xmlns:p14="http://schemas.microsoft.com/office/powerpoint/2010/main" val="13492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609442" y="274638"/>
            <a:ext cx="10969943" cy="960882"/>
          </a:xfrm>
          <a:prstGeom prst="rect">
            <a:avLst/>
          </a:prstGeom>
          <a:effectLst>
            <a:outerShdw blurRad="114300" dist="25400" dir="2700000">
              <a:srgbClr val="000000">
                <a:alpha val="76000"/>
              </a:srgbClr>
            </a:outerShdw>
          </a:effectLst>
        </p:spPr>
        <p:txBody>
          <a:bodyPr vert="horz" lIns="97713" tIns="48856" rIns="97713" bIns="48856" rtlCol="0" anchor="ctr">
            <a:normAutofit/>
          </a:bodyPr>
          <a:lstStyle>
            <a:lvl1pPr algn="l" defTabSz="488564" rtl="0" eaLnBrk="1" latinLnBrk="0" hangingPunct="1">
              <a:spcBef>
                <a:spcPct val="0"/>
              </a:spcBef>
              <a:buNone/>
              <a:defRPr sz="3800" kern="1200">
                <a:solidFill>
                  <a:srgbClr val="FFFFFF">
                    <a:alpha val="99000"/>
                  </a:srgbClr>
                </a:solidFill>
                <a:latin typeface="Arial"/>
                <a:ea typeface="+mj-ea"/>
                <a:cs typeface="Arial"/>
              </a:defRPr>
            </a:lvl1pPr>
          </a:lstStyle>
          <a:p>
            <a:pPr marL="0" marR="0" lvl="0" indent="0" algn="l" defTabSz="488564"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FF">
                  <a:alpha val="99000"/>
                </a:srgbClr>
              </a:solidFill>
              <a:effectLst/>
              <a:uLnTx/>
              <a:uFillTx/>
              <a:latin typeface="Arial"/>
              <a:ea typeface="+mj-ea"/>
              <a:cs typeface="Arial"/>
            </a:endParaRPr>
          </a:p>
        </p:txBody>
      </p:sp>
      <p:graphicFrame>
        <p:nvGraphicFramePr>
          <p:cNvPr id="13" name="Content Placeholder 3"/>
          <p:cNvGraphicFramePr>
            <a:graphicFrameLocks/>
          </p:cNvGraphicFramePr>
          <p:nvPr>
            <p:extLst/>
          </p:nvPr>
        </p:nvGraphicFramePr>
        <p:xfrm>
          <a:off x="538163" y="1600200"/>
          <a:ext cx="1104106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p:cNvCxnSpPr/>
          <p:nvPr/>
        </p:nvCxnSpPr>
        <p:spPr>
          <a:xfrm>
            <a:off x="2860601" y="3886199"/>
            <a:ext cx="795411" cy="1"/>
          </a:xfrm>
          <a:prstGeom prst="straightConnector1">
            <a:avLst/>
          </a:prstGeom>
          <a:noFill/>
          <a:ln w="50800" cap="flat" cmpd="sng" algn="ctr">
            <a:solidFill>
              <a:srgbClr val="FF0000"/>
            </a:solidFill>
            <a:prstDash val="solid"/>
            <a:headEnd type="oval"/>
            <a:tailEnd type="stealth"/>
          </a:ln>
          <a:effectLst>
            <a:outerShdw blurRad="40000" dist="20000" dir="5400000" rotWithShape="0">
              <a:srgbClr val="000000">
                <a:alpha val="38000"/>
              </a:srgbClr>
            </a:outerShdw>
          </a:effectLst>
        </p:spPr>
      </p:cxnSp>
      <p:sp>
        <p:nvSpPr>
          <p:cNvPr id="15" name="TextBox 14"/>
          <p:cNvSpPr txBox="1"/>
          <p:nvPr/>
        </p:nvSpPr>
        <p:spPr>
          <a:xfrm>
            <a:off x="5561012" y="2363333"/>
            <a:ext cx="646331"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rPr>
              <a:t>Pull</a:t>
            </a:r>
            <a:r>
              <a:rPr kumimoji="0" lang="en-US" sz="1800" b="0" i="0" u="none" strike="noStrike" kern="0" cap="none" spc="0" normalizeH="0" baseline="0" noProof="0" dirty="0" err="1" smtClean="0">
                <a:ln>
                  <a:noFill/>
                </a:ln>
                <a:solidFill>
                  <a:sysClr val="windowText" lastClr="000000"/>
                </a:solidFill>
                <a:effectLst/>
                <a:uLnTx/>
                <a:uFillTx/>
              </a:rPr>
              <a:t>l</a:t>
            </a:r>
            <a:endParaRPr kumimoji="0" lang="en-US" sz="1800" b="0" i="0"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6551612" y="2971800"/>
            <a:ext cx="646331"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rPr>
              <a:t>Pull</a:t>
            </a:r>
            <a:r>
              <a:rPr kumimoji="0" lang="en-US" sz="1800" b="0" i="0" u="none" strike="noStrike" kern="0" cap="none" spc="0" normalizeH="0" baseline="0" noProof="0" dirty="0" err="1" smtClean="0">
                <a:ln>
                  <a:noFill/>
                </a:ln>
                <a:solidFill>
                  <a:sysClr val="windowText" lastClr="000000"/>
                </a:solidFill>
                <a:effectLst/>
                <a:uLnTx/>
                <a:uFillTx/>
              </a:rPr>
              <a:t>l</a:t>
            </a:r>
            <a:endParaRPr kumimoji="0" lang="en-US" sz="18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a:off x="6524193" y="4267200"/>
            <a:ext cx="646331"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rPr>
              <a:t>Pull</a:t>
            </a:r>
            <a:r>
              <a:rPr kumimoji="0" lang="en-US" sz="1800" b="0" i="0" u="none" strike="noStrike" kern="0" cap="none" spc="0" normalizeH="0" baseline="0" noProof="0" dirty="0" err="1" smtClean="0">
                <a:ln>
                  <a:noFill/>
                </a:ln>
                <a:solidFill>
                  <a:sysClr val="windowText" lastClr="000000"/>
                </a:solidFill>
                <a:effectLst/>
                <a:uLnTx/>
                <a:uFillTx/>
              </a:rPr>
              <a:t>l</a:t>
            </a: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5561011" y="4876800"/>
            <a:ext cx="646331"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rPr>
              <a:t>Pull</a:t>
            </a:r>
            <a:r>
              <a:rPr kumimoji="0" lang="en-US" sz="1800" b="0" i="0" u="none" strike="noStrike" kern="0" cap="none" spc="0" normalizeH="0" baseline="0" noProof="0" dirty="0" err="1" smtClean="0">
                <a:ln>
                  <a:noFill/>
                </a:ln>
                <a:solidFill>
                  <a:sysClr val="windowText" lastClr="000000"/>
                </a:solidFill>
                <a:effectLst/>
                <a:uLnTx/>
                <a:uFillTx/>
              </a:rPr>
              <a:t>l</a:t>
            </a: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TextBox 18"/>
          <p:cNvSpPr txBox="1"/>
          <p:nvPr/>
        </p:nvSpPr>
        <p:spPr>
          <a:xfrm>
            <a:off x="2860601" y="3501478"/>
            <a:ext cx="795411" cy="3847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 lastClr="FFFFFF"/>
                </a:solidFill>
                <a:effectLst/>
                <a:uLnTx/>
                <a:uFillTx/>
              </a:rPr>
              <a:t>Push</a:t>
            </a:r>
            <a:r>
              <a:rPr kumimoji="0" lang="en-US" sz="1800" b="0" i="0" u="none" strike="noStrike" kern="0" cap="none" spc="0" normalizeH="0" baseline="0" noProof="0" dirty="0" err="1" smtClean="0">
                <a:ln>
                  <a:noFill/>
                </a:ln>
                <a:solidFill>
                  <a:sysClr val="windowText" lastClr="000000"/>
                </a:solidFill>
                <a:effectLst/>
                <a:uLnTx/>
                <a:uFillTx/>
              </a:rPr>
              <a:t>l</a:t>
            </a:r>
            <a:endParaRPr kumimoji="0" lang="en-US" sz="1800" b="0" i="0" u="none" strike="noStrike" kern="0" cap="none" spc="0" normalizeH="0" baseline="0" noProof="0" dirty="0">
              <a:ln>
                <a:noFill/>
              </a:ln>
              <a:solidFill>
                <a:sysClr val="windowText" lastClr="000000"/>
              </a:solidFill>
              <a:effectLst/>
              <a:uLnTx/>
              <a:uFillTx/>
            </a:endParaRPr>
          </a:p>
        </p:txBody>
      </p:sp>
      <p:sp>
        <p:nvSpPr>
          <p:cNvPr id="3" name="Title 2"/>
          <p:cNvSpPr>
            <a:spLocks noGrp="1"/>
          </p:cNvSpPr>
          <p:nvPr>
            <p:ph type="title"/>
          </p:nvPr>
        </p:nvSpPr>
        <p:spPr/>
        <p:txBody>
          <a:bodyPr/>
          <a:lstStyle/>
          <a:p>
            <a:pPr lvl="0"/>
            <a:r>
              <a:rPr lang="en-US" spc="0" dirty="0">
                <a:ln>
                  <a:noFill/>
                </a:ln>
                <a:solidFill>
                  <a:srgbClr val="FFFFFF">
                    <a:alpha val="99000"/>
                  </a:srgbClr>
                </a:solidFill>
                <a:latin typeface="Arial"/>
                <a:cs typeface="Arial"/>
              </a:rPr>
              <a:t>Pull DP Hub And Spoke Model Example</a:t>
            </a:r>
            <a:br>
              <a:rPr lang="en-US" spc="0" dirty="0">
                <a:ln>
                  <a:noFill/>
                </a:ln>
                <a:solidFill>
                  <a:srgbClr val="FFFFFF">
                    <a:alpha val="99000"/>
                  </a:srgbClr>
                </a:solidFill>
                <a:latin typeface="Arial"/>
                <a:cs typeface="Arial"/>
              </a:rPr>
            </a:br>
            <a:endParaRPr lang="en-US"/>
          </a:p>
        </p:txBody>
      </p:sp>
    </p:spTree>
    <p:extLst>
      <p:ext uri="{BB962C8B-B14F-4D97-AF65-F5344CB8AC3E}">
        <p14:creationId xmlns:p14="http://schemas.microsoft.com/office/powerpoint/2010/main" val="32332713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Cloud Distribution Point</a:t>
            </a:r>
            <a:endParaRPr lang="en-US" dirty="0"/>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t>What are the operational benefits of Cloud DP?</a:t>
            </a:r>
          </a:p>
          <a:p>
            <a:pPr lvl="1"/>
            <a:r>
              <a:rPr lang="en-US" dirty="0" smtClean="0"/>
              <a:t>No need to deploy HW to each location</a:t>
            </a:r>
          </a:p>
          <a:p>
            <a:pPr lvl="1"/>
            <a:r>
              <a:rPr lang="en-US" dirty="0" smtClean="0"/>
              <a:t>Add remove resources on demand </a:t>
            </a:r>
          </a:p>
          <a:p>
            <a:pPr lvl="1"/>
            <a:r>
              <a:rPr lang="en-US" dirty="0" smtClean="0"/>
              <a:t>Server roles in Windows Azure are automatically patched. </a:t>
            </a:r>
          </a:p>
          <a:p>
            <a:pPr lvl="1"/>
            <a:r>
              <a:rPr lang="en-US" dirty="0" smtClean="0"/>
              <a:t>99.9% availability of servers hosted in Azure</a:t>
            </a:r>
          </a:p>
          <a:p>
            <a:pPr lvl="0"/>
            <a:r>
              <a:rPr lang="en-US" dirty="0" smtClean="0"/>
              <a:t>What are the deployment benefits of Cloud DP?</a:t>
            </a:r>
          </a:p>
          <a:p>
            <a:pPr lvl="1"/>
            <a:r>
              <a:rPr lang="en-US" dirty="0" smtClean="0"/>
              <a:t>Significant decrease in </a:t>
            </a:r>
            <a:r>
              <a:rPr lang="en-US" dirty="0" err="1" smtClean="0"/>
              <a:t>ConfigMgr</a:t>
            </a:r>
            <a:r>
              <a:rPr lang="en-US" dirty="0" smtClean="0"/>
              <a:t> deployment time</a:t>
            </a:r>
          </a:p>
          <a:p>
            <a:pPr lvl="1"/>
            <a:r>
              <a:rPr lang="en-US" dirty="0" smtClean="0"/>
              <a:t>Can keep existing tools/automation/3rd party tools ecosystem </a:t>
            </a:r>
          </a:p>
          <a:p>
            <a:pPr lvl="1"/>
            <a:r>
              <a:rPr lang="en-US" dirty="0" smtClean="0"/>
              <a:t>Integrated with existing experience (cloud services appear same as on-premise resources)</a:t>
            </a:r>
          </a:p>
          <a:p>
            <a:pPr lvl="0"/>
            <a:endParaRPr lang="en-US" dirty="0" smtClean="0"/>
          </a:p>
          <a:p>
            <a:pPr lvl="0"/>
            <a:endParaRPr lang="en-US" dirty="0" smtClean="0"/>
          </a:p>
        </p:txBody>
      </p:sp>
    </p:spTree>
    <p:extLst>
      <p:ext uri="{BB962C8B-B14F-4D97-AF65-F5344CB8AC3E}">
        <p14:creationId xmlns:p14="http://schemas.microsoft.com/office/powerpoint/2010/main" val="205572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smtClean="0"/>
              <a:t>Improved Content Management</a:t>
            </a:r>
            <a:endParaRPr lang="en-US" sz="4896" dirty="0"/>
          </a:p>
        </p:txBody>
      </p:sp>
      <p:sp>
        <p:nvSpPr>
          <p:cNvPr id="3" name="Text Placeholder 2"/>
          <p:cNvSpPr>
            <a:spLocks noGrp="1"/>
          </p:cNvSpPr>
          <p:nvPr>
            <p:ph sz="quarter" idx="10"/>
          </p:nvPr>
        </p:nvSpPr>
        <p:spPr/>
        <p:txBody>
          <a:bodyPr/>
          <a:lstStyle/>
          <a:p>
            <a:r>
              <a:rPr lang="en-US" sz="2856" dirty="0"/>
              <a:t>In-console monitoring improvements</a:t>
            </a:r>
          </a:p>
          <a:p>
            <a:pPr marL="642779" lvl="2" indent="-352962"/>
            <a:r>
              <a:rPr lang="en-US" sz="2040" dirty="0"/>
              <a:t>Pull DP on par with standard DP</a:t>
            </a:r>
          </a:p>
          <a:p>
            <a:pPr marL="642779" lvl="2" indent="-352962"/>
            <a:r>
              <a:rPr lang="en-US" sz="2040" dirty="0"/>
              <a:t>Clearer and more detailed messages</a:t>
            </a:r>
          </a:p>
          <a:p>
            <a:pPr marL="642779" lvl="2" indent="-352962"/>
            <a:r>
              <a:rPr lang="en-US" sz="2040" dirty="0"/>
              <a:t>Cancel/Redistribute</a:t>
            </a:r>
          </a:p>
          <a:p>
            <a:r>
              <a:rPr lang="en-US" sz="2856" dirty="0"/>
              <a:t>Pull DP improvements</a:t>
            </a:r>
          </a:p>
          <a:p>
            <a:pPr lvl="1"/>
            <a:r>
              <a:rPr lang="en-US" sz="2040" dirty="0"/>
              <a:t>Source DP ordering and randomization</a:t>
            </a:r>
          </a:p>
          <a:p>
            <a:pPr lvl="1"/>
            <a:r>
              <a:rPr lang="en-US" sz="2040" dirty="0"/>
              <a:t>Improved scalability (no more polling)</a:t>
            </a:r>
          </a:p>
          <a:p>
            <a:pPr lvl="1"/>
            <a:r>
              <a:rPr lang="en-US" sz="2040" dirty="0"/>
              <a:t>Migration of branch DP’s to pull DP’s</a:t>
            </a:r>
          </a:p>
          <a:p>
            <a:r>
              <a:rPr lang="en-US" sz="2856" dirty="0"/>
              <a:t>General content improvements</a:t>
            </a:r>
          </a:p>
          <a:p>
            <a:pPr lvl="1"/>
            <a:r>
              <a:rPr lang="en-US" sz="2040" dirty="0"/>
              <a:t>Content download optimizations (client side) for superseded applications</a:t>
            </a:r>
          </a:p>
          <a:p>
            <a:pPr lvl="1"/>
            <a:r>
              <a:rPr lang="en-US" sz="2040" dirty="0"/>
              <a:t>Content distribution optimizations (priority, send requests in SQL, versioning auto-cancel)</a:t>
            </a:r>
          </a:p>
          <a:p>
            <a:pPr lvl="1"/>
            <a:r>
              <a:rPr lang="en-US" sz="2040" dirty="0"/>
              <a:t>New report: Distribution Point Usage</a:t>
            </a:r>
          </a:p>
        </p:txBody>
      </p:sp>
      <p:grpSp>
        <p:nvGrpSpPr>
          <p:cNvPr id="5" name="Group 4"/>
          <p:cNvGrpSpPr/>
          <p:nvPr/>
        </p:nvGrpSpPr>
        <p:grpSpPr>
          <a:xfrm>
            <a:off x="7290133" y="827924"/>
            <a:ext cx="5890269" cy="1709909"/>
            <a:chOff x="7846724" y="688776"/>
            <a:chExt cx="5890269" cy="1709909"/>
          </a:xfrm>
        </p:grpSpPr>
        <p:sp>
          <p:nvSpPr>
            <p:cNvPr id="7" name="Explosion 2 6"/>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56070882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Point Usage Report</a:t>
            </a:r>
            <a:endParaRPr lang="en-US" dirty="0"/>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443" y="1080843"/>
            <a:ext cx="7454387" cy="532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7846724" y="688776"/>
            <a:ext cx="5890269" cy="1709909"/>
            <a:chOff x="7846724" y="688776"/>
            <a:chExt cx="5890269" cy="1709909"/>
          </a:xfrm>
        </p:grpSpPr>
        <p:sp>
          <p:nvSpPr>
            <p:cNvPr id="9" name="Explosion 2 8"/>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Box 9"/>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366842762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Replication Traffic Reports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63" y="1897062"/>
            <a:ext cx="9829800" cy="41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355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Challenges</a:t>
            </a:r>
            <a:endParaRPr lang="en-US" dirty="0"/>
          </a:p>
        </p:txBody>
      </p:sp>
      <p:sp>
        <p:nvSpPr>
          <p:cNvPr id="4" name="Rectangle 3"/>
          <p:cNvSpPr/>
          <p:nvPr/>
        </p:nvSpPr>
        <p:spPr bwMode="auto">
          <a:xfrm>
            <a:off x="371304" y="1403873"/>
            <a:ext cx="11731399" cy="494851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28" name="Group 127"/>
          <p:cNvGrpSpPr/>
          <p:nvPr/>
        </p:nvGrpSpPr>
        <p:grpSpPr>
          <a:xfrm>
            <a:off x="6443436" y="1515772"/>
            <a:ext cx="2605050" cy="4276031"/>
            <a:chOff x="4781054" y="-3123506"/>
            <a:chExt cx="2605050" cy="4276031"/>
          </a:xfrm>
        </p:grpSpPr>
        <p:sp>
          <p:nvSpPr>
            <p:cNvPr id="129" name="Text Placeholder 12"/>
            <p:cNvSpPr txBox="1">
              <a:spLocks/>
            </p:cNvSpPr>
            <p:nvPr/>
          </p:nvSpPr>
          <p:spPr>
            <a:xfrm>
              <a:off x="4781054" y="487728"/>
              <a:ext cx="2605050"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Deploying and managing </a:t>
              </a:r>
              <a:r>
                <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applications</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across platforms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is difficult.</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30" name="Text Placeholder 12"/>
            <p:cNvSpPr txBox="1">
              <a:spLocks/>
            </p:cNvSpPr>
            <p:nvPr/>
          </p:nvSpPr>
          <p:spPr>
            <a:xfrm>
              <a:off x="5277045" y="-112942"/>
              <a:ext cx="1236539"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FF8C00"/>
                  </a:solidFill>
                  <a:effectLst/>
                  <a:uLnTx/>
                  <a:uFillTx/>
                  <a:latin typeface="Segoe UI" pitchFamily="34" charset="0"/>
                  <a:ea typeface="Segoe UI" pitchFamily="34" charset="0"/>
                  <a:cs typeface="Segoe UI" pitchFamily="34" charset="0"/>
                </a:rPr>
                <a:t>Apps</a:t>
              </a:r>
            </a:p>
          </p:txBody>
        </p:sp>
        <p:grpSp>
          <p:nvGrpSpPr>
            <p:cNvPr id="131" name="Group 130"/>
            <p:cNvGrpSpPr/>
            <p:nvPr/>
          </p:nvGrpSpPr>
          <p:grpSpPr>
            <a:xfrm>
              <a:off x="5046546" y="-3123506"/>
              <a:ext cx="1674215" cy="2510160"/>
              <a:chOff x="8801281" y="216504"/>
              <a:chExt cx="1491445" cy="2236132"/>
            </a:xfrm>
          </p:grpSpPr>
          <p:grpSp>
            <p:nvGrpSpPr>
              <p:cNvPr id="132" name="Group 131"/>
              <p:cNvGrpSpPr/>
              <p:nvPr/>
            </p:nvGrpSpPr>
            <p:grpSpPr>
              <a:xfrm>
                <a:off x="8801281" y="216504"/>
                <a:ext cx="1491445" cy="2236132"/>
                <a:chOff x="6649918" y="1518736"/>
                <a:chExt cx="1632914" cy="2448236"/>
              </a:xfrm>
            </p:grpSpPr>
            <p:sp>
              <p:nvSpPr>
                <p:cNvPr id="143"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4"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5"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6"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7"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grpSp>
          <p:grpSp>
            <p:nvGrpSpPr>
              <p:cNvPr id="133" name="Group 29"/>
              <p:cNvGrpSpPr>
                <a:grpSpLocks noChangeAspect="1"/>
              </p:cNvGrpSpPr>
              <p:nvPr/>
            </p:nvGrpSpPr>
            <p:grpSpPr bwMode="auto">
              <a:xfrm>
                <a:off x="8804898" y="979278"/>
                <a:ext cx="701892" cy="703330"/>
                <a:chOff x="5541" y="601"/>
                <a:chExt cx="488" cy="489"/>
              </a:xfrm>
              <a:solidFill>
                <a:srgbClr val="FF8C00"/>
              </a:solidFill>
            </p:grpSpPr>
            <p:sp>
              <p:nvSpPr>
                <p:cNvPr id="13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grpSp>
        <p:nvGrpSpPr>
          <p:cNvPr id="148" name="Group 147"/>
          <p:cNvGrpSpPr/>
          <p:nvPr/>
        </p:nvGrpSpPr>
        <p:grpSpPr>
          <a:xfrm>
            <a:off x="9377082" y="1493977"/>
            <a:ext cx="2603757" cy="4520890"/>
            <a:chOff x="9377082" y="1493977"/>
            <a:chExt cx="2603757" cy="4520890"/>
          </a:xfrm>
        </p:grpSpPr>
        <p:sp>
          <p:nvSpPr>
            <p:cNvPr id="149" name="Text Placeholder 12"/>
            <p:cNvSpPr txBox="1">
              <a:spLocks/>
            </p:cNvSpPr>
            <p:nvPr/>
          </p:nvSpPr>
          <p:spPr>
            <a:xfrm>
              <a:off x="10189392" y="4527800"/>
              <a:ext cx="1013706"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442359"/>
                  </a:solidFill>
                  <a:effectLst/>
                  <a:uLnTx/>
                  <a:uFillTx/>
                  <a:latin typeface="Segoe UI" pitchFamily="34" charset="0"/>
                  <a:ea typeface="Segoe UI" pitchFamily="34" charset="0"/>
                  <a:cs typeface="Segoe UI" pitchFamily="34" charset="0"/>
                </a:rPr>
                <a:t>Data</a:t>
              </a:r>
            </a:p>
          </p:txBody>
        </p:sp>
        <p:sp>
          <p:nvSpPr>
            <p:cNvPr id="150" name="Text Placeholder 12"/>
            <p:cNvSpPr txBox="1">
              <a:spLocks/>
            </p:cNvSpPr>
            <p:nvPr/>
          </p:nvSpPr>
          <p:spPr>
            <a:xfrm>
              <a:off x="9377082" y="5128470"/>
              <a:ext cx="2603757" cy="8863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Users need to be productive while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maintaining compliance and reducing risk.</a:t>
              </a:r>
              <a:endParaRPr kumimoji="0" lang="en-US" sz="1600" b="1"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51"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2"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3"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54" name="Picture 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892" y="1493977"/>
              <a:ext cx="484577" cy="733242"/>
            </a:xfrm>
            <a:prstGeom prst="rect">
              <a:avLst/>
            </a:prstGeom>
          </p:spPr>
        </p:pic>
        <p:pic>
          <p:nvPicPr>
            <p:cNvPr id="155" name="Picture 1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687" y="3219801"/>
              <a:ext cx="1072122" cy="714748"/>
            </a:xfrm>
            <a:prstGeom prst="rect">
              <a:avLst/>
            </a:prstGeom>
          </p:spPr>
        </p:pic>
      </p:grpSp>
      <p:grpSp>
        <p:nvGrpSpPr>
          <p:cNvPr id="156" name="Group 155"/>
          <p:cNvGrpSpPr/>
          <p:nvPr/>
        </p:nvGrpSpPr>
        <p:grpSpPr>
          <a:xfrm>
            <a:off x="443020" y="1542030"/>
            <a:ext cx="2384070" cy="4472837"/>
            <a:chOff x="443020" y="1542030"/>
            <a:chExt cx="2384070" cy="4472837"/>
          </a:xfrm>
        </p:grpSpPr>
        <p:sp>
          <p:nvSpPr>
            <p:cNvPr id="157" name="Text Placeholder 12"/>
            <p:cNvSpPr txBox="1">
              <a:spLocks/>
            </p:cNvSpPr>
            <p:nvPr/>
          </p:nvSpPr>
          <p:spPr>
            <a:xfrm>
              <a:off x="443020" y="5128470"/>
              <a:ext cx="2384070" cy="8863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Users</a:t>
              </a:r>
              <a:r>
                <a:rPr kumimoji="0" lang="en-US" sz="1600" b="0" i="0" u="none" strike="noStrike" kern="1200" cap="none" spc="0" normalizeH="0" baseline="0" noProof="0" dirty="0" smtClean="0">
                  <a:ln>
                    <a:noFill/>
                  </a:ln>
                  <a:solidFill>
                    <a:srgbClr val="00187B"/>
                  </a:solidFill>
                  <a:effectLst/>
                  <a:uLnTx/>
                  <a:uFillTx/>
                  <a:latin typeface="Segoe UI" pitchFamily="34" charset="0"/>
                  <a:ea typeface="Segoe UI" pitchFamily="34" charset="0"/>
                  <a:cs typeface="Segoe UI" pitchFamily="34" charset="0"/>
                </a:rPr>
                <a:t>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expect to be able to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work in any location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and have access to all their work resources.</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58" name="Text Placeholder 12"/>
            <p:cNvSpPr txBox="1">
              <a:spLocks/>
            </p:cNvSpPr>
            <p:nvPr/>
          </p:nvSpPr>
          <p:spPr>
            <a:xfrm>
              <a:off x="1098248" y="4527800"/>
              <a:ext cx="930174"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00187B"/>
                  </a:solidFill>
                  <a:effectLst/>
                  <a:uLnTx/>
                  <a:uFillTx/>
                  <a:latin typeface="Segoe UI" pitchFamily="34" charset="0"/>
                  <a:ea typeface="Segoe UI" pitchFamily="34" charset="0"/>
                  <a:cs typeface="Segoe UI" pitchFamily="34" charset="0"/>
                </a:rPr>
                <a:t>Users</a:t>
              </a:r>
            </a:p>
          </p:txBody>
        </p:sp>
        <p:sp>
          <p:nvSpPr>
            <p:cNvPr id="159" name="Freeform 5"/>
            <p:cNvSpPr>
              <a:spLocks noEditPoints="1"/>
            </p:cNvSpPr>
            <p:nvPr/>
          </p:nvSpPr>
          <p:spPr bwMode="auto">
            <a:xfrm>
              <a:off x="735012" y="1542030"/>
              <a:ext cx="1627187" cy="2442597"/>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nvGrpSpPr>
          <p:cNvPr id="160" name="Group 159"/>
          <p:cNvGrpSpPr/>
          <p:nvPr/>
        </p:nvGrpSpPr>
        <p:grpSpPr>
          <a:xfrm>
            <a:off x="2438600" y="2344805"/>
            <a:ext cx="908202" cy="995918"/>
            <a:chOff x="2438600" y="2344805"/>
            <a:chExt cx="908202" cy="995918"/>
          </a:xfrm>
        </p:grpSpPr>
        <p:sp>
          <p:nvSpPr>
            <p:cNvPr id="161" name="Left-Right Arrow 160"/>
            <p:cNvSpPr/>
            <p:nvPr/>
          </p:nvSpPr>
          <p:spPr bwMode="auto">
            <a:xfrm rot="20751099">
              <a:off x="2438600" y="2344805"/>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2" name="Left-Right Arrow 161"/>
            <p:cNvSpPr/>
            <p:nvPr/>
          </p:nvSpPr>
          <p:spPr bwMode="auto">
            <a:xfrm>
              <a:off x="2472154" y="2727456"/>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3" name="Left-Right Arrow 162"/>
            <p:cNvSpPr/>
            <p:nvPr/>
          </p:nvSpPr>
          <p:spPr bwMode="auto">
            <a:xfrm rot="772051">
              <a:off x="2458387" y="309887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64" name="Group 163"/>
          <p:cNvGrpSpPr/>
          <p:nvPr/>
        </p:nvGrpSpPr>
        <p:grpSpPr>
          <a:xfrm>
            <a:off x="5364615" y="2322919"/>
            <a:ext cx="1199027" cy="1020103"/>
            <a:chOff x="5499184" y="2265769"/>
            <a:chExt cx="957967" cy="1020103"/>
          </a:xfrm>
        </p:grpSpPr>
        <p:sp>
          <p:nvSpPr>
            <p:cNvPr id="165" name="Left-Right Arrow 164"/>
            <p:cNvSpPr/>
            <p:nvPr/>
          </p:nvSpPr>
          <p:spPr bwMode="auto">
            <a:xfrm rot="20751099">
              <a:off x="5499184" y="226576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6" name="Left-Right Arrow 165"/>
            <p:cNvSpPr/>
            <p:nvPr/>
          </p:nvSpPr>
          <p:spPr bwMode="auto">
            <a:xfrm rot="20610885">
              <a:off x="5547900" y="257857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7" name="Left-Right Arrow 166"/>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8" name="Left-Right Arrow 167"/>
            <p:cNvSpPr/>
            <p:nvPr/>
          </p:nvSpPr>
          <p:spPr bwMode="auto">
            <a:xfrm rot="2249269">
              <a:off x="5510157" y="2373128"/>
              <a:ext cx="946994"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69" name="Left-Right Arrow 168"/>
            <p:cNvSpPr/>
            <p:nvPr/>
          </p:nvSpPr>
          <p:spPr bwMode="auto">
            <a:xfrm rot="20312622">
              <a:off x="5533564" y="304402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70" name="Group 169"/>
          <p:cNvGrpSpPr/>
          <p:nvPr/>
        </p:nvGrpSpPr>
        <p:grpSpPr>
          <a:xfrm>
            <a:off x="8617504" y="2076063"/>
            <a:ext cx="1156082" cy="1459400"/>
            <a:chOff x="8617504" y="2076063"/>
            <a:chExt cx="1156082" cy="1459400"/>
          </a:xfrm>
        </p:grpSpPr>
        <p:grpSp>
          <p:nvGrpSpPr>
            <p:cNvPr id="171" name="Group 170"/>
            <p:cNvGrpSpPr/>
            <p:nvPr/>
          </p:nvGrpSpPr>
          <p:grpSpPr>
            <a:xfrm>
              <a:off x="8626065" y="2076063"/>
              <a:ext cx="1113051" cy="677203"/>
              <a:chOff x="5533564" y="2627719"/>
              <a:chExt cx="889276" cy="677203"/>
            </a:xfrm>
          </p:grpSpPr>
          <p:sp>
            <p:nvSpPr>
              <p:cNvPr id="177" name="Left-Right Arrow 176"/>
              <p:cNvSpPr/>
              <p:nvPr/>
            </p:nvSpPr>
            <p:spPr bwMode="auto">
              <a:xfrm rot="1109394">
                <a:off x="5537234" y="2627719"/>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8" name="Left-Right Arrow 177"/>
              <p:cNvSpPr/>
              <p:nvPr/>
            </p:nvSpPr>
            <p:spPr bwMode="auto">
              <a:xfrm rot="20610885">
                <a:off x="5547900" y="2645245"/>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9" name="Left-Right Arrow 178"/>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80" name="Left-Right Arrow 179"/>
              <p:cNvSpPr/>
              <p:nvPr/>
            </p:nvSpPr>
            <p:spPr bwMode="auto">
              <a:xfrm rot="20675659">
                <a:off x="5533564" y="306307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nvGrpSpPr>
            <p:cNvPr id="172" name="Group 171"/>
            <p:cNvGrpSpPr/>
            <p:nvPr/>
          </p:nvGrpSpPr>
          <p:grpSpPr>
            <a:xfrm>
              <a:off x="8617504" y="2848735"/>
              <a:ext cx="1156082" cy="686728"/>
              <a:chOff x="5499184" y="2618194"/>
              <a:chExt cx="923656" cy="686728"/>
            </a:xfrm>
          </p:grpSpPr>
          <p:sp>
            <p:nvSpPr>
              <p:cNvPr id="173" name="Left-Right Arrow 172"/>
              <p:cNvSpPr/>
              <p:nvPr/>
            </p:nvSpPr>
            <p:spPr bwMode="auto">
              <a:xfrm rot="20751099">
                <a:off x="5499184" y="2618194"/>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4" name="Left-Right Arrow 173"/>
              <p:cNvSpPr/>
              <p:nvPr/>
            </p:nvSpPr>
            <p:spPr bwMode="auto">
              <a:xfrm rot="668595">
                <a:off x="5548192" y="3026960"/>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5" name="Left-Right Arrow 174"/>
              <p:cNvSpPr/>
              <p:nvPr/>
            </p:nvSpPr>
            <p:spPr bwMode="auto">
              <a:xfrm rot="20675659">
                <a:off x="5533564" y="3063078"/>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6" name="Left-Right Arrow 175"/>
              <p:cNvSpPr/>
              <p:nvPr/>
            </p:nvSpPr>
            <p:spPr bwMode="auto">
              <a:xfrm rot="690585">
                <a:off x="5537633" y="2645244"/>
                <a:ext cx="874648" cy="241844"/>
              </a:xfrm>
              <a:prstGeom prst="leftRightArrow">
                <a:avLst/>
              </a:prstGeom>
              <a:solidFill>
                <a:srgbClr val="FFFFFF"/>
              </a:solidFill>
              <a:ln w="25400" cap="flat" cmpd="sng" algn="ctr">
                <a:solidFill>
                  <a:srgbClr val="0070C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grpSp>
      <p:grpSp>
        <p:nvGrpSpPr>
          <p:cNvPr id="181" name="Group 180"/>
          <p:cNvGrpSpPr/>
          <p:nvPr/>
        </p:nvGrpSpPr>
        <p:grpSpPr>
          <a:xfrm>
            <a:off x="3146698" y="1467374"/>
            <a:ext cx="2776436" cy="4325893"/>
            <a:chOff x="3146698" y="1467374"/>
            <a:chExt cx="2776436" cy="4325893"/>
          </a:xfrm>
        </p:grpSpPr>
        <p:grpSp>
          <p:nvGrpSpPr>
            <p:cNvPr id="182" name="Group 181"/>
            <p:cNvGrpSpPr/>
            <p:nvPr/>
          </p:nvGrpSpPr>
          <p:grpSpPr>
            <a:xfrm>
              <a:off x="3146698" y="1467374"/>
              <a:ext cx="2776436" cy="4325893"/>
              <a:chOff x="3146698" y="1467374"/>
              <a:chExt cx="2776436" cy="4325893"/>
            </a:xfrm>
          </p:grpSpPr>
          <p:sp>
            <p:nvSpPr>
              <p:cNvPr id="186" name="Text Placeholder 12"/>
              <p:cNvSpPr txBox="1">
                <a:spLocks/>
              </p:cNvSpPr>
              <p:nvPr/>
            </p:nvSpPr>
            <p:spPr>
              <a:xfrm>
                <a:off x="3146698" y="5128470"/>
                <a:ext cx="2776436" cy="664797"/>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1243295" rtl="0" eaLnBrk="1" fontAlgn="auto" latinLnBrk="0" hangingPunct="1">
                  <a:lnSpc>
                    <a:spcPct val="90000"/>
                  </a:lnSpc>
                  <a:spcBef>
                    <a:spcPts val="0"/>
                  </a:spcBef>
                  <a:spcAft>
                    <a:spcPts val="1224"/>
                  </a:spcAft>
                  <a:buClrTx/>
                  <a:buSzPct val="90000"/>
                  <a:buFont typeface="Arial" pitchFamily="34" charset="0"/>
                  <a:buNone/>
                  <a:tabLst/>
                  <a:defRPr/>
                </a:pP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The </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explosion of </a:t>
                </a:r>
                <a:r>
                  <a:rPr kumimoji="0" lang="en-US" sz="1600" b="1"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rPr>
                  <a:t>devices</a:t>
                </a:r>
                <a:r>
                  <a:rPr kumimoji="0" lang="en-US" sz="1600" b="1"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 </a:t>
                </a:r>
                <a:r>
                  <a:rPr kumimoji="0" lang="en-US" sz="1600" b="0" i="0" u="none" strike="noStrike" kern="1200" cap="none" spc="0" normalizeH="0" baseline="0" noProof="0" dirty="0" smtClean="0">
                    <a:ln>
                      <a:noFill/>
                    </a:ln>
                    <a:solidFill>
                      <a:srgbClr val="969696">
                        <a:lumMod val="50000"/>
                      </a:srgbClr>
                    </a:solidFill>
                    <a:effectLst/>
                    <a:uLnTx/>
                    <a:uFillTx/>
                    <a:latin typeface="Segoe UI" pitchFamily="34" charset="0"/>
                    <a:ea typeface="Segoe UI" pitchFamily="34" charset="0"/>
                    <a:cs typeface="Segoe UI" pitchFamily="34" charset="0"/>
                  </a:rPr>
                  <a:t>is eroding the standards-based approach to corporate IT.</a:t>
                </a:r>
                <a:endParaRPr kumimoji="0" lang="en-US" sz="1600" b="0" i="0" u="none" strike="noStrike" kern="1200" cap="none" spc="0" normalizeH="0" baseline="0" noProof="0" dirty="0">
                  <a:ln>
                    <a:noFill/>
                  </a:ln>
                  <a:solidFill>
                    <a:srgbClr val="969696">
                      <a:lumMod val="50000"/>
                    </a:srgbClr>
                  </a:solidFill>
                  <a:effectLst/>
                  <a:uLnTx/>
                  <a:uFillTx/>
                  <a:latin typeface="Segoe UI" pitchFamily="34" charset="0"/>
                  <a:ea typeface="Segoe UI" pitchFamily="34" charset="0"/>
                  <a:cs typeface="Segoe UI" pitchFamily="34" charset="0"/>
                </a:endParaRPr>
              </a:p>
            </p:txBody>
          </p:sp>
          <p:sp>
            <p:nvSpPr>
              <p:cNvPr id="187" name="Text Placeholder 12"/>
              <p:cNvSpPr txBox="1">
                <a:spLocks/>
              </p:cNvSpPr>
              <p:nvPr/>
            </p:nvSpPr>
            <p:spPr>
              <a:xfrm>
                <a:off x="3841788" y="4526994"/>
                <a:ext cx="1135845"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400" b="1" i="0" u="none" strike="noStrike" kern="1200" cap="none" spc="0" normalizeH="0" baseline="0" noProof="0" dirty="0">
                    <a:ln>
                      <a:noFill/>
                    </a:ln>
                    <a:solidFill>
                      <a:srgbClr val="3D5800"/>
                    </a:solidFill>
                    <a:effectLst/>
                    <a:uLnTx/>
                    <a:uFillTx/>
                    <a:latin typeface="Segoe UI" pitchFamily="34" charset="0"/>
                    <a:ea typeface="Segoe UI" pitchFamily="34" charset="0"/>
                    <a:cs typeface="Segoe UI" pitchFamily="34" charset="0"/>
                  </a:rPr>
                  <a:t>Devices</a:t>
                </a:r>
                <a:endParaRPr kumimoji="0" lang="en-US" sz="2000" b="1" i="0" u="none" strike="noStrike" kern="1200" cap="none" spc="0" normalizeH="0" baseline="0" noProof="0" dirty="0">
                  <a:ln>
                    <a:noFill/>
                  </a:ln>
                  <a:solidFill>
                    <a:srgbClr val="3D5800"/>
                  </a:solidFill>
                  <a:effectLst/>
                  <a:uLnTx/>
                  <a:uFillTx/>
                  <a:latin typeface="Segoe UI" pitchFamily="34" charset="0"/>
                  <a:ea typeface="Segoe UI" pitchFamily="34" charset="0"/>
                  <a:cs typeface="Segoe UI" pitchFamily="34" charset="0"/>
                </a:endParaRPr>
              </a:p>
            </p:txBody>
          </p:sp>
          <p:sp>
            <p:nvSpPr>
              <p:cNvPr id="188" name="Freeform 24"/>
              <p:cNvSpPr>
                <a:spLocks noChangeAspect="1"/>
              </p:cNvSpPr>
              <p:nvPr/>
            </p:nvSpPr>
            <p:spPr bwMode="auto">
              <a:xfrm>
                <a:off x="3439936" y="2935259"/>
                <a:ext cx="45719" cy="83191"/>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89" name="Freeform 25"/>
              <p:cNvSpPr>
                <a:spLocks noChangeAspect="1"/>
              </p:cNvSpPr>
              <p:nvPr/>
            </p:nvSpPr>
            <p:spPr bwMode="auto">
              <a:xfrm>
                <a:off x="3493556" y="2473258"/>
                <a:ext cx="45719" cy="47540"/>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0" name="Freeform 26"/>
              <p:cNvSpPr>
                <a:spLocks noChangeAspect="1"/>
              </p:cNvSpPr>
              <p:nvPr/>
            </p:nvSpPr>
            <p:spPr bwMode="auto">
              <a:xfrm>
                <a:off x="3493556" y="2473258"/>
                <a:ext cx="45719" cy="47540"/>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91" name="Picture 1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4145" y="3300476"/>
                <a:ext cx="1216247" cy="811685"/>
              </a:xfrm>
              <a:prstGeom prst="rect">
                <a:avLst/>
              </a:prstGeom>
            </p:spPr>
          </p:pic>
          <p:pic>
            <p:nvPicPr>
              <p:cNvPr id="192" name="Picture 1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331" y="2469871"/>
                <a:ext cx="416193" cy="769125"/>
              </a:xfrm>
              <a:prstGeom prst="rect">
                <a:avLst/>
              </a:prstGeom>
            </p:spPr>
          </p:pic>
          <p:pic>
            <p:nvPicPr>
              <p:cNvPr id="193" name="Picture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2268" y="1467374"/>
                <a:ext cx="957572" cy="957572"/>
              </a:xfrm>
              <a:prstGeom prst="rect">
                <a:avLst/>
              </a:prstGeom>
            </p:spPr>
          </p:pic>
          <p:pic>
            <p:nvPicPr>
              <p:cNvPr id="194" name="Picture 1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31697" y="1527079"/>
                <a:ext cx="607745" cy="788132"/>
              </a:xfrm>
              <a:prstGeom prst="rect">
                <a:avLst/>
              </a:prstGeom>
            </p:spPr>
          </p:pic>
        </p:grpSp>
        <p:grpSp>
          <p:nvGrpSpPr>
            <p:cNvPr id="183" name="Group 182"/>
            <p:cNvGrpSpPr>
              <a:grpSpLocks noChangeAspect="1"/>
            </p:cNvGrpSpPr>
            <p:nvPr/>
          </p:nvGrpSpPr>
          <p:grpSpPr bwMode="auto">
            <a:xfrm>
              <a:off x="3525260" y="2488797"/>
              <a:ext cx="835378" cy="714548"/>
              <a:chOff x="1063" y="2798"/>
              <a:chExt cx="961" cy="822"/>
            </a:xfrm>
          </p:grpSpPr>
          <p:sp>
            <p:nvSpPr>
              <p:cNvPr id="184" name="Freeform 6"/>
              <p:cNvSpPr>
                <a:spLocks noEditPoints="1"/>
              </p:cNvSpPr>
              <p:nvPr/>
            </p:nvSpPr>
            <p:spPr bwMode="auto">
              <a:xfrm>
                <a:off x="1063" y="2798"/>
                <a:ext cx="961" cy="822"/>
              </a:xfrm>
              <a:custGeom>
                <a:avLst/>
                <a:gdLst>
                  <a:gd name="T0" fmla="*/ 265 w 3843"/>
                  <a:gd name="T1" fmla="*/ 229 h 3287"/>
                  <a:gd name="T2" fmla="*/ 225 w 3843"/>
                  <a:gd name="T3" fmla="*/ 311 h 3287"/>
                  <a:gd name="T4" fmla="*/ 225 w 3843"/>
                  <a:gd name="T5" fmla="*/ 679 h 3287"/>
                  <a:gd name="T6" fmla="*/ 225 w 3843"/>
                  <a:gd name="T7" fmla="*/ 1741 h 3287"/>
                  <a:gd name="T8" fmla="*/ 227 w 3843"/>
                  <a:gd name="T9" fmla="*/ 2520 h 3287"/>
                  <a:gd name="T10" fmla="*/ 331 w 3843"/>
                  <a:gd name="T11" fmla="*/ 2598 h 3287"/>
                  <a:gd name="T12" fmla="*/ 403 w 3843"/>
                  <a:gd name="T13" fmla="*/ 2598 h 3287"/>
                  <a:gd name="T14" fmla="*/ 907 w 3843"/>
                  <a:gd name="T15" fmla="*/ 2598 h 3287"/>
                  <a:gd name="T16" fmla="*/ 1618 w 3843"/>
                  <a:gd name="T17" fmla="*/ 2598 h 3287"/>
                  <a:gd name="T18" fmla="*/ 2427 w 3843"/>
                  <a:gd name="T19" fmla="*/ 2598 h 3287"/>
                  <a:gd name="T20" fmla="*/ 3542 w 3843"/>
                  <a:gd name="T21" fmla="*/ 2596 h 3287"/>
                  <a:gd name="T22" fmla="*/ 3621 w 3843"/>
                  <a:gd name="T23" fmla="*/ 2495 h 3287"/>
                  <a:gd name="T24" fmla="*/ 3621 w 3843"/>
                  <a:gd name="T25" fmla="*/ 2223 h 3287"/>
                  <a:gd name="T26" fmla="*/ 3621 w 3843"/>
                  <a:gd name="T27" fmla="*/ 1873 h 3287"/>
                  <a:gd name="T28" fmla="*/ 3621 w 3843"/>
                  <a:gd name="T29" fmla="*/ 479 h 3287"/>
                  <a:gd name="T30" fmla="*/ 3563 w 3843"/>
                  <a:gd name="T31" fmla="*/ 218 h 3287"/>
                  <a:gd name="T32" fmla="*/ 3007 w 3843"/>
                  <a:gd name="T33" fmla="*/ 208 h 3287"/>
                  <a:gd name="T34" fmla="*/ 1722 w 3843"/>
                  <a:gd name="T35" fmla="*/ 208 h 3287"/>
                  <a:gd name="T36" fmla="*/ 131 w 3843"/>
                  <a:gd name="T37" fmla="*/ 0 h 3287"/>
                  <a:gd name="T38" fmla="*/ 456 w 3843"/>
                  <a:gd name="T39" fmla="*/ 0 h 3287"/>
                  <a:gd name="T40" fmla="*/ 1886 w 3843"/>
                  <a:gd name="T41" fmla="*/ 0 h 3287"/>
                  <a:gd name="T42" fmla="*/ 3774 w 3843"/>
                  <a:gd name="T43" fmla="*/ 11 h 3287"/>
                  <a:gd name="T44" fmla="*/ 3843 w 3843"/>
                  <a:gd name="T45" fmla="*/ 117 h 3287"/>
                  <a:gd name="T46" fmla="*/ 3843 w 3843"/>
                  <a:gd name="T47" fmla="*/ 127 h 3287"/>
                  <a:gd name="T48" fmla="*/ 3843 w 3843"/>
                  <a:gd name="T49" fmla="*/ 270 h 3287"/>
                  <a:gd name="T50" fmla="*/ 3843 w 3843"/>
                  <a:gd name="T51" fmla="*/ 633 h 3287"/>
                  <a:gd name="T52" fmla="*/ 3843 w 3843"/>
                  <a:gd name="T53" fmla="*/ 1340 h 3287"/>
                  <a:gd name="T54" fmla="*/ 3843 w 3843"/>
                  <a:gd name="T55" fmla="*/ 2007 h 3287"/>
                  <a:gd name="T56" fmla="*/ 3830 w 3843"/>
                  <a:gd name="T57" fmla="*/ 2743 h 3287"/>
                  <a:gd name="T58" fmla="*/ 3720 w 3843"/>
                  <a:gd name="T59" fmla="*/ 2811 h 3287"/>
                  <a:gd name="T60" fmla="*/ 3701 w 3843"/>
                  <a:gd name="T61" fmla="*/ 2811 h 3287"/>
                  <a:gd name="T62" fmla="*/ 3489 w 3843"/>
                  <a:gd name="T63" fmla="*/ 2811 h 3287"/>
                  <a:gd name="T64" fmla="*/ 3118 w 3843"/>
                  <a:gd name="T65" fmla="*/ 2811 h 3287"/>
                  <a:gd name="T66" fmla="*/ 2608 w 3843"/>
                  <a:gd name="T67" fmla="*/ 2815 h 3287"/>
                  <a:gd name="T68" fmla="*/ 2622 w 3843"/>
                  <a:gd name="T69" fmla="*/ 2938 h 3287"/>
                  <a:gd name="T70" fmla="*/ 2694 w 3843"/>
                  <a:gd name="T71" fmla="*/ 3043 h 3287"/>
                  <a:gd name="T72" fmla="*/ 2816 w 3843"/>
                  <a:gd name="T73" fmla="*/ 3066 h 3287"/>
                  <a:gd name="T74" fmla="*/ 2836 w 3843"/>
                  <a:gd name="T75" fmla="*/ 3067 h 3287"/>
                  <a:gd name="T76" fmla="*/ 2919 w 3843"/>
                  <a:gd name="T77" fmla="*/ 3153 h 3287"/>
                  <a:gd name="T78" fmla="*/ 2916 w 3843"/>
                  <a:gd name="T79" fmla="*/ 3224 h 3287"/>
                  <a:gd name="T80" fmla="*/ 2836 w 3843"/>
                  <a:gd name="T81" fmla="*/ 3287 h 3287"/>
                  <a:gd name="T82" fmla="*/ 2209 w 3843"/>
                  <a:gd name="T83" fmla="*/ 3287 h 3287"/>
                  <a:gd name="T84" fmla="*/ 1031 w 3843"/>
                  <a:gd name="T85" fmla="*/ 3285 h 3287"/>
                  <a:gd name="T86" fmla="*/ 971 w 3843"/>
                  <a:gd name="T87" fmla="*/ 3201 h 3287"/>
                  <a:gd name="T88" fmla="*/ 981 w 3843"/>
                  <a:gd name="T89" fmla="*/ 3110 h 3287"/>
                  <a:gd name="T90" fmla="*/ 1093 w 3843"/>
                  <a:gd name="T91" fmla="*/ 3062 h 3287"/>
                  <a:gd name="T92" fmla="*/ 1222 w 3843"/>
                  <a:gd name="T93" fmla="*/ 3039 h 3287"/>
                  <a:gd name="T94" fmla="*/ 1293 w 3843"/>
                  <a:gd name="T95" fmla="*/ 2938 h 3287"/>
                  <a:gd name="T96" fmla="*/ 1310 w 3843"/>
                  <a:gd name="T97" fmla="*/ 2815 h 3287"/>
                  <a:gd name="T98" fmla="*/ 1291 w 3843"/>
                  <a:gd name="T99" fmla="*/ 2811 h 3287"/>
                  <a:gd name="T100" fmla="*/ 1162 w 3843"/>
                  <a:gd name="T101" fmla="*/ 2811 h 3287"/>
                  <a:gd name="T102" fmla="*/ 812 w 3843"/>
                  <a:gd name="T103" fmla="*/ 2811 h 3287"/>
                  <a:gd name="T104" fmla="*/ 100 w 3843"/>
                  <a:gd name="T105" fmla="*/ 2808 h 3287"/>
                  <a:gd name="T106" fmla="*/ 0 w 3843"/>
                  <a:gd name="T107" fmla="*/ 2689 h 3287"/>
                  <a:gd name="T108" fmla="*/ 0 w 3843"/>
                  <a:gd name="T109" fmla="*/ 2682 h 3287"/>
                  <a:gd name="T110" fmla="*/ 0 w 3843"/>
                  <a:gd name="T111" fmla="*/ 2563 h 3287"/>
                  <a:gd name="T112" fmla="*/ 0 w 3843"/>
                  <a:gd name="T113" fmla="*/ 2234 h 3287"/>
                  <a:gd name="T114" fmla="*/ 0 w 3843"/>
                  <a:gd name="T115" fmla="*/ 1533 h 3287"/>
                  <a:gd name="T116" fmla="*/ 0 w 3843"/>
                  <a:gd name="T117" fmla="*/ 949 h 3287"/>
                  <a:gd name="T118" fmla="*/ 3 w 3843"/>
                  <a:gd name="T119" fmla="*/ 89 h 3287"/>
                  <a:gd name="T120" fmla="*/ 131 w 3843"/>
                  <a:gd name="T121"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3" h="3287">
                    <a:moveTo>
                      <a:pt x="915" y="208"/>
                    </a:moveTo>
                    <a:lnTo>
                      <a:pt x="729" y="208"/>
                    </a:lnTo>
                    <a:lnTo>
                      <a:pt x="331" y="208"/>
                    </a:lnTo>
                    <a:lnTo>
                      <a:pt x="306" y="211"/>
                    </a:lnTo>
                    <a:lnTo>
                      <a:pt x="284" y="218"/>
                    </a:lnTo>
                    <a:lnTo>
                      <a:pt x="265" y="229"/>
                    </a:lnTo>
                    <a:lnTo>
                      <a:pt x="248" y="246"/>
                    </a:lnTo>
                    <a:lnTo>
                      <a:pt x="235" y="264"/>
                    </a:lnTo>
                    <a:lnTo>
                      <a:pt x="227" y="286"/>
                    </a:lnTo>
                    <a:lnTo>
                      <a:pt x="225" y="310"/>
                    </a:lnTo>
                    <a:lnTo>
                      <a:pt x="225" y="311"/>
                    </a:lnTo>
                    <a:lnTo>
                      <a:pt x="225" y="311"/>
                    </a:lnTo>
                    <a:lnTo>
                      <a:pt x="225" y="324"/>
                    </a:lnTo>
                    <a:lnTo>
                      <a:pt x="225" y="331"/>
                    </a:lnTo>
                    <a:lnTo>
                      <a:pt x="225" y="339"/>
                    </a:lnTo>
                    <a:lnTo>
                      <a:pt x="225" y="584"/>
                    </a:lnTo>
                    <a:lnTo>
                      <a:pt x="225" y="629"/>
                    </a:lnTo>
                    <a:lnTo>
                      <a:pt x="225" y="679"/>
                    </a:lnTo>
                    <a:lnTo>
                      <a:pt x="225" y="734"/>
                    </a:lnTo>
                    <a:lnTo>
                      <a:pt x="225" y="795"/>
                    </a:lnTo>
                    <a:lnTo>
                      <a:pt x="225" y="861"/>
                    </a:lnTo>
                    <a:lnTo>
                      <a:pt x="225" y="932"/>
                    </a:lnTo>
                    <a:lnTo>
                      <a:pt x="225" y="1615"/>
                    </a:lnTo>
                    <a:lnTo>
                      <a:pt x="225" y="1741"/>
                    </a:lnTo>
                    <a:lnTo>
                      <a:pt x="225" y="1875"/>
                    </a:lnTo>
                    <a:lnTo>
                      <a:pt x="225" y="2018"/>
                    </a:lnTo>
                    <a:lnTo>
                      <a:pt x="225" y="2169"/>
                    </a:lnTo>
                    <a:lnTo>
                      <a:pt x="225" y="2328"/>
                    </a:lnTo>
                    <a:lnTo>
                      <a:pt x="225" y="2495"/>
                    </a:lnTo>
                    <a:lnTo>
                      <a:pt x="227" y="2520"/>
                    </a:lnTo>
                    <a:lnTo>
                      <a:pt x="235" y="2542"/>
                    </a:lnTo>
                    <a:lnTo>
                      <a:pt x="248" y="2561"/>
                    </a:lnTo>
                    <a:lnTo>
                      <a:pt x="265" y="2576"/>
                    </a:lnTo>
                    <a:lnTo>
                      <a:pt x="284" y="2589"/>
                    </a:lnTo>
                    <a:lnTo>
                      <a:pt x="306" y="2596"/>
                    </a:lnTo>
                    <a:lnTo>
                      <a:pt x="331" y="2598"/>
                    </a:lnTo>
                    <a:lnTo>
                      <a:pt x="332" y="2598"/>
                    </a:lnTo>
                    <a:lnTo>
                      <a:pt x="332" y="2598"/>
                    </a:lnTo>
                    <a:lnTo>
                      <a:pt x="333" y="2598"/>
                    </a:lnTo>
                    <a:lnTo>
                      <a:pt x="336" y="2598"/>
                    </a:lnTo>
                    <a:lnTo>
                      <a:pt x="388" y="2598"/>
                    </a:lnTo>
                    <a:lnTo>
                      <a:pt x="403" y="2598"/>
                    </a:lnTo>
                    <a:lnTo>
                      <a:pt x="421" y="2598"/>
                    </a:lnTo>
                    <a:lnTo>
                      <a:pt x="465" y="2598"/>
                    </a:lnTo>
                    <a:lnTo>
                      <a:pt x="492" y="2598"/>
                    </a:lnTo>
                    <a:lnTo>
                      <a:pt x="522" y="2598"/>
                    </a:lnTo>
                    <a:lnTo>
                      <a:pt x="842" y="2598"/>
                    </a:lnTo>
                    <a:lnTo>
                      <a:pt x="907" y="2598"/>
                    </a:lnTo>
                    <a:lnTo>
                      <a:pt x="976" y="2598"/>
                    </a:lnTo>
                    <a:lnTo>
                      <a:pt x="1050" y="2598"/>
                    </a:lnTo>
                    <a:lnTo>
                      <a:pt x="1307" y="2598"/>
                    </a:lnTo>
                    <a:lnTo>
                      <a:pt x="1404" y="2598"/>
                    </a:lnTo>
                    <a:lnTo>
                      <a:pt x="1508" y="2598"/>
                    </a:lnTo>
                    <a:lnTo>
                      <a:pt x="1618" y="2598"/>
                    </a:lnTo>
                    <a:lnTo>
                      <a:pt x="1735" y="2598"/>
                    </a:lnTo>
                    <a:lnTo>
                      <a:pt x="1860" y="2598"/>
                    </a:lnTo>
                    <a:lnTo>
                      <a:pt x="1990" y="2598"/>
                    </a:lnTo>
                    <a:lnTo>
                      <a:pt x="2128" y="2598"/>
                    </a:lnTo>
                    <a:lnTo>
                      <a:pt x="2273" y="2598"/>
                    </a:lnTo>
                    <a:lnTo>
                      <a:pt x="2427" y="2598"/>
                    </a:lnTo>
                    <a:lnTo>
                      <a:pt x="2588" y="2598"/>
                    </a:lnTo>
                    <a:lnTo>
                      <a:pt x="2758" y="2598"/>
                    </a:lnTo>
                    <a:lnTo>
                      <a:pt x="2935" y="2598"/>
                    </a:lnTo>
                    <a:lnTo>
                      <a:pt x="3120" y="2598"/>
                    </a:lnTo>
                    <a:lnTo>
                      <a:pt x="3519" y="2598"/>
                    </a:lnTo>
                    <a:lnTo>
                      <a:pt x="3542" y="2596"/>
                    </a:lnTo>
                    <a:lnTo>
                      <a:pt x="3563" y="2589"/>
                    </a:lnTo>
                    <a:lnTo>
                      <a:pt x="3583" y="2576"/>
                    </a:lnTo>
                    <a:lnTo>
                      <a:pt x="3598" y="2561"/>
                    </a:lnTo>
                    <a:lnTo>
                      <a:pt x="3611" y="2542"/>
                    </a:lnTo>
                    <a:lnTo>
                      <a:pt x="3619" y="2520"/>
                    </a:lnTo>
                    <a:lnTo>
                      <a:pt x="3621" y="2495"/>
                    </a:lnTo>
                    <a:lnTo>
                      <a:pt x="3621" y="2495"/>
                    </a:lnTo>
                    <a:lnTo>
                      <a:pt x="3621" y="2495"/>
                    </a:lnTo>
                    <a:lnTo>
                      <a:pt x="3621" y="2483"/>
                    </a:lnTo>
                    <a:lnTo>
                      <a:pt x="3621" y="2476"/>
                    </a:lnTo>
                    <a:lnTo>
                      <a:pt x="3621" y="2466"/>
                    </a:lnTo>
                    <a:lnTo>
                      <a:pt x="3621" y="2223"/>
                    </a:lnTo>
                    <a:lnTo>
                      <a:pt x="3621" y="2177"/>
                    </a:lnTo>
                    <a:lnTo>
                      <a:pt x="3621" y="2127"/>
                    </a:lnTo>
                    <a:lnTo>
                      <a:pt x="3621" y="2071"/>
                    </a:lnTo>
                    <a:lnTo>
                      <a:pt x="3621" y="2012"/>
                    </a:lnTo>
                    <a:lnTo>
                      <a:pt x="3621" y="1945"/>
                    </a:lnTo>
                    <a:lnTo>
                      <a:pt x="3621" y="1873"/>
                    </a:lnTo>
                    <a:lnTo>
                      <a:pt x="3621" y="1191"/>
                    </a:lnTo>
                    <a:lnTo>
                      <a:pt x="3621" y="1064"/>
                    </a:lnTo>
                    <a:lnTo>
                      <a:pt x="3621" y="930"/>
                    </a:lnTo>
                    <a:lnTo>
                      <a:pt x="3621" y="788"/>
                    </a:lnTo>
                    <a:lnTo>
                      <a:pt x="3621" y="637"/>
                    </a:lnTo>
                    <a:lnTo>
                      <a:pt x="3621" y="479"/>
                    </a:lnTo>
                    <a:lnTo>
                      <a:pt x="3621" y="310"/>
                    </a:lnTo>
                    <a:lnTo>
                      <a:pt x="3619" y="286"/>
                    </a:lnTo>
                    <a:lnTo>
                      <a:pt x="3611" y="264"/>
                    </a:lnTo>
                    <a:lnTo>
                      <a:pt x="3598" y="246"/>
                    </a:lnTo>
                    <a:lnTo>
                      <a:pt x="3583" y="229"/>
                    </a:lnTo>
                    <a:lnTo>
                      <a:pt x="3563" y="218"/>
                    </a:lnTo>
                    <a:lnTo>
                      <a:pt x="3542" y="211"/>
                    </a:lnTo>
                    <a:lnTo>
                      <a:pt x="3519" y="208"/>
                    </a:lnTo>
                    <a:lnTo>
                      <a:pt x="3519" y="208"/>
                    </a:lnTo>
                    <a:lnTo>
                      <a:pt x="3518" y="208"/>
                    </a:lnTo>
                    <a:lnTo>
                      <a:pt x="3517" y="208"/>
                    </a:lnTo>
                    <a:lnTo>
                      <a:pt x="3007" y="208"/>
                    </a:lnTo>
                    <a:lnTo>
                      <a:pt x="2943" y="208"/>
                    </a:lnTo>
                    <a:lnTo>
                      <a:pt x="2875" y="208"/>
                    </a:lnTo>
                    <a:lnTo>
                      <a:pt x="2800" y="208"/>
                    </a:lnTo>
                    <a:lnTo>
                      <a:pt x="2544" y="208"/>
                    </a:lnTo>
                    <a:lnTo>
                      <a:pt x="2446" y="208"/>
                    </a:lnTo>
                    <a:lnTo>
                      <a:pt x="1722" y="208"/>
                    </a:lnTo>
                    <a:lnTo>
                      <a:pt x="1577" y="208"/>
                    </a:lnTo>
                    <a:lnTo>
                      <a:pt x="1423" y="208"/>
                    </a:lnTo>
                    <a:lnTo>
                      <a:pt x="1262" y="208"/>
                    </a:lnTo>
                    <a:lnTo>
                      <a:pt x="1093" y="208"/>
                    </a:lnTo>
                    <a:lnTo>
                      <a:pt x="915" y="208"/>
                    </a:lnTo>
                    <a:close/>
                    <a:moveTo>
                      <a:pt x="131" y="0"/>
                    </a:moveTo>
                    <a:lnTo>
                      <a:pt x="197" y="0"/>
                    </a:lnTo>
                    <a:lnTo>
                      <a:pt x="214" y="0"/>
                    </a:lnTo>
                    <a:lnTo>
                      <a:pt x="233" y="0"/>
                    </a:lnTo>
                    <a:lnTo>
                      <a:pt x="374" y="0"/>
                    </a:lnTo>
                    <a:lnTo>
                      <a:pt x="412" y="0"/>
                    </a:lnTo>
                    <a:lnTo>
                      <a:pt x="456" y="0"/>
                    </a:lnTo>
                    <a:lnTo>
                      <a:pt x="800" y="0"/>
                    </a:lnTo>
                    <a:lnTo>
                      <a:pt x="874" y="0"/>
                    </a:lnTo>
                    <a:lnTo>
                      <a:pt x="954" y="0"/>
                    </a:lnTo>
                    <a:lnTo>
                      <a:pt x="1727" y="0"/>
                    </a:lnTo>
                    <a:lnTo>
                      <a:pt x="1805" y="0"/>
                    </a:lnTo>
                    <a:lnTo>
                      <a:pt x="1886" y="0"/>
                    </a:lnTo>
                    <a:lnTo>
                      <a:pt x="1997" y="0"/>
                    </a:lnTo>
                    <a:lnTo>
                      <a:pt x="2083" y="0"/>
                    </a:lnTo>
                    <a:lnTo>
                      <a:pt x="2234" y="0"/>
                    </a:lnTo>
                    <a:lnTo>
                      <a:pt x="3720" y="0"/>
                    </a:lnTo>
                    <a:lnTo>
                      <a:pt x="3748" y="2"/>
                    </a:lnTo>
                    <a:lnTo>
                      <a:pt x="3774" y="11"/>
                    </a:lnTo>
                    <a:lnTo>
                      <a:pt x="3796" y="24"/>
                    </a:lnTo>
                    <a:lnTo>
                      <a:pt x="3815" y="43"/>
                    </a:lnTo>
                    <a:lnTo>
                      <a:pt x="3830" y="65"/>
                    </a:lnTo>
                    <a:lnTo>
                      <a:pt x="3839" y="89"/>
                    </a:lnTo>
                    <a:lnTo>
                      <a:pt x="3843" y="117"/>
                    </a:lnTo>
                    <a:lnTo>
                      <a:pt x="3843" y="117"/>
                    </a:lnTo>
                    <a:lnTo>
                      <a:pt x="3843" y="117"/>
                    </a:lnTo>
                    <a:lnTo>
                      <a:pt x="3843" y="119"/>
                    </a:lnTo>
                    <a:lnTo>
                      <a:pt x="3843" y="120"/>
                    </a:lnTo>
                    <a:lnTo>
                      <a:pt x="3843" y="122"/>
                    </a:lnTo>
                    <a:lnTo>
                      <a:pt x="3843" y="124"/>
                    </a:lnTo>
                    <a:lnTo>
                      <a:pt x="3843" y="127"/>
                    </a:lnTo>
                    <a:lnTo>
                      <a:pt x="3843" y="130"/>
                    </a:lnTo>
                    <a:lnTo>
                      <a:pt x="3843" y="136"/>
                    </a:lnTo>
                    <a:lnTo>
                      <a:pt x="3843" y="144"/>
                    </a:lnTo>
                    <a:lnTo>
                      <a:pt x="3843" y="150"/>
                    </a:lnTo>
                    <a:lnTo>
                      <a:pt x="3843" y="243"/>
                    </a:lnTo>
                    <a:lnTo>
                      <a:pt x="3843" y="270"/>
                    </a:lnTo>
                    <a:lnTo>
                      <a:pt x="3843" y="300"/>
                    </a:lnTo>
                    <a:lnTo>
                      <a:pt x="3843" y="335"/>
                    </a:lnTo>
                    <a:lnTo>
                      <a:pt x="3843" y="373"/>
                    </a:lnTo>
                    <a:lnTo>
                      <a:pt x="3843" y="416"/>
                    </a:lnTo>
                    <a:lnTo>
                      <a:pt x="3843" y="571"/>
                    </a:lnTo>
                    <a:lnTo>
                      <a:pt x="3843" y="633"/>
                    </a:lnTo>
                    <a:lnTo>
                      <a:pt x="3843" y="700"/>
                    </a:lnTo>
                    <a:lnTo>
                      <a:pt x="3843" y="774"/>
                    </a:lnTo>
                    <a:lnTo>
                      <a:pt x="3843" y="852"/>
                    </a:lnTo>
                    <a:lnTo>
                      <a:pt x="3843" y="937"/>
                    </a:lnTo>
                    <a:lnTo>
                      <a:pt x="3843" y="1274"/>
                    </a:lnTo>
                    <a:lnTo>
                      <a:pt x="3843" y="1340"/>
                    </a:lnTo>
                    <a:lnTo>
                      <a:pt x="3843" y="1458"/>
                    </a:lnTo>
                    <a:lnTo>
                      <a:pt x="3843" y="1584"/>
                    </a:lnTo>
                    <a:lnTo>
                      <a:pt x="3843" y="1664"/>
                    </a:lnTo>
                    <a:lnTo>
                      <a:pt x="3843" y="1774"/>
                    </a:lnTo>
                    <a:lnTo>
                      <a:pt x="3843" y="1858"/>
                    </a:lnTo>
                    <a:lnTo>
                      <a:pt x="3843" y="2007"/>
                    </a:lnTo>
                    <a:lnTo>
                      <a:pt x="3843" y="2164"/>
                    </a:lnTo>
                    <a:lnTo>
                      <a:pt x="3843" y="2331"/>
                    </a:lnTo>
                    <a:lnTo>
                      <a:pt x="3843" y="2505"/>
                    </a:lnTo>
                    <a:lnTo>
                      <a:pt x="3843" y="2689"/>
                    </a:lnTo>
                    <a:lnTo>
                      <a:pt x="3839" y="2717"/>
                    </a:lnTo>
                    <a:lnTo>
                      <a:pt x="3830" y="2743"/>
                    </a:lnTo>
                    <a:lnTo>
                      <a:pt x="3815" y="2765"/>
                    </a:lnTo>
                    <a:lnTo>
                      <a:pt x="3796" y="2783"/>
                    </a:lnTo>
                    <a:lnTo>
                      <a:pt x="3774" y="2799"/>
                    </a:lnTo>
                    <a:lnTo>
                      <a:pt x="3748" y="2808"/>
                    </a:lnTo>
                    <a:lnTo>
                      <a:pt x="3720" y="2811"/>
                    </a:lnTo>
                    <a:lnTo>
                      <a:pt x="3720" y="2811"/>
                    </a:lnTo>
                    <a:lnTo>
                      <a:pt x="3719" y="2811"/>
                    </a:lnTo>
                    <a:lnTo>
                      <a:pt x="3718" y="2811"/>
                    </a:lnTo>
                    <a:lnTo>
                      <a:pt x="3717" y="2811"/>
                    </a:lnTo>
                    <a:lnTo>
                      <a:pt x="3713" y="2811"/>
                    </a:lnTo>
                    <a:lnTo>
                      <a:pt x="3708" y="2811"/>
                    </a:lnTo>
                    <a:lnTo>
                      <a:pt x="3701" y="2811"/>
                    </a:lnTo>
                    <a:lnTo>
                      <a:pt x="3679" y="2811"/>
                    </a:lnTo>
                    <a:lnTo>
                      <a:pt x="3663" y="2811"/>
                    </a:lnTo>
                    <a:lnTo>
                      <a:pt x="3645" y="2811"/>
                    </a:lnTo>
                    <a:lnTo>
                      <a:pt x="3566" y="2811"/>
                    </a:lnTo>
                    <a:lnTo>
                      <a:pt x="3529" y="2811"/>
                    </a:lnTo>
                    <a:lnTo>
                      <a:pt x="3489" y="2811"/>
                    </a:lnTo>
                    <a:lnTo>
                      <a:pt x="3442" y="2811"/>
                    </a:lnTo>
                    <a:lnTo>
                      <a:pt x="3391" y="2811"/>
                    </a:lnTo>
                    <a:lnTo>
                      <a:pt x="3332" y="2811"/>
                    </a:lnTo>
                    <a:lnTo>
                      <a:pt x="3268" y="2811"/>
                    </a:lnTo>
                    <a:lnTo>
                      <a:pt x="3196" y="2811"/>
                    </a:lnTo>
                    <a:lnTo>
                      <a:pt x="3118" y="2811"/>
                    </a:lnTo>
                    <a:lnTo>
                      <a:pt x="3032" y="2811"/>
                    </a:lnTo>
                    <a:lnTo>
                      <a:pt x="2939" y="2811"/>
                    </a:lnTo>
                    <a:lnTo>
                      <a:pt x="2837" y="2811"/>
                    </a:lnTo>
                    <a:lnTo>
                      <a:pt x="2727" y="2811"/>
                    </a:lnTo>
                    <a:lnTo>
                      <a:pt x="2608" y="2811"/>
                    </a:lnTo>
                    <a:lnTo>
                      <a:pt x="2608" y="2815"/>
                    </a:lnTo>
                    <a:lnTo>
                      <a:pt x="2609" y="2827"/>
                    </a:lnTo>
                    <a:lnTo>
                      <a:pt x="2610" y="2843"/>
                    </a:lnTo>
                    <a:lnTo>
                      <a:pt x="2612" y="2865"/>
                    </a:lnTo>
                    <a:lnTo>
                      <a:pt x="2615" y="2888"/>
                    </a:lnTo>
                    <a:lnTo>
                      <a:pt x="2618" y="2914"/>
                    </a:lnTo>
                    <a:lnTo>
                      <a:pt x="2622" y="2938"/>
                    </a:lnTo>
                    <a:lnTo>
                      <a:pt x="2626" y="2962"/>
                    </a:lnTo>
                    <a:lnTo>
                      <a:pt x="2632" y="2982"/>
                    </a:lnTo>
                    <a:lnTo>
                      <a:pt x="2639" y="2996"/>
                    </a:lnTo>
                    <a:lnTo>
                      <a:pt x="2655" y="3017"/>
                    </a:lnTo>
                    <a:lnTo>
                      <a:pt x="2674" y="3032"/>
                    </a:lnTo>
                    <a:lnTo>
                      <a:pt x="2694" y="3043"/>
                    </a:lnTo>
                    <a:lnTo>
                      <a:pt x="2716" y="3052"/>
                    </a:lnTo>
                    <a:lnTo>
                      <a:pt x="2738" y="3059"/>
                    </a:lnTo>
                    <a:lnTo>
                      <a:pt x="2760" y="3062"/>
                    </a:lnTo>
                    <a:lnTo>
                      <a:pt x="2781" y="3064"/>
                    </a:lnTo>
                    <a:lnTo>
                      <a:pt x="2800" y="3066"/>
                    </a:lnTo>
                    <a:lnTo>
                      <a:pt x="2816" y="3066"/>
                    </a:lnTo>
                    <a:lnTo>
                      <a:pt x="2829" y="3067"/>
                    </a:lnTo>
                    <a:lnTo>
                      <a:pt x="2829" y="3067"/>
                    </a:lnTo>
                    <a:lnTo>
                      <a:pt x="2829" y="3067"/>
                    </a:lnTo>
                    <a:lnTo>
                      <a:pt x="2830" y="3067"/>
                    </a:lnTo>
                    <a:lnTo>
                      <a:pt x="2833" y="3067"/>
                    </a:lnTo>
                    <a:lnTo>
                      <a:pt x="2836" y="3067"/>
                    </a:lnTo>
                    <a:lnTo>
                      <a:pt x="2857" y="3070"/>
                    </a:lnTo>
                    <a:lnTo>
                      <a:pt x="2877" y="3078"/>
                    </a:lnTo>
                    <a:lnTo>
                      <a:pt x="2894" y="3092"/>
                    </a:lnTo>
                    <a:lnTo>
                      <a:pt x="2907" y="3110"/>
                    </a:lnTo>
                    <a:lnTo>
                      <a:pt x="2916" y="3131"/>
                    </a:lnTo>
                    <a:lnTo>
                      <a:pt x="2919" y="3153"/>
                    </a:lnTo>
                    <a:lnTo>
                      <a:pt x="2919" y="3154"/>
                    </a:lnTo>
                    <a:lnTo>
                      <a:pt x="2919" y="3155"/>
                    </a:lnTo>
                    <a:lnTo>
                      <a:pt x="2919" y="3167"/>
                    </a:lnTo>
                    <a:lnTo>
                      <a:pt x="2919" y="3181"/>
                    </a:lnTo>
                    <a:lnTo>
                      <a:pt x="2919" y="3201"/>
                    </a:lnTo>
                    <a:lnTo>
                      <a:pt x="2916" y="3224"/>
                    </a:lnTo>
                    <a:lnTo>
                      <a:pt x="2907" y="3244"/>
                    </a:lnTo>
                    <a:lnTo>
                      <a:pt x="2894" y="3261"/>
                    </a:lnTo>
                    <a:lnTo>
                      <a:pt x="2877" y="3275"/>
                    </a:lnTo>
                    <a:lnTo>
                      <a:pt x="2857" y="3285"/>
                    </a:lnTo>
                    <a:lnTo>
                      <a:pt x="2836" y="3287"/>
                    </a:lnTo>
                    <a:lnTo>
                      <a:pt x="2836" y="3287"/>
                    </a:lnTo>
                    <a:lnTo>
                      <a:pt x="2836" y="3287"/>
                    </a:lnTo>
                    <a:lnTo>
                      <a:pt x="2813" y="3287"/>
                    </a:lnTo>
                    <a:lnTo>
                      <a:pt x="2803" y="3287"/>
                    </a:lnTo>
                    <a:lnTo>
                      <a:pt x="2791" y="3287"/>
                    </a:lnTo>
                    <a:lnTo>
                      <a:pt x="2285" y="3287"/>
                    </a:lnTo>
                    <a:lnTo>
                      <a:pt x="2209" y="3287"/>
                    </a:lnTo>
                    <a:lnTo>
                      <a:pt x="2128" y="3287"/>
                    </a:lnTo>
                    <a:lnTo>
                      <a:pt x="2039" y="3287"/>
                    </a:lnTo>
                    <a:lnTo>
                      <a:pt x="1292" y="3287"/>
                    </a:lnTo>
                    <a:lnTo>
                      <a:pt x="1206" y="3287"/>
                    </a:lnTo>
                    <a:lnTo>
                      <a:pt x="1053" y="3287"/>
                    </a:lnTo>
                    <a:lnTo>
                      <a:pt x="1031" y="3285"/>
                    </a:lnTo>
                    <a:lnTo>
                      <a:pt x="1010" y="3275"/>
                    </a:lnTo>
                    <a:lnTo>
                      <a:pt x="994" y="3261"/>
                    </a:lnTo>
                    <a:lnTo>
                      <a:pt x="981" y="3244"/>
                    </a:lnTo>
                    <a:lnTo>
                      <a:pt x="973" y="3224"/>
                    </a:lnTo>
                    <a:lnTo>
                      <a:pt x="971" y="3201"/>
                    </a:lnTo>
                    <a:lnTo>
                      <a:pt x="971" y="3201"/>
                    </a:lnTo>
                    <a:lnTo>
                      <a:pt x="971" y="3198"/>
                    </a:lnTo>
                    <a:lnTo>
                      <a:pt x="971" y="3187"/>
                    </a:lnTo>
                    <a:lnTo>
                      <a:pt x="971" y="3173"/>
                    </a:lnTo>
                    <a:lnTo>
                      <a:pt x="971" y="3153"/>
                    </a:lnTo>
                    <a:lnTo>
                      <a:pt x="973" y="3131"/>
                    </a:lnTo>
                    <a:lnTo>
                      <a:pt x="981" y="3110"/>
                    </a:lnTo>
                    <a:lnTo>
                      <a:pt x="994" y="3092"/>
                    </a:lnTo>
                    <a:lnTo>
                      <a:pt x="1010" y="3078"/>
                    </a:lnTo>
                    <a:lnTo>
                      <a:pt x="1031" y="3070"/>
                    </a:lnTo>
                    <a:lnTo>
                      <a:pt x="1053" y="3067"/>
                    </a:lnTo>
                    <a:lnTo>
                      <a:pt x="1073" y="3067"/>
                    </a:lnTo>
                    <a:lnTo>
                      <a:pt x="1093" y="3062"/>
                    </a:lnTo>
                    <a:lnTo>
                      <a:pt x="1114" y="3059"/>
                    </a:lnTo>
                    <a:lnTo>
                      <a:pt x="1135" y="3056"/>
                    </a:lnTo>
                    <a:lnTo>
                      <a:pt x="1157" y="3054"/>
                    </a:lnTo>
                    <a:lnTo>
                      <a:pt x="1179" y="3050"/>
                    </a:lnTo>
                    <a:lnTo>
                      <a:pt x="1201" y="3046"/>
                    </a:lnTo>
                    <a:lnTo>
                      <a:pt x="1222" y="3039"/>
                    </a:lnTo>
                    <a:lnTo>
                      <a:pt x="1241" y="3028"/>
                    </a:lnTo>
                    <a:lnTo>
                      <a:pt x="1258" y="3014"/>
                    </a:lnTo>
                    <a:lnTo>
                      <a:pt x="1274" y="2996"/>
                    </a:lnTo>
                    <a:lnTo>
                      <a:pt x="1282" y="2982"/>
                    </a:lnTo>
                    <a:lnTo>
                      <a:pt x="1289" y="2962"/>
                    </a:lnTo>
                    <a:lnTo>
                      <a:pt x="1293" y="2938"/>
                    </a:lnTo>
                    <a:lnTo>
                      <a:pt x="1298" y="2914"/>
                    </a:lnTo>
                    <a:lnTo>
                      <a:pt x="1303" y="2888"/>
                    </a:lnTo>
                    <a:lnTo>
                      <a:pt x="1305" y="2865"/>
                    </a:lnTo>
                    <a:lnTo>
                      <a:pt x="1307" y="2843"/>
                    </a:lnTo>
                    <a:lnTo>
                      <a:pt x="1309" y="2827"/>
                    </a:lnTo>
                    <a:lnTo>
                      <a:pt x="1310" y="2815"/>
                    </a:lnTo>
                    <a:lnTo>
                      <a:pt x="1310" y="2811"/>
                    </a:lnTo>
                    <a:lnTo>
                      <a:pt x="1310" y="2811"/>
                    </a:lnTo>
                    <a:lnTo>
                      <a:pt x="1310" y="2811"/>
                    </a:lnTo>
                    <a:lnTo>
                      <a:pt x="1303" y="2811"/>
                    </a:lnTo>
                    <a:lnTo>
                      <a:pt x="1298" y="2811"/>
                    </a:lnTo>
                    <a:lnTo>
                      <a:pt x="1291" y="2811"/>
                    </a:lnTo>
                    <a:lnTo>
                      <a:pt x="1282" y="2811"/>
                    </a:lnTo>
                    <a:lnTo>
                      <a:pt x="1270" y="2811"/>
                    </a:lnTo>
                    <a:lnTo>
                      <a:pt x="1239" y="2811"/>
                    </a:lnTo>
                    <a:lnTo>
                      <a:pt x="1216" y="2811"/>
                    </a:lnTo>
                    <a:lnTo>
                      <a:pt x="1192" y="2811"/>
                    </a:lnTo>
                    <a:lnTo>
                      <a:pt x="1162" y="2811"/>
                    </a:lnTo>
                    <a:lnTo>
                      <a:pt x="1128" y="2811"/>
                    </a:lnTo>
                    <a:lnTo>
                      <a:pt x="1089" y="2811"/>
                    </a:lnTo>
                    <a:lnTo>
                      <a:pt x="996" y="2811"/>
                    </a:lnTo>
                    <a:lnTo>
                      <a:pt x="941" y="2811"/>
                    </a:lnTo>
                    <a:lnTo>
                      <a:pt x="880" y="2811"/>
                    </a:lnTo>
                    <a:lnTo>
                      <a:pt x="812" y="2811"/>
                    </a:lnTo>
                    <a:lnTo>
                      <a:pt x="738" y="2811"/>
                    </a:lnTo>
                    <a:lnTo>
                      <a:pt x="656" y="2811"/>
                    </a:lnTo>
                    <a:lnTo>
                      <a:pt x="366" y="2811"/>
                    </a:lnTo>
                    <a:lnTo>
                      <a:pt x="252" y="2811"/>
                    </a:lnTo>
                    <a:lnTo>
                      <a:pt x="131" y="2811"/>
                    </a:lnTo>
                    <a:lnTo>
                      <a:pt x="100" y="2808"/>
                    </a:lnTo>
                    <a:lnTo>
                      <a:pt x="73" y="2799"/>
                    </a:lnTo>
                    <a:lnTo>
                      <a:pt x="49" y="2783"/>
                    </a:lnTo>
                    <a:lnTo>
                      <a:pt x="29" y="2765"/>
                    </a:lnTo>
                    <a:lnTo>
                      <a:pt x="13" y="2743"/>
                    </a:lnTo>
                    <a:lnTo>
                      <a:pt x="3" y="2717"/>
                    </a:lnTo>
                    <a:lnTo>
                      <a:pt x="0" y="2689"/>
                    </a:lnTo>
                    <a:lnTo>
                      <a:pt x="0" y="2689"/>
                    </a:lnTo>
                    <a:lnTo>
                      <a:pt x="0" y="2689"/>
                    </a:lnTo>
                    <a:lnTo>
                      <a:pt x="0" y="2688"/>
                    </a:lnTo>
                    <a:lnTo>
                      <a:pt x="0" y="2687"/>
                    </a:lnTo>
                    <a:lnTo>
                      <a:pt x="0" y="2684"/>
                    </a:lnTo>
                    <a:lnTo>
                      <a:pt x="0" y="2682"/>
                    </a:lnTo>
                    <a:lnTo>
                      <a:pt x="0" y="2678"/>
                    </a:lnTo>
                    <a:lnTo>
                      <a:pt x="0" y="2676"/>
                    </a:lnTo>
                    <a:lnTo>
                      <a:pt x="0" y="2670"/>
                    </a:lnTo>
                    <a:lnTo>
                      <a:pt x="0" y="2662"/>
                    </a:lnTo>
                    <a:lnTo>
                      <a:pt x="0" y="2655"/>
                    </a:lnTo>
                    <a:lnTo>
                      <a:pt x="0" y="2563"/>
                    </a:lnTo>
                    <a:lnTo>
                      <a:pt x="0" y="2536"/>
                    </a:lnTo>
                    <a:lnTo>
                      <a:pt x="0" y="2506"/>
                    </a:lnTo>
                    <a:lnTo>
                      <a:pt x="0" y="2471"/>
                    </a:lnTo>
                    <a:lnTo>
                      <a:pt x="0" y="2433"/>
                    </a:lnTo>
                    <a:lnTo>
                      <a:pt x="0" y="2391"/>
                    </a:lnTo>
                    <a:lnTo>
                      <a:pt x="0" y="2234"/>
                    </a:lnTo>
                    <a:lnTo>
                      <a:pt x="0" y="2173"/>
                    </a:lnTo>
                    <a:lnTo>
                      <a:pt x="0" y="2106"/>
                    </a:lnTo>
                    <a:lnTo>
                      <a:pt x="0" y="2033"/>
                    </a:lnTo>
                    <a:lnTo>
                      <a:pt x="0" y="1955"/>
                    </a:lnTo>
                    <a:lnTo>
                      <a:pt x="0" y="1869"/>
                    </a:lnTo>
                    <a:lnTo>
                      <a:pt x="0" y="1533"/>
                    </a:lnTo>
                    <a:lnTo>
                      <a:pt x="0" y="1466"/>
                    </a:lnTo>
                    <a:lnTo>
                      <a:pt x="0" y="1348"/>
                    </a:lnTo>
                    <a:lnTo>
                      <a:pt x="0" y="1223"/>
                    </a:lnTo>
                    <a:lnTo>
                      <a:pt x="0" y="1142"/>
                    </a:lnTo>
                    <a:lnTo>
                      <a:pt x="0" y="1032"/>
                    </a:lnTo>
                    <a:lnTo>
                      <a:pt x="0" y="949"/>
                    </a:lnTo>
                    <a:lnTo>
                      <a:pt x="0" y="799"/>
                    </a:lnTo>
                    <a:lnTo>
                      <a:pt x="0" y="642"/>
                    </a:lnTo>
                    <a:lnTo>
                      <a:pt x="0" y="475"/>
                    </a:lnTo>
                    <a:lnTo>
                      <a:pt x="0" y="300"/>
                    </a:lnTo>
                    <a:lnTo>
                      <a:pt x="0" y="117"/>
                    </a:lnTo>
                    <a:lnTo>
                      <a:pt x="3" y="89"/>
                    </a:lnTo>
                    <a:lnTo>
                      <a:pt x="13" y="65"/>
                    </a:lnTo>
                    <a:lnTo>
                      <a:pt x="29" y="43"/>
                    </a:lnTo>
                    <a:lnTo>
                      <a:pt x="49" y="24"/>
                    </a:lnTo>
                    <a:lnTo>
                      <a:pt x="73" y="11"/>
                    </a:lnTo>
                    <a:lnTo>
                      <a:pt x="100" y="2"/>
                    </a:lnTo>
                    <a:lnTo>
                      <a:pt x="131"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5" name="Freeform 7"/>
              <p:cNvSpPr>
                <a:spLocks noEditPoints="1"/>
              </p:cNvSpPr>
              <p:nvPr/>
            </p:nvSpPr>
            <p:spPr bwMode="auto">
              <a:xfrm>
                <a:off x="1388" y="2922"/>
                <a:ext cx="288" cy="403"/>
              </a:xfrm>
              <a:custGeom>
                <a:avLst/>
                <a:gdLst>
                  <a:gd name="T0" fmla="*/ 949 w 1154"/>
                  <a:gd name="T1" fmla="*/ 378 h 1612"/>
                  <a:gd name="T2" fmla="*/ 1023 w 1154"/>
                  <a:gd name="T3" fmla="*/ 414 h 1612"/>
                  <a:gd name="T4" fmla="*/ 1080 w 1154"/>
                  <a:gd name="T5" fmla="*/ 463 h 1612"/>
                  <a:gd name="T6" fmla="*/ 1113 w 1154"/>
                  <a:gd name="T7" fmla="*/ 503 h 1612"/>
                  <a:gd name="T8" fmla="*/ 1095 w 1154"/>
                  <a:gd name="T9" fmla="*/ 527 h 1612"/>
                  <a:gd name="T10" fmla="*/ 1035 w 1154"/>
                  <a:gd name="T11" fmla="*/ 586 h 1612"/>
                  <a:gd name="T12" fmla="*/ 956 w 1154"/>
                  <a:gd name="T13" fmla="*/ 696 h 1612"/>
                  <a:gd name="T14" fmla="*/ 923 w 1154"/>
                  <a:gd name="T15" fmla="*/ 803 h 1612"/>
                  <a:gd name="T16" fmla="*/ 920 w 1154"/>
                  <a:gd name="T17" fmla="*/ 919 h 1612"/>
                  <a:gd name="T18" fmla="*/ 953 w 1154"/>
                  <a:gd name="T19" fmla="*/ 1025 h 1612"/>
                  <a:gd name="T20" fmla="*/ 1012 w 1154"/>
                  <a:gd name="T21" fmla="*/ 1103 h 1612"/>
                  <a:gd name="T22" fmla="*/ 1071 w 1154"/>
                  <a:gd name="T23" fmla="*/ 1158 h 1612"/>
                  <a:gd name="T24" fmla="*/ 1125 w 1154"/>
                  <a:gd name="T25" fmla="*/ 1194 h 1612"/>
                  <a:gd name="T26" fmla="*/ 1154 w 1154"/>
                  <a:gd name="T27" fmla="*/ 1209 h 1612"/>
                  <a:gd name="T28" fmla="*/ 1139 w 1154"/>
                  <a:gd name="T29" fmla="*/ 1247 h 1612"/>
                  <a:gd name="T30" fmla="*/ 1106 w 1154"/>
                  <a:gd name="T31" fmla="*/ 1323 h 1612"/>
                  <a:gd name="T32" fmla="*/ 1051 w 1154"/>
                  <a:gd name="T33" fmla="*/ 1427 h 1612"/>
                  <a:gd name="T34" fmla="*/ 954 w 1154"/>
                  <a:gd name="T35" fmla="*/ 1560 h 1612"/>
                  <a:gd name="T36" fmla="*/ 897 w 1154"/>
                  <a:gd name="T37" fmla="*/ 1604 h 1612"/>
                  <a:gd name="T38" fmla="*/ 837 w 1154"/>
                  <a:gd name="T39" fmla="*/ 1610 h 1612"/>
                  <a:gd name="T40" fmla="*/ 784 w 1154"/>
                  <a:gd name="T41" fmla="*/ 1599 h 1612"/>
                  <a:gd name="T42" fmla="*/ 728 w 1154"/>
                  <a:gd name="T43" fmla="*/ 1574 h 1612"/>
                  <a:gd name="T44" fmla="*/ 693 w 1154"/>
                  <a:gd name="T45" fmla="*/ 1552 h 1612"/>
                  <a:gd name="T46" fmla="*/ 634 w 1154"/>
                  <a:gd name="T47" fmla="*/ 1534 h 1612"/>
                  <a:gd name="T48" fmla="*/ 550 w 1154"/>
                  <a:gd name="T49" fmla="*/ 1538 h 1612"/>
                  <a:gd name="T50" fmla="*/ 469 w 1154"/>
                  <a:gd name="T51" fmla="*/ 1566 h 1612"/>
                  <a:gd name="T52" fmla="*/ 419 w 1154"/>
                  <a:gd name="T53" fmla="*/ 1592 h 1612"/>
                  <a:gd name="T54" fmla="*/ 367 w 1154"/>
                  <a:gd name="T55" fmla="*/ 1603 h 1612"/>
                  <a:gd name="T56" fmla="*/ 296 w 1154"/>
                  <a:gd name="T57" fmla="*/ 1580 h 1612"/>
                  <a:gd name="T58" fmla="*/ 232 w 1154"/>
                  <a:gd name="T59" fmla="*/ 1528 h 1612"/>
                  <a:gd name="T60" fmla="*/ 159 w 1154"/>
                  <a:gd name="T61" fmla="*/ 1435 h 1612"/>
                  <a:gd name="T62" fmla="*/ 92 w 1154"/>
                  <a:gd name="T63" fmla="*/ 1315 h 1612"/>
                  <a:gd name="T64" fmla="*/ 39 w 1154"/>
                  <a:gd name="T65" fmla="*/ 1168 h 1612"/>
                  <a:gd name="T66" fmla="*/ 1 w 1154"/>
                  <a:gd name="T67" fmla="*/ 934 h 1612"/>
                  <a:gd name="T68" fmla="*/ 20 w 1154"/>
                  <a:gd name="T69" fmla="*/ 708 h 1612"/>
                  <a:gd name="T70" fmla="*/ 70 w 1154"/>
                  <a:gd name="T71" fmla="*/ 581 h 1612"/>
                  <a:gd name="T72" fmla="*/ 125 w 1154"/>
                  <a:gd name="T73" fmla="*/ 505 h 1612"/>
                  <a:gd name="T74" fmla="*/ 206 w 1154"/>
                  <a:gd name="T75" fmla="*/ 431 h 1612"/>
                  <a:gd name="T76" fmla="*/ 286 w 1154"/>
                  <a:gd name="T77" fmla="*/ 392 h 1612"/>
                  <a:gd name="T78" fmla="*/ 378 w 1154"/>
                  <a:gd name="T79" fmla="*/ 386 h 1612"/>
                  <a:gd name="T80" fmla="*/ 480 w 1154"/>
                  <a:gd name="T81" fmla="*/ 419 h 1612"/>
                  <a:gd name="T82" fmla="*/ 569 w 1154"/>
                  <a:gd name="T83" fmla="*/ 448 h 1612"/>
                  <a:gd name="T84" fmla="*/ 640 w 1154"/>
                  <a:gd name="T85" fmla="*/ 443 h 1612"/>
                  <a:gd name="T86" fmla="*/ 693 w 1154"/>
                  <a:gd name="T87" fmla="*/ 420 h 1612"/>
                  <a:gd name="T88" fmla="*/ 783 w 1154"/>
                  <a:gd name="T89" fmla="*/ 386 h 1612"/>
                  <a:gd name="T90" fmla="*/ 887 w 1154"/>
                  <a:gd name="T91" fmla="*/ 368 h 1612"/>
                  <a:gd name="T92" fmla="*/ 882 w 1154"/>
                  <a:gd name="T93" fmla="*/ 36 h 1612"/>
                  <a:gd name="T94" fmla="*/ 867 w 1154"/>
                  <a:gd name="T95" fmla="*/ 121 h 1612"/>
                  <a:gd name="T96" fmla="*/ 847 w 1154"/>
                  <a:gd name="T97" fmla="*/ 175 h 1612"/>
                  <a:gd name="T98" fmla="*/ 805 w 1154"/>
                  <a:gd name="T99" fmla="*/ 232 h 1612"/>
                  <a:gd name="T100" fmla="*/ 742 w 1154"/>
                  <a:gd name="T101" fmla="*/ 286 h 1612"/>
                  <a:gd name="T102" fmla="*/ 673 w 1154"/>
                  <a:gd name="T103" fmla="*/ 324 h 1612"/>
                  <a:gd name="T104" fmla="*/ 571 w 1154"/>
                  <a:gd name="T105" fmla="*/ 347 h 1612"/>
                  <a:gd name="T106" fmla="*/ 565 w 1154"/>
                  <a:gd name="T107" fmla="*/ 349 h 1612"/>
                  <a:gd name="T108" fmla="*/ 558 w 1154"/>
                  <a:gd name="T109" fmla="*/ 333 h 1612"/>
                  <a:gd name="T110" fmla="*/ 554 w 1154"/>
                  <a:gd name="T111" fmla="*/ 287 h 1612"/>
                  <a:gd name="T112" fmla="*/ 580 w 1154"/>
                  <a:gd name="T113" fmla="*/ 225 h 1612"/>
                  <a:gd name="T114" fmla="*/ 625 w 1154"/>
                  <a:gd name="T115" fmla="*/ 159 h 1612"/>
                  <a:gd name="T116" fmla="*/ 668 w 1154"/>
                  <a:gd name="T117" fmla="*/ 107 h 1612"/>
                  <a:gd name="T118" fmla="*/ 760 w 1154"/>
                  <a:gd name="T119" fmla="*/ 40 h 1612"/>
                  <a:gd name="T120" fmla="*/ 821 w 1154"/>
                  <a:gd name="T121" fmla="*/ 18 h 1612"/>
                  <a:gd name="T122" fmla="*/ 882 w 1154"/>
                  <a:gd name="T12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4" h="1612">
                    <a:moveTo>
                      <a:pt x="887" y="368"/>
                    </a:moveTo>
                    <a:lnTo>
                      <a:pt x="918" y="372"/>
                    </a:lnTo>
                    <a:lnTo>
                      <a:pt x="949" y="378"/>
                    </a:lnTo>
                    <a:lnTo>
                      <a:pt x="973" y="386"/>
                    </a:lnTo>
                    <a:lnTo>
                      <a:pt x="1000" y="399"/>
                    </a:lnTo>
                    <a:lnTo>
                      <a:pt x="1023" y="414"/>
                    </a:lnTo>
                    <a:lnTo>
                      <a:pt x="1047" y="430"/>
                    </a:lnTo>
                    <a:lnTo>
                      <a:pt x="1064" y="445"/>
                    </a:lnTo>
                    <a:lnTo>
                      <a:pt x="1080" y="463"/>
                    </a:lnTo>
                    <a:lnTo>
                      <a:pt x="1094" y="478"/>
                    </a:lnTo>
                    <a:lnTo>
                      <a:pt x="1105" y="492"/>
                    </a:lnTo>
                    <a:lnTo>
                      <a:pt x="1113" y="503"/>
                    </a:lnTo>
                    <a:lnTo>
                      <a:pt x="1120" y="513"/>
                    </a:lnTo>
                    <a:lnTo>
                      <a:pt x="1108" y="519"/>
                    </a:lnTo>
                    <a:lnTo>
                      <a:pt x="1095" y="527"/>
                    </a:lnTo>
                    <a:lnTo>
                      <a:pt x="1082" y="537"/>
                    </a:lnTo>
                    <a:lnTo>
                      <a:pt x="1065" y="550"/>
                    </a:lnTo>
                    <a:lnTo>
                      <a:pt x="1035" y="586"/>
                    </a:lnTo>
                    <a:lnTo>
                      <a:pt x="1000" y="627"/>
                    </a:lnTo>
                    <a:lnTo>
                      <a:pt x="977" y="659"/>
                    </a:lnTo>
                    <a:lnTo>
                      <a:pt x="956" y="696"/>
                    </a:lnTo>
                    <a:lnTo>
                      <a:pt x="938" y="735"/>
                    </a:lnTo>
                    <a:lnTo>
                      <a:pt x="930" y="768"/>
                    </a:lnTo>
                    <a:lnTo>
                      <a:pt x="923" y="803"/>
                    </a:lnTo>
                    <a:lnTo>
                      <a:pt x="918" y="841"/>
                    </a:lnTo>
                    <a:lnTo>
                      <a:pt x="917" y="880"/>
                    </a:lnTo>
                    <a:lnTo>
                      <a:pt x="920" y="919"/>
                    </a:lnTo>
                    <a:lnTo>
                      <a:pt x="928" y="957"/>
                    </a:lnTo>
                    <a:lnTo>
                      <a:pt x="939" y="992"/>
                    </a:lnTo>
                    <a:lnTo>
                      <a:pt x="953" y="1025"/>
                    </a:lnTo>
                    <a:lnTo>
                      <a:pt x="971" y="1053"/>
                    </a:lnTo>
                    <a:lnTo>
                      <a:pt x="991" y="1080"/>
                    </a:lnTo>
                    <a:lnTo>
                      <a:pt x="1012" y="1103"/>
                    </a:lnTo>
                    <a:lnTo>
                      <a:pt x="1034" y="1122"/>
                    </a:lnTo>
                    <a:lnTo>
                      <a:pt x="1052" y="1141"/>
                    </a:lnTo>
                    <a:lnTo>
                      <a:pt x="1071" y="1158"/>
                    </a:lnTo>
                    <a:lnTo>
                      <a:pt x="1091" y="1172"/>
                    </a:lnTo>
                    <a:lnTo>
                      <a:pt x="1108" y="1182"/>
                    </a:lnTo>
                    <a:lnTo>
                      <a:pt x="1125" y="1194"/>
                    </a:lnTo>
                    <a:lnTo>
                      <a:pt x="1137" y="1201"/>
                    </a:lnTo>
                    <a:lnTo>
                      <a:pt x="1148" y="1205"/>
                    </a:lnTo>
                    <a:lnTo>
                      <a:pt x="1154" y="1209"/>
                    </a:lnTo>
                    <a:lnTo>
                      <a:pt x="1150" y="1218"/>
                    </a:lnTo>
                    <a:lnTo>
                      <a:pt x="1146" y="1230"/>
                    </a:lnTo>
                    <a:lnTo>
                      <a:pt x="1139" y="1247"/>
                    </a:lnTo>
                    <a:lnTo>
                      <a:pt x="1130" y="1268"/>
                    </a:lnTo>
                    <a:lnTo>
                      <a:pt x="1121" y="1293"/>
                    </a:lnTo>
                    <a:lnTo>
                      <a:pt x="1106" y="1323"/>
                    </a:lnTo>
                    <a:lnTo>
                      <a:pt x="1090" y="1357"/>
                    </a:lnTo>
                    <a:lnTo>
                      <a:pt x="1071" y="1393"/>
                    </a:lnTo>
                    <a:lnTo>
                      <a:pt x="1051" y="1427"/>
                    </a:lnTo>
                    <a:lnTo>
                      <a:pt x="1020" y="1477"/>
                    </a:lnTo>
                    <a:lnTo>
                      <a:pt x="987" y="1521"/>
                    </a:lnTo>
                    <a:lnTo>
                      <a:pt x="954" y="1560"/>
                    </a:lnTo>
                    <a:lnTo>
                      <a:pt x="935" y="1577"/>
                    </a:lnTo>
                    <a:lnTo>
                      <a:pt x="916" y="1592"/>
                    </a:lnTo>
                    <a:lnTo>
                      <a:pt x="897" y="1604"/>
                    </a:lnTo>
                    <a:lnTo>
                      <a:pt x="879" y="1611"/>
                    </a:lnTo>
                    <a:lnTo>
                      <a:pt x="860" y="1612"/>
                    </a:lnTo>
                    <a:lnTo>
                      <a:pt x="837" y="1610"/>
                    </a:lnTo>
                    <a:lnTo>
                      <a:pt x="816" y="1606"/>
                    </a:lnTo>
                    <a:lnTo>
                      <a:pt x="798" y="1603"/>
                    </a:lnTo>
                    <a:lnTo>
                      <a:pt x="784" y="1599"/>
                    </a:lnTo>
                    <a:lnTo>
                      <a:pt x="765" y="1591"/>
                    </a:lnTo>
                    <a:lnTo>
                      <a:pt x="746" y="1583"/>
                    </a:lnTo>
                    <a:lnTo>
                      <a:pt x="728" y="1574"/>
                    </a:lnTo>
                    <a:lnTo>
                      <a:pt x="717" y="1567"/>
                    </a:lnTo>
                    <a:lnTo>
                      <a:pt x="705" y="1559"/>
                    </a:lnTo>
                    <a:lnTo>
                      <a:pt x="693" y="1552"/>
                    </a:lnTo>
                    <a:lnTo>
                      <a:pt x="678" y="1548"/>
                    </a:lnTo>
                    <a:lnTo>
                      <a:pt x="659" y="1540"/>
                    </a:lnTo>
                    <a:lnTo>
                      <a:pt x="634" y="1534"/>
                    </a:lnTo>
                    <a:lnTo>
                      <a:pt x="608" y="1534"/>
                    </a:lnTo>
                    <a:lnTo>
                      <a:pt x="578" y="1534"/>
                    </a:lnTo>
                    <a:lnTo>
                      <a:pt x="550" y="1538"/>
                    </a:lnTo>
                    <a:lnTo>
                      <a:pt x="525" y="1544"/>
                    </a:lnTo>
                    <a:lnTo>
                      <a:pt x="494" y="1555"/>
                    </a:lnTo>
                    <a:lnTo>
                      <a:pt x="469" y="1566"/>
                    </a:lnTo>
                    <a:lnTo>
                      <a:pt x="450" y="1575"/>
                    </a:lnTo>
                    <a:lnTo>
                      <a:pt x="434" y="1584"/>
                    </a:lnTo>
                    <a:lnTo>
                      <a:pt x="419" y="1592"/>
                    </a:lnTo>
                    <a:lnTo>
                      <a:pt x="400" y="1598"/>
                    </a:lnTo>
                    <a:lnTo>
                      <a:pt x="384" y="1602"/>
                    </a:lnTo>
                    <a:lnTo>
                      <a:pt x="367" y="1603"/>
                    </a:lnTo>
                    <a:lnTo>
                      <a:pt x="344" y="1599"/>
                    </a:lnTo>
                    <a:lnTo>
                      <a:pt x="319" y="1591"/>
                    </a:lnTo>
                    <a:lnTo>
                      <a:pt x="296" y="1580"/>
                    </a:lnTo>
                    <a:lnTo>
                      <a:pt x="274" y="1568"/>
                    </a:lnTo>
                    <a:lnTo>
                      <a:pt x="252" y="1551"/>
                    </a:lnTo>
                    <a:lnTo>
                      <a:pt x="232" y="1528"/>
                    </a:lnTo>
                    <a:lnTo>
                      <a:pt x="208" y="1502"/>
                    </a:lnTo>
                    <a:lnTo>
                      <a:pt x="183" y="1469"/>
                    </a:lnTo>
                    <a:lnTo>
                      <a:pt x="159" y="1435"/>
                    </a:lnTo>
                    <a:lnTo>
                      <a:pt x="138" y="1399"/>
                    </a:lnTo>
                    <a:lnTo>
                      <a:pt x="114" y="1359"/>
                    </a:lnTo>
                    <a:lnTo>
                      <a:pt x="92" y="1315"/>
                    </a:lnTo>
                    <a:lnTo>
                      <a:pt x="71" y="1268"/>
                    </a:lnTo>
                    <a:lnTo>
                      <a:pt x="54" y="1219"/>
                    </a:lnTo>
                    <a:lnTo>
                      <a:pt x="39" y="1168"/>
                    </a:lnTo>
                    <a:lnTo>
                      <a:pt x="19" y="1090"/>
                    </a:lnTo>
                    <a:lnTo>
                      <a:pt x="6" y="1012"/>
                    </a:lnTo>
                    <a:lnTo>
                      <a:pt x="1" y="934"/>
                    </a:lnTo>
                    <a:lnTo>
                      <a:pt x="0" y="859"/>
                    </a:lnTo>
                    <a:lnTo>
                      <a:pt x="8" y="782"/>
                    </a:lnTo>
                    <a:lnTo>
                      <a:pt x="20" y="708"/>
                    </a:lnTo>
                    <a:lnTo>
                      <a:pt x="33" y="665"/>
                    </a:lnTo>
                    <a:lnTo>
                      <a:pt x="49" y="621"/>
                    </a:lnTo>
                    <a:lnTo>
                      <a:pt x="70" y="581"/>
                    </a:lnTo>
                    <a:lnTo>
                      <a:pt x="86" y="555"/>
                    </a:lnTo>
                    <a:lnTo>
                      <a:pt x="105" y="529"/>
                    </a:lnTo>
                    <a:lnTo>
                      <a:pt x="125" y="505"/>
                    </a:lnTo>
                    <a:lnTo>
                      <a:pt x="148" y="482"/>
                    </a:lnTo>
                    <a:lnTo>
                      <a:pt x="177" y="454"/>
                    </a:lnTo>
                    <a:lnTo>
                      <a:pt x="206" y="431"/>
                    </a:lnTo>
                    <a:lnTo>
                      <a:pt x="237" y="414"/>
                    </a:lnTo>
                    <a:lnTo>
                      <a:pt x="261" y="401"/>
                    </a:lnTo>
                    <a:lnTo>
                      <a:pt x="286" y="392"/>
                    </a:lnTo>
                    <a:lnTo>
                      <a:pt x="310" y="386"/>
                    </a:lnTo>
                    <a:lnTo>
                      <a:pt x="333" y="382"/>
                    </a:lnTo>
                    <a:lnTo>
                      <a:pt x="378" y="386"/>
                    </a:lnTo>
                    <a:lnTo>
                      <a:pt x="420" y="394"/>
                    </a:lnTo>
                    <a:lnTo>
                      <a:pt x="451" y="406"/>
                    </a:lnTo>
                    <a:lnTo>
                      <a:pt x="480" y="419"/>
                    </a:lnTo>
                    <a:lnTo>
                      <a:pt x="509" y="430"/>
                    </a:lnTo>
                    <a:lnTo>
                      <a:pt x="535" y="440"/>
                    </a:lnTo>
                    <a:lnTo>
                      <a:pt x="569" y="448"/>
                    </a:lnTo>
                    <a:lnTo>
                      <a:pt x="605" y="452"/>
                    </a:lnTo>
                    <a:lnTo>
                      <a:pt x="622" y="449"/>
                    </a:lnTo>
                    <a:lnTo>
                      <a:pt x="640" y="443"/>
                    </a:lnTo>
                    <a:lnTo>
                      <a:pt x="656" y="436"/>
                    </a:lnTo>
                    <a:lnTo>
                      <a:pt x="676" y="429"/>
                    </a:lnTo>
                    <a:lnTo>
                      <a:pt x="693" y="420"/>
                    </a:lnTo>
                    <a:lnTo>
                      <a:pt x="711" y="409"/>
                    </a:lnTo>
                    <a:lnTo>
                      <a:pt x="745" y="398"/>
                    </a:lnTo>
                    <a:lnTo>
                      <a:pt x="783" y="386"/>
                    </a:lnTo>
                    <a:lnTo>
                      <a:pt x="815" y="378"/>
                    </a:lnTo>
                    <a:lnTo>
                      <a:pt x="848" y="373"/>
                    </a:lnTo>
                    <a:lnTo>
                      <a:pt x="887" y="368"/>
                    </a:lnTo>
                    <a:close/>
                    <a:moveTo>
                      <a:pt x="882" y="0"/>
                    </a:moveTo>
                    <a:lnTo>
                      <a:pt x="883" y="19"/>
                    </a:lnTo>
                    <a:lnTo>
                      <a:pt x="882" y="36"/>
                    </a:lnTo>
                    <a:lnTo>
                      <a:pt x="883" y="53"/>
                    </a:lnTo>
                    <a:lnTo>
                      <a:pt x="873" y="100"/>
                    </a:lnTo>
                    <a:lnTo>
                      <a:pt x="867" y="121"/>
                    </a:lnTo>
                    <a:lnTo>
                      <a:pt x="861" y="143"/>
                    </a:lnTo>
                    <a:lnTo>
                      <a:pt x="854" y="160"/>
                    </a:lnTo>
                    <a:lnTo>
                      <a:pt x="847" y="175"/>
                    </a:lnTo>
                    <a:lnTo>
                      <a:pt x="839" y="188"/>
                    </a:lnTo>
                    <a:lnTo>
                      <a:pt x="824" y="210"/>
                    </a:lnTo>
                    <a:lnTo>
                      <a:pt x="805" y="232"/>
                    </a:lnTo>
                    <a:lnTo>
                      <a:pt x="783" y="252"/>
                    </a:lnTo>
                    <a:lnTo>
                      <a:pt x="763" y="269"/>
                    </a:lnTo>
                    <a:lnTo>
                      <a:pt x="742" y="286"/>
                    </a:lnTo>
                    <a:lnTo>
                      <a:pt x="719" y="300"/>
                    </a:lnTo>
                    <a:lnTo>
                      <a:pt x="696" y="313"/>
                    </a:lnTo>
                    <a:lnTo>
                      <a:pt x="673" y="324"/>
                    </a:lnTo>
                    <a:lnTo>
                      <a:pt x="649" y="335"/>
                    </a:lnTo>
                    <a:lnTo>
                      <a:pt x="611" y="343"/>
                    </a:lnTo>
                    <a:lnTo>
                      <a:pt x="571" y="347"/>
                    </a:lnTo>
                    <a:lnTo>
                      <a:pt x="565" y="349"/>
                    </a:lnTo>
                    <a:lnTo>
                      <a:pt x="565" y="349"/>
                    </a:lnTo>
                    <a:lnTo>
                      <a:pt x="565" y="349"/>
                    </a:lnTo>
                    <a:lnTo>
                      <a:pt x="563" y="349"/>
                    </a:lnTo>
                    <a:lnTo>
                      <a:pt x="561" y="349"/>
                    </a:lnTo>
                    <a:lnTo>
                      <a:pt x="558" y="333"/>
                    </a:lnTo>
                    <a:lnTo>
                      <a:pt x="557" y="318"/>
                    </a:lnTo>
                    <a:lnTo>
                      <a:pt x="555" y="303"/>
                    </a:lnTo>
                    <a:lnTo>
                      <a:pt x="554" y="287"/>
                    </a:lnTo>
                    <a:lnTo>
                      <a:pt x="564" y="262"/>
                    </a:lnTo>
                    <a:lnTo>
                      <a:pt x="575" y="238"/>
                    </a:lnTo>
                    <a:lnTo>
                      <a:pt x="580" y="225"/>
                    </a:lnTo>
                    <a:lnTo>
                      <a:pt x="587" y="210"/>
                    </a:lnTo>
                    <a:lnTo>
                      <a:pt x="597" y="194"/>
                    </a:lnTo>
                    <a:lnTo>
                      <a:pt x="625" y="159"/>
                    </a:lnTo>
                    <a:lnTo>
                      <a:pt x="638" y="138"/>
                    </a:lnTo>
                    <a:lnTo>
                      <a:pt x="653" y="125"/>
                    </a:lnTo>
                    <a:lnTo>
                      <a:pt x="668" y="107"/>
                    </a:lnTo>
                    <a:lnTo>
                      <a:pt x="684" y="91"/>
                    </a:lnTo>
                    <a:lnTo>
                      <a:pt x="700" y="77"/>
                    </a:lnTo>
                    <a:lnTo>
                      <a:pt x="760" y="40"/>
                    </a:lnTo>
                    <a:lnTo>
                      <a:pt x="780" y="30"/>
                    </a:lnTo>
                    <a:lnTo>
                      <a:pt x="801" y="22"/>
                    </a:lnTo>
                    <a:lnTo>
                      <a:pt x="821" y="18"/>
                    </a:lnTo>
                    <a:lnTo>
                      <a:pt x="845" y="9"/>
                    </a:lnTo>
                    <a:lnTo>
                      <a:pt x="866" y="4"/>
                    </a:lnTo>
                    <a:lnTo>
                      <a:pt x="882"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Tree>
    <p:extLst>
      <p:ext uri="{BB962C8B-B14F-4D97-AF65-F5344CB8AC3E}">
        <p14:creationId xmlns:p14="http://schemas.microsoft.com/office/powerpoint/2010/main" val="66290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wipe(left)">
                                      <p:cBhvr>
                                        <p:cTn id="12" dur="500"/>
                                        <p:tgtEl>
                                          <p:spTgt spid="16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1"/>
                                        </p:tgtEl>
                                        <p:attrNameLst>
                                          <p:attrName>style.visibility</p:attrName>
                                        </p:attrNameLst>
                                      </p:cBhvr>
                                      <p:to>
                                        <p:strVal val="visible"/>
                                      </p:to>
                                    </p:set>
                                    <p:animEffect transition="in" filter="fade">
                                      <p:cBhvr>
                                        <p:cTn id="16" dur="500"/>
                                        <p:tgtEl>
                                          <p:spTgt spid="18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ipe(left)">
                                      <p:cBhvr>
                                        <p:cTn id="21" dur="500"/>
                                        <p:tgtEl>
                                          <p:spTgt spid="164"/>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fade">
                                      <p:cBhvr>
                                        <p:cTn id="25" dur="500"/>
                                        <p:tgtEl>
                                          <p:spTgt spid="1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wipe(left)">
                                      <p:cBhvr>
                                        <p:cTn id="30" dur="500"/>
                                        <p:tgtEl>
                                          <p:spTgt spid="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fade">
                                      <p:cBhvr>
                                        <p:cTn id="3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Replication Traffic Reports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7" y="1592262"/>
            <a:ext cx="8723272" cy="492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401560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Replication Traffic Reports</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93715"/>
            <a:ext cx="10714037" cy="526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834029" y="2875526"/>
            <a:ext cx="2071914" cy="4663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3628467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96" dirty="0"/>
              <a:t>Role-Based Administration For Reporting</a:t>
            </a:r>
          </a:p>
        </p:txBody>
      </p:sp>
      <p:sp>
        <p:nvSpPr>
          <p:cNvPr id="3" name="Text Placeholder 2"/>
          <p:cNvSpPr>
            <a:spLocks noGrp="1"/>
          </p:cNvSpPr>
          <p:nvPr>
            <p:ph type="body" sz="quarter" idx="10"/>
          </p:nvPr>
        </p:nvSpPr>
        <p:spPr>
          <a:xfrm>
            <a:off x="274638" y="1212850"/>
            <a:ext cx="11887200" cy="4296561"/>
          </a:xfrm>
        </p:spPr>
        <p:txBody>
          <a:bodyPr/>
          <a:lstStyle/>
          <a:p>
            <a:pPr lvl="0"/>
            <a:r>
              <a:rPr lang="en-US" sz="3600" dirty="0" err="1" smtClean="0">
                <a:latin typeface="+mj-lt"/>
              </a:rPr>
              <a:t>ConfigMgr</a:t>
            </a:r>
            <a:r>
              <a:rPr lang="en-US" sz="3600" dirty="0" smtClean="0">
                <a:latin typeface="+mj-lt"/>
              </a:rPr>
              <a:t> </a:t>
            </a:r>
            <a:r>
              <a:rPr lang="en-US" sz="3600" dirty="0">
                <a:latin typeface="+mj-lt"/>
              </a:rPr>
              <a:t>2012 </a:t>
            </a:r>
            <a:r>
              <a:rPr lang="en-US" sz="3600" dirty="0" smtClean="0">
                <a:latin typeface="+mj-lt"/>
              </a:rPr>
              <a:t>introduced Role-Based Administration</a:t>
            </a:r>
            <a:endParaRPr lang="en-US" sz="3600" dirty="0">
              <a:latin typeface="+mj-lt"/>
            </a:endParaRPr>
          </a:p>
          <a:p>
            <a:pPr lvl="0"/>
            <a:r>
              <a:rPr lang="en-US" sz="3600" dirty="0">
                <a:latin typeface="+mj-lt"/>
              </a:rPr>
              <a:t>Reporting built on SQL Reporting </a:t>
            </a:r>
            <a:r>
              <a:rPr lang="en-US" sz="3600" dirty="0" smtClean="0">
                <a:latin typeface="+mj-lt"/>
              </a:rPr>
              <a:t>Services, not RBA-aware</a:t>
            </a:r>
            <a:endParaRPr lang="en-US" sz="3600" dirty="0">
              <a:latin typeface="+mj-lt"/>
            </a:endParaRPr>
          </a:p>
          <a:p>
            <a:pPr lvl="0"/>
            <a:r>
              <a:rPr lang="en-US" sz="3600" dirty="0">
                <a:latin typeface="+mj-lt"/>
              </a:rPr>
              <a:t>With </a:t>
            </a:r>
            <a:r>
              <a:rPr lang="en-US" sz="3600" dirty="0" err="1"/>
              <a:t>ConfigMgr</a:t>
            </a:r>
            <a:r>
              <a:rPr lang="en-US" sz="3600" dirty="0"/>
              <a:t> 2012 R2</a:t>
            </a:r>
            <a:r>
              <a:rPr lang="en-US" sz="3600" dirty="0">
                <a:latin typeface="+mj-lt"/>
              </a:rPr>
              <a:t>, </a:t>
            </a:r>
            <a:r>
              <a:rPr lang="en-US" sz="3600" dirty="0" smtClean="0">
                <a:latin typeface="+mj-lt"/>
              </a:rPr>
              <a:t>all </a:t>
            </a:r>
            <a:r>
              <a:rPr lang="en-US" sz="3600" dirty="0">
                <a:latin typeface="+mj-lt"/>
              </a:rPr>
              <a:t>reports updated to use RBA configuration</a:t>
            </a:r>
          </a:p>
          <a:p>
            <a:pPr lvl="1"/>
            <a:r>
              <a:rPr lang="en-US" sz="1800" dirty="0">
                <a:latin typeface="+mj-lt"/>
              </a:rPr>
              <a:t>All views have been replaced by  </a:t>
            </a:r>
            <a:r>
              <a:rPr lang="en-US" sz="1800" dirty="0" err="1">
                <a:latin typeface="+mj-lt"/>
              </a:rPr>
              <a:t>fn_rbac</a:t>
            </a:r>
            <a:r>
              <a:rPr lang="en-US" sz="1800" dirty="0">
                <a:latin typeface="+mj-lt"/>
              </a:rPr>
              <a:t>_&lt;view name&gt;</a:t>
            </a:r>
          </a:p>
          <a:p>
            <a:pPr lvl="1"/>
            <a:r>
              <a:rPr lang="en-US" sz="1800" dirty="0">
                <a:latin typeface="+mj-lt"/>
              </a:rPr>
              <a:t>Custom reports should reference new functions if RBA </a:t>
            </a:r>
            <a:r>
              <a:rPr lang="en-US" sz="1800" dirty="0" smtClean="0">
                <a:latin typeface="+mj-lt"/>
              </a:rPr>
              <a:t>required</a:t>
            </a:r>
            <a:endParaRPr lang="en-US" sz="1800" dirty="0">
              <a:latin typeface="+mj-lt"/>
            </a:endParaRPr>
          </a:p>
          <a:p>
            <a:pPr lvl="0"/>
            <a:r>
              <a:rPr lang="en-US" sz="3600" dirty="0">
                <a:latin typeface="+mj-lt"/>
              </a:rPr>
              <a:t>Consistent with </a:t>
            </a:r>
            <a:r>
              <a:rPr lang="en-US" sz="3600" dirty="0" err="1" smtClean="0">
                <a:latin typeface="+mj-lt"/>
              </a:rPr>
              <a:t>ConfigMgr</a:t>
            </a:r>
            <a:r>
              <a:rPr lang="en-US" sz="3600" dirty="0" smtClean="0">
                <a:latin typeface="+mj-lt"/>
              </a:rPr>
              <a:t> console/”show me” behavior</a:t>
            </a:r>
            <a:endParaRPr lang="en-US" sz="3600" dirty="0">
              <a:latin typeface="+mj-lt"/>
            </a:endParaRPr>
          </a:p>
          <a:p>
            <a:endParaRPr lang="en-US" dirty="0"/>
          </a:p>
        </p:txBody>
      </p:sp>
      <p:grpSp>
        <p:nvGrpSpPr>
          <p:cNvPr id="5" name="Group 4"/>
          <p:cNvGrpSpPr/>
          <p:nvPr/>
        </p:nvGrpSpPr>
        <p:grpSpPr>
          <a:xfrm>
            <a:off x="7936176" y="4849018"/>
            <a:ext cx="5521407" cy="1808023"/>
            <a:chOff x="7846724" y="688776"/>
            <a:chExt cx="5890269" cy="1709909"/>
          </a:xfrm>
        </p:grpSpPr>
        <p:sp>
          <p:nvSpPr>
            <p:cNvPr id="6" name="Explosion 2 5"/>
            <p:cNvSpPr/>
            <p:nvPr/>
          </p:nvSpPr>
          <p:spPr bwMode="auto">
            <a:xfrm rot="329436">
              <a:off x="7846724" y="688776"/>
              <a:ext cx="5890269" cy="1709909"/>
            </a:xfrm>
            <a:prstGeom prst="irregularSeal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8772569" y="1100470"/>
              <a:ext cx="3836839" cy="849463"/>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New in </a:t>
              </a:r>
              <a:r>
                <a:rPr lang="en-US" sz="2000" dirty="0" err="1" smtClean="0">
                  <a:gradFill>
                    <a:gsLst>
                      <a:gs pos="2917">
                        <a:schemeClr val="tx1"/>
                      </a:gs>
                      <a:gs pos="30000">
                        <a:schemeClr val="tx1"/>
                      </a:gs>
                    </a:gsLst>
                    <a:lin ang="5400000" scaled="0"/>
                  </a:gradFill>
                </a:rPr>
                <a:t>ConfigMgr</a:t>
              </a:r>
              <a:r>
                <a:rPr lang="en-US" sz="2000" dirty="0" smtClean="0">
                  <a:gradFill>
                    <a:gsLst>
                      <a:gs pos="2917">
                        <a:schemeClr val="tx1"/>
                      </a:gs>
                      <a:gs pos="30000">
                        <a:schemeClr val="tx1"/>
                      </a:gs>
                    </a:gsLst>
                    <a:lin ang="5400000" scaled="0"/>
                  </a:gradFill>
                </a:rPr>
                <a:t> 2012 R2 and Next Major </a:t>
              </a:r>
              <a:r>
                <a:rPr lang="en-US" sz="2000" dirty="0" err="1" smtClean="0">
                  <a:gradFill>
                    <a:gsLst>
                      <a:gs pos="2917">
                        <a:schemeClr val="tx1"/>
                      </a:gs>
                      <a:gs pos="30000">
                        <a:schemeClr val="tx1"/>
                      </a:gs>
                    </a:gsLst>
                    <a:lin ang="5400000" scaled="0"/>
                  </a:gradFill>
                </a:rPr>
                <a:t>Intune</a:t>
              </a:r>
              <a:r>
                <a:rPr lang="en-US" sz="2000" dirty="0" smtClean="0">
                  <a:gradFill>
                    <a:gsLst>
                      <a:gs pos="2917">
                        <a:schemeClr val="tx1"/>
                      </a:gs>
                      <a:gs pos="30000">
                        <a:schemeClr val="tx1"/>
                      </a:gs>
                    </a:gsLst>
                    <a:lin ang="5400000" scaled="0"/>
                  </a:gradFill>
                </a:rPr>
                <a:t> version</a:t>
              </a:r>
            </a:p>
          </p:txBody>
        </p:sp>
      </p:grpSp>
    </p:spTree>
    <p:extLst>
      <p:ext uri="{BB962C8B-B14F-4D97-AF65-F5344CB8AC3E}">
        <p14:creationId xmlns:p14="http://schemas.microsoft.com/office/powerpoint/2010/main" val="17517364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Role-Based Administration for Reporting</a:t>
            </a:r>
            <a:endParaRPr lang="en-US" dirty="0"/>
          </a:p>
        </p:txBody>
      </p:sp>
    </p:spTree>
    <p:extLst>
      <p:ext uri="{BB962C8B-B14F-4D97-AF65-F5344CB8AC3E}">
        <p14:creationId xmlns:p14="http://schemas.microsoft.com/office/powerpoint/2010/main" val="2985721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Secondary Site Recovery</a:t>
            </a:r>
            <a:endParaRPr lang="en-US" dirty="0"/>
          </a:p>
        </p:txBody>
      </p:sp>
      <p:sp>
        <p:nvSpPr>
          <p:cNvPr id="3" name="Content Placeholder 2"/>
          <p:cNvSpPr>
            <a:spLocks noGrp="1"/>
          </p:cNvSpPr>
          <p:nvPr>
            <p:ph type="body" sz="quarter" idx="10"/>
          </p:nvPr>
        </p:nvSpPr>
        <p:spPr>
          <a:xfrm>
            <a:off x="274638" y="1212850"/>
            <a:ext cx="11887200" cy="5570756"/>
          </a:xfrm>
        </p:spPr>
        <p:txBody>
          <a:bodyPr/>
          <a:lstStyle/>
          <a:p>
            <a:r>
              <a:rPr lang="en-US" dirty="0" smtClean="0"/>
              <a:t>Easy secondary site recovery</a:t>
            </a:r>
          </a:p>
          <a:p>
            <a:r>
              <a:rPr lang="en-US" dirty="0" smtClean="0"/>
              <a:t>Prepare secondary site hardware with all prerequisites as if new installation</a:t>
            </a:r>
          </a:p>
          <a:p>
            <a:r>
              <a:rPr lang="en-US" dirty="0" smtClean="0"/>
              <a:t>Approach: Deploy </a:t>
            </a:r>
            <a:r>
              <a:rPr lang="en-US" dirty="0" err="1" smtClean="0"/>
              <a:t>seconday</a:t>
            </a:r>
            <a:r>
              <a:rPr lang="en-US" dirty="0" smtClean="0"/>
              <a:t> site “like new” but perform </a:t>
            </a:r>
            <a:r>
              <a:rPr lang="en-US" dirty="0" err="1" smtClean="0"/>
              <a:t>reinit</a:t>
            </a:r>
            <a:r>
              <a:rPr lang="en-US" dirty="0" smtClean="0"/>
              <a:t> with existing data</a:t>
            </a:r>
          </a:p>
          <a:p>
            <a:pPr lvl="1"/>
            <a:r>
              <a:rPr lang="en-US" dirty="0" smtClean="0"/>
              <a:t>Potential loss of local DP content library</a:t>
            </a:r>
          </a:p>
          <a:p>
            <a:pPr lvl="1"/>
            <a:r>
              <a:rPr lang="en-US" dirty="0" smtClean="0"/>
              <a:t>All secondary site remote DP content for that secondary remain intact</a:t>
            </a:r>
          </a:p>
          <a:p>
            <a:pPr lvl="1"/>
            <a:r>
              <a:rPr lang="en-US" dirty="0" smtClean="0"/>
              <a:t>Will recover existing content library if intact</a:t>
            </a:r>
          </a:p>
          <a:p>
            <a:pPr lvl="1"/>
            <a:endParaRPr lang="en-US" dirty="0" smtClean="0"/>
          </a:p>
          <a:p>
            <a:pPr lvl="1"/>
            <a:r>
              <a:rPr lang="en-US" dirty="0" smtClean="0"/>
              <a:t>*NOTE: Must install same version of SQL as </a:t>
            </a:r>
            <a:r>
              <a:rPr lang="en-US" dirty="0" err="1" smtClean="0"/>
              <a:t>prereq</a:t>
            </a:r>
            <a:r>
              <a:rPr lang="en-US" dirty="0" smtClean="0"/>
              <a:t> </a:t>
            </a:r>
          </a:p>
          <a:p>
            <a:endParaRPr lang="en-US" dirty="0"/>
          </a:p>
        </p:txBody>
      </p:sp>
    </p:spTree>
    <p:extLst>
      <p:ext uri="{BB962C8B-B14F-4D97-AF65-F5344CB8AC3E}">
        <p14:creationId xmlns:p14="http://schemas.microsoft.com/office/powerpoint/2010/main" val="413227564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4080" dirty="0"/>
              <a:t>Secondary Site Recovery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837" y="1554339"/>
            <a:ext cx="9215909" cy="494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65437" y="1668462"/>
            <a:ext cx="932361" cy="62021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15702160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96" dirty="0"/>
              <a:t>In Review: Session </a:t>
            </a:r>
            <a:r>
              <a:rPr lang="en-US" sz="4896"/>
              <a:t>Objectives </a:t>
            </a:r>
            <a:r>
              <a:rPr lang="en-US" sz="4896" smtClean="0"/>
              <a:t>/ Takeaways</a:t>
            </a:r>
            <a:endParaRPr lang="en-US" sz="4896" dirty="0"/>
          </a:p>
        </p:txBody>
      </p:sp>
      <p:sp>
        <p:nvSpPr>
          <p:cNvPr id="6" name="Text Placeholder 5"/>
          <p:cNvSpPr>
            <a:spLocks noGrp="1"/>
          </p:cNvSpPr>
          <p:nvPr>
            <p:ph type="body" sz="quarter" idx="10"/>
          </p:nvPr>
        </p:nvSpPr>
        <p:spPr>
          <a:xfrm>
            <a:off x="274638" y="1212850"/>
            <a:ext cx="11887200" cy="6186309"/>
          </a:xfrm>
        </p:spPr>
        <p:txBody>
          <a:bodyPr/>
          <a:lstStyle/>
          <a:p>
            <a:r>
              <a:rPr lang="en-US" dirty="0" smtClean="0"/>
              <a:t>Session Objectives </a:t>
            </a:r>
          </a:p>
          <a:p>
            <a:pPr lvl="1"/>
            <a:endParaRPr lang="en-US" dirty="0"/>
          </a:p>
          <a:p>
            <a:r>
              <a:rPr lang="en-US" sz="3600" dirty="0"/>
              <a:t>Discuss continued Hierarchy Simplification in </a:t>
            </a:r>
            <a:r>
              <a:rPr lang="en-US" sz="3600" dirty="0" smtClean="0"/>
              <a:t>Configuration Manager 2012 R2</a:t>
            </a:r>
            <a:endParaRPr lang="en-US" sz="3600" dirty="0"/>
          </a:p>
          <a:p>
            <a:r>
              <a:rPr lang="en-US" sz="3600" dirty="0"/>
              <a:t>Discuss improvements in Content management in Configuration Manager 2012 R2</a:t>
            </a:r>
          </a:p>
          <a:p>
            <a:r>
              <a:rPr lang="en-US" sz="3600" dirty="0"/>
              <a:t>Discuss improved reporting system in Configuration Manager 2012 R2</a:t>
            </a:r>
          </a:p>
          <a:p>
            <a:r>
              <a:rPr lang="en-US" sz="3600" dirty="0"/>
              <a:t>Discuss improved Infrastructure management in Configuration Manager 2012 R2</a:t>
            </a:r>
          </a:p>
          <a:p>
            <a:endParaRPr lang="en-US" dirty="0"/>
          </a:p>
        </p:txBody>
      </p:sp>
    </p:spTree>
    <p:extLst>
      <p:ext uri="{BB962C8B-B14F-4D97-AF65-F5344CB8AC3E}">
        <p14:creationId xmlns:p14="http://schemas.microsoft.com/office/powerpoint/2010/main" val="390105669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08604768"/>
              </p:ext>
            </p:extLst>
          </p:nvPr>
        </p:nvGraphicFramePr>
        <p:xfrm>
          <a:off x="366141" y="1302727"/>
          <a:ext cx="11704192" cy="5117511"/>
        </p:xfrm>
        <a:graphic>
          <a:graphicData uri="http://schemas.openxmlformats.org/drawingml/2006/table">
            <a:tbl>
              <a:tblPr firstRow="1" firstCol="1" bandRow="1">
                <a:tableStyleId>{5C22544A-7EE6-4342-B048-85BDC9FD1C3A}</a:tableStyleId>
              </a:tblPr>
              <a:tblGrid>
                <a:gridCol w="1241874"/>
                <a:gridCol w="4908507"/>
                <a:gridCol w="2788742"/>
                <a:gridCol w="2765069"/>
              </a:tblGrid>
              <a:tr h="491959">
                <a:tc>
                  <a:txBody>
                    <a:bodyPr/>
                    <a:lstStyle/>
                    <a:p>
                      <a:pPr marL="0" marR="0">
                        <a:spcBef>
                          <a:spcPts val="0"/>
                        </a:spcBef>
                        <a:spcAft>
                          <a:spcPts val="0"/>
                        </a:spcAft>
                      </a:pPr>
                      <a:r>
                        <a:rPr lang="en-US" sz="1400" dirty="0" smtClean="0">
                          <a:effectLst/>
                          <a:latin typeface="Calibri"/>
                          <a:ea typeface="Calibri"/>
                          <a:cs typeface="Times New Roman"/>
                        </a:rPr>
                        <a:t>Session ID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Title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Speakers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400" smtClean="0">
                          <a:effectLst/>
                          <a:latin typeface="Calibri"/>
                          <a:ea typeface="Calibri"/>
                          <a:cs typeface="Times New Roman"/>
                        </a:rPr>
                        <a:t>Time</a:t>
                      </a:r>
                      <a:endParaRPr lang="en-US" sz="1400">
                        <a:effectLst/>
                        <a:latin typeface="Calibri"/>
                        <a:ea typeface="Calibri"/>
                        <a:cs typeface="Times New Roman"/>
                      </a:endParaRPr>
                    </a:p>
                  </a:txBody>
                  <a:tcPr marL="36305" marR="36305" marT="0" marB="0"/>
                </a:tc>
              </a:tr>
              <a:tr h="611957">
                <a:tc>
                  <a:txBody>
                    <a:bodyPr/>
                    <a:lstStyle/>
                    <a:p>
                      <a:pPr marL="0" marR="0">
                        <a:spcBef>
                          <a:spcPts val="0"/>
                        </a:spcBef>
                        <a:spcAft>
                          <a:spcPts val="0"/>
                        </a:spcAft>
                      </a:pPr>
                      <a:r>
                        <a:rPr lang="en-US" sz="1200">
                          <a:effectLst/>
                        </a:rPr>
                        <a:t>WCA-B304</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Application Delivery with Microsoft System Center 2012 - Configuration Manager SP1 and Windows Intune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Mark Florida; Nilesh Bhide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S14 6/28 10:15-11:30</a:t>
                      </a:r>
                      <a:endParaRPr lang="en-US" sz="1400">
                        <a:effectLst/>
                        <a:latin typeface="Calibri"/>
                        <a:ea typeface="Calibri"/>
                        <a:cs typeface="Times New Roman"/>
                      </a:endParaRPr>
                    </a:p>
                  </a:txBody>
                  <a:tcPr marL="36305" marR="36305" marT="0" marB="0"/>
                </a:tc>
              </a:tr>
              <a:tr h="815943">
                <a:tc>
                  <a:txBody>
                    <a:bodyPr/>
                    <a:lstStyle/>
                    <a:p>
                      <a:pPr marL="0" marR="0">
                        <a:spcBef>
                          <a:spcPts val="0"/>
                        </a:spcBef>
                        <a:spcAft>
                          <a:spcPts val="0"/>
                        </a:spcAft>
                      </a:pPr>
                      <a:r>
                        <a:rPr lang="en-US" sz="1200">
                          <a:effectLst/>
                        </a:rPr>
                        <a:t>WCA-B310</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Deploying and Configuring Mobile Device Management Infrastructure with Microsoft System Center 2012 - Configuration Manager SP1 and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Craig Morris; Ramya Chitrakar</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S05 6/26 10:15-11:30</a:t>
                      </a:r>
                      <a:endParaRPr lang="en-US" sz="1400">
                        <a:effectLst/>
                        <a:latin typeface="Calibri"/>
                        <a:ea typeface="Calibri"/>
                        <a:cs typeface="Times New Roman"/>
                      </a:endParaRPr>
                    </a:p>
                  </a:txBody>
                  <a:tcPr marL="36305" marR="36305" marT="0" marB="0"/>
                </a:tc>
              </a:tr>
              <a:tr h="743239">
                <a:tc>
                  <a:txBody>
                    <a:bodyPr/>
                    <a:lstStyle/>
                    <a:p>
                      <a:pPr marL="0" marR="0">
                        <a:spcBef>
                          <a:spcPts val="0"/>
                        </a:spcBef>
                        <a:spcAft>
                          <a:spcPts val="0"/>
                        </a:spcAft>
                      </a:pPr>
                      <a:r>
                        <a:rPr lang="en-US" sz="1200">
                          <a:effectLst/>
                        </a:rPr>
                        <a:t>WCA-B312</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Deploying and Managing Windows 8 with Microsoft System Center 2012 - Configuration Manager SP1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S09 6/27 10:15-11:30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WCA-B328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Microsoft System Center 2012 Configuration Manager SP1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smtClean="0">
                          <a:effectLst/>
                        </a:rPr>
                        <a:t>Wally Mead; </a:t>
                      </a:r>
                      <a:r>
                        <a:rPr lang="en-US" sz="1200" dirty="0">
                          <a:effectLst/>
                        </a:rPr>
                        <a:t>Mark Florida</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S04 6/26 8:30-9:45</a:t>
                      </a:r>
                      <a:endParaRPr lang="en-US" sz="1400">
                        <a:effectLst/>
                        <a:latin typeface="Calibri"/>
                        <a:ea typeface="Calibri"/>
                        <a:cs typeface="Times New Roman"/>
                      </a:endParaRPr>
                    </a:p>
                  </a:txBody>
                  <a:tcPr marL="36305" marR="36305" marT="0" marB="0"/>
                </a:tc>
              </a:tr>
              <a:tr h="621422">
                <a:tc>
                  <a:txBody>
                    <a:bodyPr/>
                    <a:lstStyle/>
                    <a:p>
                      <a:pPr marL="0" marR="0">
                        <a:spcBef>
                          <a:spcPts val="0"/>
                        </a:spcBef>
                        <a:spcAft>
                          <a:spcPts val="0"/>
                        </a:spcAft>
                      </a:pPr>
                      <a:r>
                        <a:rPr lang="en-US" sz="1200">
                          <a:effectLst/>
                        </a:rPr>
                        <a:t>WCA-B343</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Unified Modern Device Management with Microsoft System Center 2012 - Configuration Manager SP1 Integrated with Windows </a:t>
                      </a:r>
                      <a:r>
                        <a:rPr lang="en-US" sz="1200" dirty="0" err="1">
                          <a:effectLst/>
                        </a:rPr>
                        <a:t>Intune</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Nilesh Bhide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S08 6/26 17:00-18:15</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WCA-B347</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What’s New with Microsoft Deployment Toolkit 2012 Update 1</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Aaron Czechowski; Jason Githens</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590151">
                <a:tc>
                  <a:txBody>
                    <a:bodyPr/>
                    <a:lstStyle/>
                    <a:p>
                      <a:pPr marL="0" marR="0">
                        <a:spcBef>
                          <a:spcPts val="0"/>
                        </a:spcBef>
                        <a:spcAft>
                          <a:spcPts val="0"/>
                        </a:spcAft>
                      </a:pPr>
                      <a:r>
                        <a:rPr lang="en-US" sz="1200">
                          <a:effectLst/>
                        </a:rPr>
                        <a:t>WCA-B348</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What's New in Infrastructure: Microsoft System Center 2012 - Configuration Manager SP1 Infrastructure Improvements and Hierarchy Design</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Wally Mead</a:t>
                      </a:r>
                      <a:endParaRPr lang="en-US" sz="1400" dirty="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S16 6/28 14:45-16:00</a:t>
                      </a:r>
                      <a:endParaRPr lang="en-US" sz="1400">
                        <a:effectLst/>
                        <a:latin typeface="Calibri"/>
                        <a:ea typeface="Calibri"/>
                        <a:cs typeface="Times New Roman"/>
                      </a:endParaRPr>
                    </a:p>
                  </a:txBody>
                  <a:tcPr marL="36305" marR="36305" marT="0" marB="0"/>
                </a:tc>
              </a:tr>
              <a:tr h="414280">
                <a:tc>
                  <a:txBody>
                    <a:bodyPr/>
                    <a:lstStyle/>
                    <a:p>
                      <a:pPr marL="0" marR="0">
                        <a:spcBef>
                          <a:spcPts val="0"/>
                        </a:spcBef>
                        <a:spcAft>
                          <a:spcPts val="0"/>
                        </a:spcAft>
                      </a:pPr>
                      <a:r>
                        <a:rPr lang="en-US" sz="1200">
                          <a:effectLst/>
                        </a:rPr>
                        <a:t>WCA-B356</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Windows Intune Overview</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a:effectLst/>
                        </a:rPr>
                        <a:t>Nilesh Bhide</a:t>
                      </a:r>
                      <a:endParaRPr lang="en-US" sz="1400">
                        <a:effectLst/>
                        <a:latin typeface="Calibri"/>
                        <a:ea typeface="Calibri"/>
                        <a:cs typeface="Times New Roman"/>
                      </a:endParaRPr>
                    </a:p>
                  </a:txBody>
                  <a:tcPr marL="36305" marR="36305" marT="0" marB="0"/>
                </a:tc>
                <a:tc>
                  <a:txBody>
                    <a:bodyPr/>
                    <a:lstStyle/>
                    <a:p>
                      <a:pPr marL="0" marR="0">
                        <a:spcBef>
                          <a:spcPts val="0"/>
                        </a:spcBef>
                        <a:spcAft>
                          <a:spcPts val="0"/>
                        </a:spcAft>
                      </a:pPr>
                      <a:r>
                        <a:rPr lang="en-US" sz="1200" dirty="0">
                          <a:effectLst/>
                        </a:rPr>
                        <a:t>S07 6/26 15:15-16:30</a:t>
                      </a:r>
                      <a:endParaRPr lang="en-US" sz="1400" dirty="0">
                        <a:effectLst/>
                        <a:latin typeface="Calibri"/>
                        <a:ea typeface="Calibri"/>
                        <a:cs typeface="Times New Roman"/>
                      </a:endParaRPr>
                    </a:p>
                  </a:txBody>
                  <a:tcPr marL="36305" marR="36305" marT="0" marB="0"/>
                </a:tc>
              </a:tr>
            </a:tbl>
          </a:graphicData>
        </a:graphic>
      </p:graphicFrame>
    </p:spTree>
    <p:extLst>
      <p:ext uri="{BB962C8B-B14F-4D97-AF65-F5344CB8AC3E}">
        <p14:creationId xmlns:p14="http://schemas.microsoft.com/office/powerpoint/2010/main" val="119198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solidFill>
                  <a:srgbClr val="FFFFFF"/>
                </a:solidFill>
              </a:rPr>
              <a:t>Windows Enterprise: </a:t>
            </a:r>
            <a:r>
              <a:rPr lang="en-US" sz="3599" u="sng" dirty="0">
                <a:solidFill>
                  <a:srgbClr val="00B0F0"/>
                </a:solidFill>
                <a:hlinkClick r:id="rId4" action="ppaction://hlinkfile"/>
              </a:rPr>
              <a:t>windows.com/enterprise</a:t>
            </a:r>
            <a:r>
              <a:rPr lang="en-US" sz="3599" dirty="0">
                <a:solidFill>
                  <a:srgbClr val="FFFFFF"/>
                </a:solidFill>
              </a:rPr>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41589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People-centric IT</a:t>
            </a:r>
            <a:endParaRPr lang="en-US" dirty="0"/>
          </a:p>
        </p:txBody>
      </p:sp>
      <p:sp>
        <p:nvSpPr>
          <p:cNvPr id="4" name="Rectangle 3"/>
          <p:cNvSpPr/>
          <p:nvPr/>
        </p:nvSpPr>
        <p:spPr bwMode="auto">
          <a:xfrm>
            <a:off x="274320" y="1325496"/>
            <a:ext cx="11731399" cy="4948518"/>
          </a:xfrm>
          <a:prstGeom prst="rect">
            <a:avLst/>
          </a:prstGeom>
          <a:solidFill>
            <a:schemeClr val="tx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131" name="Group 130"/>
          <p:cNvGrpSpPr/>
          <p:nvPr/>
        </p:nvGrpSpPr>
        <p:grpSpPr>
          <a:xfrm>
            <a:off x="4384618" y="1578811"/>
            <a:ext cx="1887864" cy="2747797"/>
            <a:chOff x="8592930" y="123553"/>
            <a:chExt cx="1887864" cy="2747797"/>
          </a:xfrm>
        </p:grpSpPr>
        <p:grpSp>
          <p:nvGrpSpPr>
            <p:cNvPr id="132" name="Group 131"/>
            <p:cNvGrpSpPr/>
            <p:nvPr/>
          </p:nvGrpSpPr>
          <p:grpSpPr>
            <a:xfrm>
              <a:off x="8592930" y="123553"/>
              <a:ext cx="1887864" cy="2747797"/>
              <a:chOff x="4373063" y="1580816"/>
              <a:chExt cx="1887864" cy="2747797"/>
            </a:xfrm>
          </p:grpSpPr>
          <p:sp>
            <p:nvSpPr>
              <p:cNvPr id="143" name="Text Placeholder 12"/>
              <p:cNvSpPr txBox="1">
                <a:spLocks/>
              </p:cNvSpPr>
              <p:nvPr/>
            </p:nvSpPr>
            <p:spPr>
              <a:xfrm>
                <a:off x="4853656" y="388524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FF8C00"/>
                    </a:solidFill>
                    <a:effectLst/>
                    <a:uLnTx/>
                    <a:uFillTx/>
                    <a:latin typeface="Segoe UI"/>
                  </a:rPr>
                  <a:t>Apps</a:t>
                </a:r>
              </a:p>
            </p:txBody>
          </p:sp>
          <p:sp>
            <p:nvSpPr>
              <p:cNvPr id="144" name="Rectangle 143"/>
              <p:cNvSpPr/>
              <p:nvPr/>
            </p:nvSpPr>
            <p:spPr bwMode="auto">
              <a:xfrm>
                <a:off x="4373063" y="1580816"/>
                <a:ext cx="1887864" cy="2747797"/>
              </a:xfrm>
              <a:prstGeom prst="rect">
                <a:avLst/>
              </a:prstGeom>
              <a:noFill/>
              <a:ln w="10795"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45" name="Group 144"/>
              <p:cNvGrpSpPr/>
              <p:nvPr/>
            </p:nvGrpSpPr>
            <p:grpSpPr>
              <a:xfrm>
                <a:off x="4581414" y="1673767"/>
                <a:ext cx="1491445" cy="2236132"/>
                <a:chOff x="6649918" y="1518736"/>
                <a:chExt cx="1632914" cy="2448236"/>
              </a:xfrm>
            </p:grpSpPr>
            <p:sp>
              <p:nvSpPr>
                <p:cNvPr id="146" name="Freeform 341"/>
                <p:cNvSpPr>
                  <a:spLocks noChangeAspect="1"/>
                </p:cNvSpPr>
                <p:nvPr/>
              </p:nvSpPr>
              <p:spPr bwMode="auto">
                <a:xfrm>
                  <a:off x="6674302" y="3294492"/>
                  <a:ext cx="621245" cy="672480"/>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7" name="Freeform 18"/>
                <p:cNvSpPr>
                  <a:spLocks noChangeAspect="1" noEditPoints="1"/>
                </p:cNvSpPr>
                <p:nvPr/>
              </p:nvSpPr>
              <p:spPr bwMode="auto">
                <a:xfrm>
                  <a:off x="6649918" y="1659799"/>
                  <a:ext cx="799613" cy="450883"/>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rgbClr val="FF8C00"/>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8" name="Freeform 5"/>
                <p:cNvSpPr>
                  <a:spLocks noChangeAspect="1"/>
                </p:cNvSpPr>
                <p:nvPr/>
              </p:nvSpPr>
              <p:spPr bwMode="auto">
                <a:xfrm flipH="1">
                  <a:off x="7618611" y="2475495"/>
                  <a:ext cx="597557" cy="602494"/>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49" name="Freeform 5"/>
                <p:cNvSpPr>
                  <a:spLocks noChangeAspect="1" noEditPoints="1"/>
                </p:cNvSpPr>
                <p:nvPr/>
              </p:nvSpPr>
              <p:spPr bwMode="auto">
                <a:xfrm>
                  <a:off x="7535180" y="1518736"/>
                  <a:ext cx="747652" cy="74898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rgbClr val="FF8C00"/>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50" name="Freeform 55"/>
                <p:cNvSpPr>
                  <a:spLocks noEditPoints="1"/>
                </p:cNvSpPr>
                <p:nvPr/>
              </p:nvSpPr>
              <p:spPr bwMode="auto">
                <a:xfrm>
                  <a:off x="7541906" y="3272361"/>
                  <a:ext cx="696101" cy="66768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FF8C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grpSp>
        </p:grpSp>
        <p:grpSp>
          <p:nvGrpSpPr>
            <p:cNvPr id="133" name="Group 29"/>
            <p:cNvGrpSpPr>
              <a:grpSpLocks noChangeAspect="1"/>
            </p:cNvGrpSpPr>
            <p:nvPr/>
          </p:nvGrpSpPr>
          <p:grpSpPr bwMode="auto">
            <a:xfrm>
              <a:off x="8804898" y="979278"/>
              <a:ext cx="701892" cy="703330"/>
              <a:chOff x="5541" y="601"/>
              <a:chExt cx="488" cy="489"/>
            </a:xfrm>
            <a:solidFill>
              <a:srgbClr val="FF8C00"/>
            </a:solidFill>
          </p:grpSpPr>
          <p:sp>
            <p:nvSpPr>
              <p:cNvPr id="134" name="Freeform 31"/>
              <p:cNvSpPr>
                <a:spLocks noEditPoints="1"/>
              </p:cNvSpPr>
              <p:nvPr/>
            </p:nvSpPr>
            <p:spPr bwMode="auto">
              <a:xfrm>
                <a:off x="5659" y="870"/>
                <a:ext cx="325" cy="195"/>
              </a:xfrm>
              <a:custGeom>
                <a:avLst/>
                <a:gdLst>
                  <a:gd name="T0" fmla="*/ 1001 w 2278"/>
                  <a:gd name="T1" fmla="*/ 1347 h 1363"/>
                  <a:gd name="T2" fmla="*/ 824 w 2278"/>
                  <a:gd name="T3" fmla="*/ 1335 h 1363"/>
                  <a:gd name="T4" fmla="*/ 806 w 2278"/>
                  <a:gd name="T5" fmla="*/ 1323 h 1363"/>
                  <a:gd name="T6" fmla="*/ 819 w 2278"/>
                  <a:gd name="T7" fmla="*/ 1303 h 1363"/>
                  <a:gd name="T8" fmla="*/ 488 w 2278"/>
                  <a:gd name="T9" fmla="*/ 922 h 1363"/>
                  <a:gd name="T10" fmla="*/ 510 w 2278"/>
                  <a:gd name="T11" fmla="*/ 923 h 1363"/>
                  <a:gd name="T12" fmla="*/ 627 w 2278"/>
                  <a:gd name="T13" fmla="*/ 906 h 1363"/>
                  <a:gd name="T14" fmla="*/ 1347 w 2278"/>
                  <a:gd name="T15" fmla="*/ 881 h 1363"/>
                  <a:gd name="T16" fmla="*/ 1423 w 2278"/>
                  <a:gd name="T17" fmla="*/ 820 h 1363"/>
                  <a:gd name="T18" fmla="*/ 899 w 2278"/>
                  <a:gd name="T19" fmla="*/ 785 h 1363"/>
                  <a:gd name="T20" fmla="*/ 998 w 2278"/>
                  <a:gd name="T21" fmla="*/ 771 h 1363"/>
                  <a:gd name="T22" fmla="*/ 1000 w 2278"/>
                  <a:gd name="T23" fmla="*/ 749 h 1363"/>
                  <a:gd name="T24" fmla="*/ 1955 w 2278"/>
                  <a:gd name="T25" fmla="*/ 743 h 1363"/>
                  <a:gd name="T26" fmla="*/ 993 w 2278"/>
                  <a:gd name="T27" fmla="*/ 723 h 1363"/>
                  <a:gd name="T28" fmla="*/ 974 w 2278"/>
                  <a:gd name="T29" fmla="*/ 702 h 1363"/>
                  <a:gd name="T30" fmla="*/ 2026 w 2278"/>
                  <a:gd name="T31" fmla="*/ 756 h 1363"/>
                  <a:gd name="T32" fmla="*/ 1981 w 2278"/>
                  <a:gd name="T33" fmla="*/ 801 h 1363"/>
                  <a:gd name="T34" fmla="*/ 2030 w 2278"/>
                  <a:gd name="T35" fmla="*/ 715 h 1363"/>
                  <a:gd name="T36" fmla="*/ 717 w 2278"/>
                  <a:gd name="T37" fmla="*/ 687 h 1363"/>
                  <a:gd name="T38" fmla="*/ 1944 w 2278"/>
                  <a:gd name="T39" fmla="*/ 679 h 1363"/>
                  <a:gd name="T40" fmla="*/ 1016 w 2278"/>
                  <a:gd name="T41" fmla="*/ 667 h 1363"/>
                  <a:gd name="T42" fmla="*/ 55 w 2278"/>
                  <a:gd name="T43" fmla="*/ 649 h 1363"/>
                  <a:gd name="T44" fmla="*/ 995 w 2278"/>
                  <a:gd name="T45" fmla="*/ 640 h 1363"/>
                  <a:gd name="T46" fmla="*/ 851 w 2278"/>
                  <a:gd name="T47" fmla="*/ 662 h 1363"/>
                  <a:gd name="T48" fmla="*/ 807 w 2278"/>
                  <a:gd name="T49" fmla="*/ 670 h 1363"/>
                  <a:gd name="T50" fmla="*/ 1535 w 2278"/>
                  <a:gd name="T51" fmla="*/ 630 h 1363"/>
                  <a:gd name="T52" fmla="*/ 951 w 2278"/>
                  <a:gd name="T53" fmla="*/ 630 h 1363"/>
                  <a:gd name="T54" fmla="*/ 1970 w 2278"/>
                  <a:gd name="T55" fmla="*/ 646 h 1363"/>
                  <a:gd name="T56" fmla="*/ 700 w 2278"/>
                  <a:gd name="T57" fmla="*/ 623 h 1363"/>
                  <a:gd name="T58" fmla="*/ 728 w 2278"/>
                  <a:gd name="T59" fmla="*/ 659 h 1363"/>
                  <a:gd name="T60" fmla="*/ 657 w 2278"/>
                  <a:gd name="T61" fmla="*/ 637 h 1363"/>
                  <a:gd name="T62" fmla="*/ 592 w 2278"/>
                  <a:gd name="T63" fmla="*/ 641 h 1363"/>
                  <a:gd name="T64" fmla="*/ 828 w 2278"/>
                  <a:gd name="T65" fmla="*/ 605 h 1363"/>
                  <a:gd name="T66" fmla="*/ 760 w 2278"/>
                  <a:gd name="T67" fmla="*/ 595 h 1363"/>
                  <a:gd name="T68" fmla="*/ 1549 w 2278"/>
                  <a:gd name="T69" fmla="*/ 610 h 1363"/>
                  <a:gd name="T70" fmla="*/ 654 w 2278"/>
                  <a:gd name="T71" fmla="*/ 605 h 1363"/>
                  <a:gd name="T72" fmla="*/ 756 w 2278"/>
                  <a:gd name="T73" fmla="*/ 579 h 1363"/>
                  <a:gd name="T74" fmla="*/ 723 w 2278"/>
                  <a:gd name="T75" fmla="*/ 571 h 1363"/>
                  <a:gd name="T76" fmla="*/ 1888 w 2278"/>
                  <a:gd name="T77" fmla="*/ 526 h 1363"/>
                  <a:gd name="T78" fmla="*/ 2 w 2278"/>
                  <a:gd name="T79" fmla="*/ 488 h 1363"/>
                  <a:gd name="T80" fmla="*/ 967 w 2278"/>
                  <a:gd name="T81" fmla="*/ 444 h 1363"/>
                  <a:gd name="T82" fmla="*/ 2260 w 2278"/>
                  <a:gd name="T83" fmla="*/ 452 h 1363"/>
                  <a:gd name="T84" fmla="*/ 1686 w 2278"/>
                  <a:gd name="T85" fmla="*/ 345 h 1363"/>
                  <a:gd name="T86" fmla="*/ 1548 w 2278"/>
                  <a:gd name="T87" fmla="*/ 272 h 1363"/>
                  <a:gd name="T88" fmla="*/ 1582 w 2278"/>
                  <a:gd name="T89" fmla="*/ 251 h 1363"/>
                  <a:gd name="T90" fmla="*/ 1551 w 2278"/>
                  <a:gd name="T91" fmla="*/ 246 h 1363"/>
                  <a:gd name="T92" fmla="*/ 2024 w 2278"/>
                  <a:gd name="T93" fmla="*/ 212 h 1363"/>
                  <a:gd name="T94" fmla="*/ 1804 w 2278"/>
                  <a:gd name="T95" fmla="*/ 247 h 1363"/>
                  <a:gd name="T96" fmla="*/ 1770 w 2278"/>
                  <a:gd name="T97" fmla="*/ 228 h 1363"/>
                  <a:gd name="T98" fmla="*/ 1936 w 2278"/>
                  <a:gd name="T99" fmla="*/ 195 h 1363"/>
                  <a:gd name="T100" fmla="*/ 1865 w 2278"/>
                  <a:gd name="T101" fmla="*/ 184 h 1363"/>
                  <a:gd name="T102" fmla="*/ 1873 w 2278"/>
                  <a:gd name="T103" fmla="*/ 171 h 1363"/>
                  <a:gd name="T104" fmla="*/ 1914 w 2278"/>
                  <a:gd name="T105" fmla="*/ 180 h 1363"/>
                  <a:gd name="T106" fmla="*/ 1910 w 2278"/>
                  <a:gd name="T107" fmla="*/ 145 h 1363"/>
                  <a:gd name="T108" fmla="*/ 1970 w 2278"/>
                  <a:gd name="T109" fmla="*/ 154 h 1363"/>
                  <a:gd name="T110" fmla="*/ 1953 w 2278"/>
                  <a:gd name="T111" fmla="*/ 126 h 1363"/>
                  <a:gd name="T112" fmla="*/ 508 w 2278"/>
                  <a:gd name="T113" fmla="*/ 93 h 1363"/>
                  <a:gd name="T114" fmla="*/ 2032 w 2278"/>
                  <a:gd name="T115" fmla="*/ 119 h 1363"/>
                  <a:gd name="T116" fmla="*/ 2016 w 2278"/>
                  <a:gd name="T117" fmla="*/ 178 h 1363"/>
                  <a:gd name="T118" fmla="*/ 1988 w 2278"/>
                  <a:gd name="T119" fmla="*/ 139 h 1363"/>
                  <a:gd name="T120" fmla="*/ 2090 w 2278"/>
                  <a:gd name="T121" fmla="*/ 44 h 1363"/>
                  <a:gd name="T122" fmla="*/ 498 w 2278"/>
                  <a:gd name="T123" fmla="*/ 2 h 1363"/>
                  <a:gd name="T124" fmla="*/ 2219 w 2278"/>
                  <a:gd name="T125" fmla="*/ 41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8" h="1363">
                    <a:moveTo>
                      <a:pt x="837" y="1356"/>
                    </a:moveTo>
                    <a:lnTo>
                      <a:pt x="839" y="1357"/>
                    </a:lnTo>
                    <a:lnTo>
                      <a:pt x="840" y="1358"/>
                    </a:lnTo>
                    <a:lnTo>
                      <a:pt x="841" y="1361"/>
                    </a:lnTo>
                    <a:lnTo>
                      <a:pt x="840" y="1363"/>
                    </a:lnTo>
                    <a:lnTo>
                      <a:pt x="839" y="1363"/>
                    </a:lnTo>
                    <a:lnTo>
                      <a:pt x="836" y="1361"/>
                    </a:lnTo>
                    <a:lnTo>
                      <a:pt x="835" y="1360"/>
                    </a:lnTo>
                    <a:lnTo>
                      <a:pt x="834" y="1360"/>
                    </a:lnTo>
                    <a:lnTo>
                      <a:pt x="833" y="1360"/>
                    </a:lnTo>
                    <a:lnTo>
                      <a:pt x="833" y="1359"/>
                    </a:lnTo>
                    <a:lnTo>
                      <a:pt x="833" y="1359"/>
                    </a:lnTo>
                    <a:lnTo>
                      <a:pt x="834" y="1358"/>
                    </a:lnTo>
                    <a:lnTo>
                      <a:pt x="835" y="1357"/>
                    </a:lnTo>
                    <a:lnTo>
                      <a:pt x="837" y="1356"/>
                    </a:lnTo>
                    <a:close/>
                    <a:moveTo>
                      <a:pt x="1014" y="1341"/>
                    </a:moveTo>
                    <a:lnTo>
                      <a:pt x="1015" y="1341"/>
                    </a:lnTo>
                    <a:lnTo>
                      <a:pt x="1016" y="1343"/>
                    </a:lnTo>
                    <a:lnTo>
                      <a:pt x="1015" y="1345"/>
                    </a:lnTo>
                    <a:lnTo>
                      <a:pt x="1015" y="1346"/>
                    </a:lnTo>
                    <a:lnTo>
                      <a:pt x="1012" y="1346"/>
                    </a:lnTo>
                    <a:lnTo>
                      <a:pt x="1012" y="1346"/>
                    </a:lnTo>
                    <a:lnTo>
                      <a:pt x="1011" y="1346"/>
                    </a:lnTo>
                    <a:lnTo>
                      <a:pt x="1010" y="1348"/>
                    </a:lnTo>
                    <a:lnTo>
                      <a:pt x="1008" y="1349"/>
                    </a:lnTo>
                    <a:lnTo>
                      <a:pt x="1007" y="1350"/>
                    </a:lnTo>
                    <a:lnTo>
                      <a:pt x="1006" y="1350"/>
                    </a:lnTo>
                    <a:lnTo>
                      <a:pt x="1006" y="1350"/>
                    </a:lnTo>
                    <a:lnTo>
                      <a:pt x="1006" y="1349"/>
                    </a:lnTo>
                    <a:lnTo>
                      <a:pt x="1005" y="1348"/>
                    </a:lnTo>
                    <a:lnTo>
                      <a:pt x="1004" y="1346"/>
                    </a:lnTo>
                    <a:lnTo>
                      <a:pt x="1001" y="1347"/>
                    </a:lnTo>
                    <a:lnTo>
                      <a:pt x="1000" y="1348"/>
                    </a:lnTo>
                    <a:lnTo>
                      <a:pt x="998" y="1350"/>
                    </a:lnTo>
                    <a:lnTo>
                      <a:pt x="997" y="1352"/>
                    </a:lnTo>
                    <a:lnTo>
                      <a:pt x="996" y="1354"/>
                    </a:lnTo>
                    <a:lnTo>
                      <a:pt x="994" y="1354"/>
                    </a:lnTo>
                    <a:lnTo>
                      <a:pt x="992" y="1354"/>
                    </a:lnTo>
                    <a:lnTo>
                      <a:pt x="990" y="1353"/>
                    </a:lnTo>
                    <a:lnTo>
                      <a:pt x="990" y="1352"/>
                    </a:lnTo>
                    <a:lnTo>
                      <a:pt x="992" y="1350"/>
                    </a:lnTo>
                    <a:lnTo>
                      <a:pt x="994" y="1350"/>
                    </a:lnTo>
                    <a:lnTo>
                      <a:pt x="995" y="1348"/>
                    </a:lnTo>
                    <a:lnTo>
                      <a:pt x="995" y="1347"/>
                    </a:lnTo>
                    <a:lnTo>
                      <a:pt x="995" y="1347"/>
                    </a:lnTo>
                    <a:lnTo>
                      <a:pt x="994" y="1346"/>
                    </a:lnTo>
                    <a:lnTo>
                      <a:pt x="994" y="1345"/>
                    </a:lnTo>
                    <a:lnTo>
                      <a:pt x="994" y="1344"/>
                    </a:lnTo>
                    <a:lnTo>
                      <a:pt x="994" y="1343"/>
                    </a:lnTo>
                    <a:lnTo>
                      <a:pt x="995" y="1343"/>
                    </a:lnTo>
                    <a:lnTo>
                      <a:pt x="996" y="1342"/>
                    </a:lnTo>
                    <a:lnTo>
                      <a:pt x="998" y="1342"/>
                    </a:lnTo>
                    <a:lnTo>
                      <a:pt x="999" y="1342"/>
                    </a:lnTo>
                    <a:lnTo>
                      <a:pt x="1000" y="1341"/>
                    </a:lnTo>
                    <a:lnTo>
                      <a:pt x="1001" y="1342"/>
                    </a:lnTo>
                    <a:lnTo>
                      <a:pt x="1001" y="1343"/>
                    </a:lnTo>
                    <a:lnTo>
                      <a:pt x="1003" y="1344"/>
                    </a:lnTo>
                    <a:lnTo>
                      <a:pt x="1004" y="1343"/>
                    </a:lnTo>
                    <a:lnTo>
                      <a:pt x="1006" y="1343"/>
                    </a:lnTo>
                    <a:lnTo>
                      <a:pt x="1008" y="1342"/>
                    </a:lnTo>
                    <a:lnTo>
                      <a:pt x="1009" y="1341"/>
                    </a:lnTo>
                    <a:lnTo>
                      <a:pt x="1011" y="1341"/>
                    </a:lnTo>
                    <a:lnTo>
                      <a:pt x="1014" y="1341"/>
                    </a:lnTo>
                    <a:close/>
                    <a:moveTo>
                      <a:pt x="824" y="1335"/>
                    </a:moveTo>
                    <a:lnTo>
                      <a:pt x="826" y="1335"/>
                    </a:lnTo>
                    <a:lnTo>
                      <a:pt x="826" y="1336"/>
                    </a:lnTo>
                    <a:lnTo>
                      <a:pt x="828" y="1337"/>
                    </a:lnTo>
                    <a:lnTo>
                      <a:pt x="829" y="1337"/>
                    </a:lnTo>
                    <a:lnTo>
                      <a:pt x="830" y="1337"/>
                    </a:lnTo>
                    <a:lnTo>
                      <a:pt x="831" y="1338"/>
                    </a:lnTo>
                    <a:lnTo>
                      <a:pt x="831" y="1338"/>
                    </a:lnTo>
                    <a:lnTo>
                      <a:pt x="831" y="1339"/>
                    </a:lnTo>
                    <a:lnTo>
                      <a:pt x="831" y="1341"/>
                    </a:lnTo>
                    <a:lnTo>
                      <a:pt x="831" y="1341"/>
                    </a:lnTo>
                    <a:lnTo>
                      <a:pt x="831" y="1342"/>
                    </a:lnTo>
                    <a:lnTo>
                      <a:pt x="830" y="1342"/>
                    </a:lnTo>
                    <a:lnTo>
                      <a:pt x="829" y="1342"/>
                    </a:lnTo>
                    <a:lnTo>
                      <a:pt x="826" y="1343"/>
                    </a:lnTo>
                    <a:lnTo>
                      <a:pt x="825" y="1343"/>
                    </a:lnTo>
                    <a:lnTo>
                      <a:pt x="824" y="1343"/>
                    </a:lnTo>
                    <a:lnTo>
                      <a:pt x="824" y="1342"/>
                    </a:lnTo>
                    <a:lnTo>
                      <a:pt x="823" y="1339"/>
                    </a:lnTo>
                    <a:lnTo>
                      <a:pt x="823" y="1338"/>
                    </a:lnTo>
                    <a:lnTo>
                      <a:pt x="823" y="1337"/>
                    </a:lnTo>
                    <a:lnTo>
                      <a:pt x="824" y="1335"/>
                    </a:lnTo>
                    <a:close/>
                    <a:moveTo>
                      <a:pt x="812" y="1320"/>
                    </a:moveTo>
                    <a:lnTo>
                      <a:pt x="813" y="1320"/>
                    </a:lnTo>
                    <a:lnTo>
                      <a:pt x="813" y="1322"/>
                    </a:lnTo>
                    <a:lnTo>
                      <a:pt x="813" y="1323"/>
                    </a:lnTo>
                    <a:lnTo>
                      <a:pt x="812" y="1325"/>
                    </a:lnTo>
                    <a:lnTo>
                      <a:pt x="810" y="1325"/>
                    </a:lnTo>
                    <a:lnTo>
                      <a:pt x="808" y="1326"/>
                    </a:lnTo>
                    <a:lnTo>
                      <a:pt x="806" y="1326"/>
                    </a:lnTo>
                    <a:lnTo>
                      <a:pt x="804" y="1326"/>
                    </a:lnTo>
                    <a:lnTo>
                      <a:pt x="804" y="1324"/>
                    </a:lnTo>
                    <a:lnTo>
                      <a:pt x="806" y="1323"/>
                    </a:lnTo>
                    <a:lnTo>
                      <a:pt x="808" y="1321"/>
                    </a:lnTo>
                    <a:lnTo>
                      <a:pt x="809" y="1321"/>
                    </a:lnTo>
                    <a:lnTo>
                      <a:pt x="811" y="1320"/>
                    </a:lnTo>
                    <a:lnTo>
                      <a:pt x="812" y="1320"/>
                    </a:lnTo>
                    <a:close/>
                    <a:moveTo>
                      <a:pt x="825" y="1319"/>
                    </a:moveTo>
                    <a:lnTo>
                      <a:pt x="825" y="1319"/>
                    </a:lnTo>
                    <a:lnTo>
                      <a:pt x="826" y="1319"/>
                    </a:lnTo>
                    <a:lnTo>
                      <a:pt x="828" y="1320"/>
                    </a:lnTo>
                    <a:lnTo>
                      <a:pt x="829" y="1321"/>
                    </a:lnTo>
                    <a:lnTo>
                      <a:pt x="829" y="1321"/>
                    </a:lnTo>
                    <a:lnTo>
                      <a:pt x="830" y="1321"/>
                    </a:lnTo>
                    <a:lnTo>
                      <a:pt x="831" y="1322"/>
                    </a:lnTo>
                    <a:lnTo>
                      <a:pt x="831" y="1323"/>
                    </a:lnTo>
                    <a:lnTo>
                      <a:pt x="831" y="1324"/>
                    </a:lnTo>
                    <a:lnTo>
                      <a:pt x="830" y="1325"/>
                    </a:lnTo>
                    <a:lnTo>
                      <a:pt x="829" y="1325"/>
                    </a:lnTo>
                    <a:lnTo>
                      <a:pt x="829" y="1324"/>
                    </a:lnTo>
                    <a:lnTo>
                      <a:pt x="828" y="1324"/>
                    </a:lnTo>
                    <a:lnTo>
                      <a:pt x="826" y="1324"/>
                    </a:lnTo>
                    <a:lnTo>
                      <a:pt x="825" y="1324"/>
                    </a:lnTo>
                    <a:lnTo>
                      <a:pt x="824" y="1324"/>
                    </a:lnTo>
                    <a:lnTo>
                      <a:pt x="824" y="1323"/>
                    </a:lnTo>
                    <a:lnTo>
                      <a:pt x="824" y="1322"/>
                    </a:lnTo>
                    <a:lnTo>
                      <a:pt x="824" y="1320"/>
                    </a:lnTo>
                    <a:lnTo>
                      <a:pt x="824" y="1319"/>
                    </a:lnTo>
                    <a:lnTo>
                      <a:pt x="825" y="1319"/>
                    </a:lnTo>
                    <a:close/>
                    <a:moveTo>
                      <a:pt x="813" y="1301"/>
                    </a:moveTo>
                    <a:lnTo>
                      <a:pt x="815" y="1301"/>
                    </a:lnTo>
                    <a:lnTo>
                      <a:pt x="818" y="1302"/>
                    </a:lnTo>
                    <a:lnTo>
                      <a:pt x="819" y="1302"/>
                    </a:lnTo>
                    <a:lnTo>
                      <a:pt x="819" y="1302"/>
                    </a:lnTo>
                    <a:lnTo>
                      <a:pt x="819" y="1303"/>
                    </a:lnTo>
                    <a:lnTo>
                      <a:pt x="818" y="1304"/>
                    </a:lnTo>
                    <a:lnTo>
                      <a:pt x="818" y="1305"/>
                    </a:lnTo>
                    <a:lnTo>
                      <a:pt x="818" y="1305"/>
                    </a:lnTo>
                    <a:lnTo>
                      <a:pt x="818" y="1305"/>
                    </a:lnTo>
                    <a:lnTo>
                      <a:pt x="818" y="1306"/>
                    </a:lnTo>
                    <a:lnTo>
                      <a:pt x="819" y="1308"/>
                    </a:lnTo>
                    <a:lnTo>
                      <a:pt x="820" y="1310"/>
                    </a:lnTo>
                    <a:lnTo>
                      <a:pt x="821" y="1310"/>
                    </a:lnTo>
                    <a:lnTo>
                      <a:pt x="821" y="1311"/>
                    </a:lnTo>
                    <a:lnTo>
                      <a:pt x="821" y="1312"/>
                    </a:lnTo>
                    <a:lnTo>
                      <a:pt x="821" y="1314"/>
                    </a:lnTo>
                    <a:lnTo>
                      <a:pt x="820" y="1316"/>
                    </a:lnTo>
                    <a:lnTo>
                      <a:pt x="820" y="1316"/>
                    </a:lnTo>
                    <a:lnTo>
                      <a:pt x="818" y="1316"/>
                    </a:lnTo>
                    <a:lnTo>
                      <a:pt x="817" y="1316"/>
                    </a:lnTo>
                    <a:lnTo>
                      <a:pt x="814" y="1316"/>
                    </a:lnTo>
                    <a:lnTo>
                      <a:pt x="812" y="1315"/>
                    </a:lnTo>
                    <a:lnTo>
                      <a:pt x="810" y="1314"/>
                    </a:lnTo>
                    <a:lnTo>
                      <a:pt x="810" y="1313"/>
                    </a:lnTo>
                    <a:lnTo>
                      <a:pt x="810" y="1313"/>
                    </a:lnTo>
                    <a:lnTo>
                      <a:pt x="811" y="1312"/>
                    </a:lnTo>
                    <a:lnTo>
                      <a:pt x="812" y="1310"/>
                    </a:lnTo>
                    <a:lnTo>
                      <a:pt x="813" y="1308"/>
                    </a:lnTo>
                    <a:lnTo>
                      <a:pt x="812" y="1305"/>
                    </a:lnTo>
                    <a:lnTo>
                      <a:pt x="810" y="1305"/>
                    </a:lnTo>
                    <a:lnTo>
                      <a:pt x="809" y="1304"/>
                    </a:lnTo>
                    <a:lnTo>
                      <a:pt x="809" y="1303"/>
                    </a:lnTo>
                    <a:lnTo>
                      <a:pt x="810" y="1302"/>
                    </a:lnTo>
                    <a:lnTo>
                      <a:pt x="811" y="1301"/>
                    </a:lnTo>
                    <a:lnTo>
                      <a:pt x="813" y="1301"/>
                    </a:lnTo>
                    <a:close/>
                    <a:moveTo>
                      <a:pt x="481" y="918"/>
                    </a:moveTo>
                    <a:lnTo>
                      <a:pt x="488" y="922"/>
                    </a:lnTo>
                    <a:lnTo>
                      <a:pt x="493" y="927"/>
                    </a:lnTo>
                    <a:lnTo>
                      <a:pt x="497" y="932"/>
                    </a:lnTo>
                    <a:lnTo>
                      <a:pt x="504" y="933"/>
                    </a:lnTo>
                    <a:lnTo>
                      <a:pt x="509" y="935"/>
                    </a:lnTo>
                    <a:lnTo>
                      <a:pt x="516" y="935"/>
                    </a:lnTo>
                    <a:lnTo>
                      <a:pt x="520" y="937"/>
                    </a:lnTo>
                    <a:lnTo>
                      <a:pt x="524" y="940"/>
                    </a:lnTo>
                    <a:lnTo>
                      <a:pt x="524" y="942"/>
                    </a:lnTo>
                    <a:lnTo>
                      <a:pt x="524" y="943"/>
                    </a:lnTo>
                    <a:lnTo>
                      <a:pt x="523" y="944"/>
                    </a:lnTo>
                    <a:lnTo>
                      <a:pt x="520" y="945"/>
                    </a:lnTo>
                    <a:lnTo>
                      <a:pt x="518" y="945"/>
                    </a:lnTo>
                    <a:lnTo>
                      <a:pt x="517" y="945"/>
                    </a:lnTo>
                    <a:lnTo>
                      <a:pt x="515" y="946"/>
                    </a:lnTo>
                    <a:lnTo>
                      <a:pt x="514" y="946"/>
                    </a:lnTo>
                    <a:lnTo>
                      <a:pt x="504" y="944"/>
                    </a:lnTo>
                    <a:lnTo>
                      <a:pt x="494" y="940"/>
                    </a:lnTo>
                    <a:lnTo>
                      <a:pt x="491" y="940"/>
                    </a:lnTo>
                    <a:lnTo>
                      <a:pt x="486" y="940"/>
                    </a:lnTo>
                    <a:lnTo>
                      <a:pt x="483" y="939"/>
                    </a:lnTo>
                    <a:lnTo>
                      <a:pt x="481" y="939"/>
                    </a:lnTo>
                    <a:lnTo>
                      <a:pt x="479" y="937"/>
                    </a:lnTo>
                    <a:lnTo>
                      <a:pt x="474" y="931"/>
                    </a:lnTo>
                    <a:lnTo>
                      <a:pt x="473" y="926"/>
                    </a:lnTo>
                    <a:lnTo>
                      <a:pt x="475" y="920"/>
                    </a:lnTo>
                    <a:lnTo>
                      <a:pt x="481" y="918"/>
                    </a:lnTo>
                    <a:close/>
                    <a:moveTo>
                      <a:pt x="497" y="911"/>
                    </a:moveTo>
                    <a:lnTo>
                      <a:pt x="503" y="912"/>
                    </a:lnTo>
                    <a:lnTo>
                      <a:pt x="509" y="913"/>
                    </a:lnTo>
                    <a:lnTo>
                      <a:pt x="514" y="917"/>
                    </a:lnTo>
                    <a:lnTo>
                      <a:pt x="515" y="921"/>
                    </a:lnTo>
                    <a:lnTo>
                      <a:pt x="510" y="923"/>
                    </a:lnTo>
                    <a:lnTo>
                      <a:pt x="505" y="923"/>
                    </a:lnTo>
                    <a:lnTo>
                      <a:pt x="498" y="922"/>
                    </a:lnTo>
                    <a:lnTo>
                      <a:pt x="494" y="919"/>
                    </a:lnTo>
                    <a:lnTo>
                      <a:pt x="492" y="916"/>
                    </a:lnTo>
                    <a:lnTo>
                      <a:pt x="493" y="912"/>
                    </a:lnTo>
                    <a:lnTo>
                      <a:pt x="497" y="911"/>
                    </a:lnTo>
                    <a:close/>
                    <a:moveTo>
                      <a:pt x="466" y="909"/>
                    </a:moveTo>
                    <a:lnTo>
                      <a:pt x="469" y="909"/>
                    </a:lnTo>
                    <a:lnTo>
                      <a:pt x="471" y="910"/>
                    </a:lnTo>
                    <a:lnTo>
                      <a:pt x="473" y="911"/>
                    </a:lnTo>
                    <a:lnTo>
                      <a:pt x="475" y="912"/>
                    </a:lnTo>
                    <a:lnTo>
                      <a:pt x="477" y="912"/>
                    </a:lnTo>
                    <a:lnTo>
                      <a:pt x="477" y="913"/>
                    </a:lnTo>
                    <a:lnTo>
                      <a:pt x="479" y="915"/>
                    </a:lnTo>
                    <a:lnTo>
                      <a:pt x="479" y="916"/>
                    </a:lnTo>
                    <a:lnTo>
                      <a:pt x="477" y="917"/>
                    </a:lnTo>
                    <a:lnTo>
                      <a:pt x="477" y="918"/>
                    </a:lnTo>
                    <a:lnTo>
                      <a:pt x="475" y="918"/>
                    </a:lnTo>
                    <a:lnTo>
                      <a:pt x="471" y="918"/>
                    </a:lnTo>
                    <a:lnTo>
                      <a:pt x="466" y="917"/>
                    </a:lnTo>
                    <a:lnTo>
                      <a:pt x="464" y="915"/>
                    </a:lnTo>
                    <a:lnTo>
                      <a:pt x="463" y="913"/>
                    </a:lnTo>
                    <a:lnTo>
                      <a:pt x="462" y="911"/>
                    </a:lnTo>
                    <a:lnTo>
                      <a:pt x="462" y="910"/>
                    </a:lnTo>
                    <a:lnTo>
                      <a:pt x="464" y="909"/>
                    </a:lnTo>
                    <a:lnTo>
                      <a:pt x="466" y="909"/>
                    </a:lnTo>
                    <a:close/>
                    <a:moveTo>
                      <a:pt x="623" y="892"/>
                    </a:moveTo>
                    <a:lnTo>
                      <a:pt x="624" y="894"/>
                    </a:lnTo>
                    <a:lnTo>
                      <a:pt x="626" y="896"/>
                    </a:lnTo>
                    <a:lnTo>
                      <a:pt x="627" y="898"/>
                    </a:lnTo>
                    <a:lnTo>
                      <a:pt x="627" y="901"/>
                    </a:lnTo>
                    <a:lnTo>
                      <a:pt x="627" y="906"/>
                    </a:lnTo>
                    <a:lnTo>
                      <a:pt x="626" y="908"/>
                    </a:lnTo>
                    <a:lnTo>
                      <a:pt x="625" y="908"/>
                    </a:lnTo>
                    <a:lnTo>
                      <a:pt x="624" y="908"/>
                    </a:lnTo>
                    <a:lnTo>
                      <a:pt x="622" y="906"/>
                    </a:lnTo>
                    <a:lnTo>
                      <a:pt x="621" y="905"/>
                    </a:lnTo>
                    <a:lnTo>
                      <a:pt x="621" y="902"/>
                    </a:lnTo>
                    <a:lnTo>
                      <a:pt x="619" y="900"/>
                    </a:lnTo>
                    <a:lnTo>
                      <a:pt x="619" y="897"/>
                    </a:lnTo>
                    <a:lnTo>
                      <a:pt x="621" y="895"/>
                    </a:lnTo>
                    <a:lnTo>
                      <a:pt x="622" y="894"/>
                    </a:lnTo>
                    <a:lnTo>
                      <a:pt x="623" y="892"/>
                    </a:lnTo>
                    <a:close/>
                    <a:moveTo>
                      <a:pt x="487" y="883"/>
                    </a:moveTo>
                    <a:lnTo>
                      <a:pt x="491" y="883"/>
                    </a:lnTo>
                    <a:lnTo>
                      <a:pt x="492" y="883"/>
                    </a:lnTo>
                    <a:lnTo>
                      <a:pt x="494" y="883"/>
                    </a:lnTo>
                    <a:lnTo>
                      <a:pt x="496" y="884"/>
                    </a:lnTo>
                    <a:lnTo>
                      <a:pt x="496" y="884"/>
                    </a:lnTo>
                    <a:lnTo>
                      <a:pt x="496" y="885"/>
                    </a:lnTo>
                    <a:lnTo>
                      <a:pt x="497" y="886"/>
                    </a:lnTo>
                    <a:lnTo>
                      <a:pt x="496" y="887"/>
                    </a:lnTo>
                    <a:lnTo>
                      <a:pt x="496" y="888"/>
                    </a:lnTo>
                    <a:lnTo>
                      <a:pt x="495" y="888"/>
                    </a:lnTo>
                    <a:lnTo>
                      <a:pt x="492" y="889"/>
                    </a:lnTo>
                    <a:lnTo>
                      <a:pt x="490" y="889"/>
                    </a:lnTo>
                    <a:lnTo>
                      <a:pt x="487" y="888"/>
                    </a:lnTo>
                    <a:lnTo>
                      <a:pt x="486" y="888"/>
                    </a:lnTo>
                    <a:lnTo>
                      <a:pt x="485" y="886"/>
                    </a:lnTo>
                    <a:lnTo>
                      <a:pt x="484" y="885"/>
                    </a:lnTo>
                    <a:lnTo>
                      <a:pt x="484" y="884"/>
                    </a:lnTo>
                    <a:lnTo>
                      <a:pt x="485" y="883"/>
                    </a:lnTo>
                    <a:lnTo>
                      <a:pt x="487" y="883"/>
                    </a:lnTo>
                    <a:close/>
                    <a:moveTo>
                      <a:pt x="1347" y="881"/>
                    </a:moveTo>
                    <a:lnTo>
                      <a:pt x="1348" y="883"/>
                    </a:lnTo>
                    <a:lnTo>
                      <a:pt x="1349" y="883"/>
                    </a:lnTo>
                    <a:lnTo>
                      <a:pt x="1350" y="884"/>
                    </a:lnTo>
                    <a:lnTo>
                      <a:pt x="1349" y="885"/>
                    </a:lnTo>
                    <a:lnTo>
                      <a:pt x="1348" y="887"/>
                    </a:lnTo>
                    <a:lnTo>
                      <a:pt x="1347" y="888"/>
                    </a:lnTo>
                    <a:lnTo>
                      <a:pt x="1346" y="887"/>
                    </a:lnTo>
                    <a:lnTo>
                      <a:pt x="1345" y="886"/>
                    </a:lnTo>
                    <a:lnTo>
                      <a:pt x="1345" y="884"/>
                    </a:lnTo>
                    <a:lnTo>
                      <a:pt x="1347" y="881"/>
                    </a:lnTo>
                    <a:close/>
                    <a:moveTo>
                      <a:pt x="515" y="874"/>
                    </a:moveTo>
                    <a:lnTo>
                      <a:pt x="517" y="874"/>
                    </a:lnTo>
                    <a:lnTo>
                      <a:pt x="520" y="875"/>
                    </a:lnTo>
                    <a:lnTo>
                      <a:pt x="524" y="876"/>
                    </a:lnTo>
                    <a:lnTo>
                      <a:pt x="526" y="877"/>
                    </a:lnTo>
                    <a:lnTo>
                      <a:pt x="526" y="885"/>
                    </a:lnTo>
                    <a:lnTo>
                      <a:pt x="525" y="887"/>
                    </a:lnTo>
                    <a:lnTo>
                      <a:pt x="524" y="887"/>
                    </a:lnTo>
                    <a:lnTo>
                      <a:pt x="521" y="887"/>
                    </a:lnTo>
                    <a:lnTo>
                      <a:pt x="519" y="886"/>
                    </a:lnTo>
                    <a:lnTo>
                      <a:pt x="517" y="885"/>
                    </a:lnTo>
                    <a:lnTo>
                      <a:pt x="516" y="884"/>
                    </a:lnTo>
                    <a:lnTo>
                      <a:pt x="515" y="883"/>
                    </a:lnTo>
                    <a:lnTo>
                      <a:pt x="513" y="879"/>
                    </a:lnTo>
                    <a:lnTo>
                      <a:pt x="513" y="877"/>
                    </a:lnTo>
                    <a:lnTo>
                      <a:pt x="513" y="875"/>
                    </a:lnTo>
                    <a:lnTo>
                      <a:pt x="514" y="874"/>
                    </a:lnTo>
                    <a:lnTo>
                      <a:pt x="515" y="874"/>
                    </a:lnTo>
                    <a:close/>
                    <a:moveTo>
                      <a:pt x="1421" y="818"/>
                    </a:moveTo>
                    <a:lnTo>
                      <a:pt x="1422" y="818"/>
                    </a:lnTo>
                    <a:lnTo>
                      <a:pt x="1423" y="819"/>
                    </a:lnTo>
                    <a:lnTo>
                      <a:pt x="1423" y="820"/>
                    </a:lnTo>
                    <a:lnTo>
                      <a:pt x="1422" y="822"/>
                    </a:lnTo>
                    <a:lnTo>
                      <a:pt x="1421" y="823"/>
                    </a:lnTo>
                    <a:lnTo>
                      <a:pt x="1420" y="824"/>
                    </a:lnTo>
                    <a:lnTo>
                      <a:pt x="1418" y="824"/>
                    </a:lnTo>
                    <a:lnTo>
                      <a:pt x="1418" y="823"/>
                    </a:lnTo>
                    <a:lnTo>
                      <a:pt x="1418" y="821"/>
                    </a:lnTo>
                    <a:lnTo>
                      <a:pt x="1419" y="820"/>
                    </a:lnTo>
                    <a:lnTo>
                      <a:pt x="1420" y="819"/>
                    </a:lnTo>
                    <a:lnTo>
                      <a:pt x="1421" y="818"/>
                    </a:lnTo>
                    <a:close/>
                    <a:moveTo>
                      <a:pt x="924" y="789"/>
                    </a:moveTo>
                    <a:lnTo>
                      <a:pt x="927" y="790"/>
                    </a:lnTo>
                    <a:lnTo>
                      <a:pt x="929" y="790"/>
                    </a:lnTo>
                    <a:lnTo>
                      <a:pt x="929" y="791"/>
                    </a:lnTo>
                    <a:lnTo>
                      <a:pt x="928" y="792"/>
                    </a:lnTo>
                    <a:lnTo>
                      <a:pt x="927" y="793"/>
                    </a:lnTo>
                    <a:lnTo>
                      <a:pt x="924" y="793"/>
                    </a:lnTo>
                    <a:lnTo>
                      <a:pt x="922" y="795"/>
                    </a:lnTo>
                    <a:lnTo>
                      <a:pt x="920" y="795"/>
                    </a:lnTo>
                    <a:lnTo>
                      <a:pt x="919" y="793"/>
                    </a:lnTo>
                    <a:lnTo>
                      <a:pt x="918" y="792"/>
                    </a:lnTo>
                    <a:lnTo>
                      <a:pt x="917" y="791"/>
                    </a:lnTo>
                    <a:lnTo>
                      <a:pt x="916" y="791"/>
                    </a:lnTo>
                    <a:lnTo>
                      <a:pt x="917" y="790"/>
                    </a:lnTo>
                    <a:lnTo>
                      <a:pt x="918" y="790"/>
                    </a:lnTo>
                    <a:lnTo>
                      <a:pt x="921" y="789"/>
                    </a:lnTo>
                    <a:lnTo>
                      <a:pt x="924" y="789"/>
                    </a:lnTo>
                    <a:close/>
                    <a:moveTo>
                      <a:pt x="886" y="780"/>
                    </a:moveTo>
                    <a:lnTo>
                      <a:pt x="889" y="780"/>
                    </a:lnTo>
                    <a:lnTo>
                      <a:pt x="891" y="781"/>
                    </a:lnTo>
                    <a:lnTo>
                      <a:pt x="894" y="782"/>
                    </a:lnTo>
                    <a:lnTo>
                      <a:pt x="896" y="784"/>
                    </a:lnTo>
                    <a:lnTo>
                      <a:pt x="899" y="785"/>
                    </a:lnTo>
                    <a:lnTo>
                      <a:pt x="902" y="784"/>
                    </a:lnTo>
                    <a:lnTo>
                      <a:pt x="905" y="785"/>
                    </a:lnTo>
                    <a:lnTo>
                      <a:pt x="905" y="785"/>
                    </a:lnTo>
                    <a:lnTo>
                      <a:pt x="905" y="786"/>
                    </a:lnTo>
                    <a:lnTo>
                      <a:pt x="905" y="787"/>
                    </a:lnTo>
                    <a:lnTo>
                      <a:pt x="902" y="787"/>
                    </a:lnTo>
                    <a:lnTo>
                      <a:pt x="900" y="787"/>
                    </a:lnTo>
                    <a:lnTo>
                      <a:pt x="898" y="788"/>
                    </a:lnTo>
                    <a:lnTo>
                      <a:pt x="896" y="788"/>
                    </a:lnTo>
                    <a:lnTo>
                      <a:pt x="892" y="788"/>
                    </a:lnTo>
                    <a:lnTo>
                      <a:pt x="889" y="787"/>
                    </a:lnTo>
                    <a:lnTo>
                      <a:pt x="887" y="786"/>
                    </a:lnTo>
                    <a:lnTo>
                      <a:pt x="885" y="785"/>
                    </a:lnTo>
                    <a:lnTo>
                      <a:pt x="883" y="784"/>
                    </a:lnTo>
                    <a:lnTo>
                      <a:pt x="881" y="782"/>
                    </a:lnTo>
                    <a:lnTo>
                      <a:pt x="881" y="782"/>
                    </a:lnTo>
                    <a:lnTo>
                      <a:pt x="881" y="781"/>
                    </a:lnTo>
                    <a:lnTo>
                      <a:pt x="884" y="780"/>
                    </a:lnTo>
                    <a:lnTo>
                      <a:pt x="886" y="780"/>
                    </a:lnTo>
                    <a:close/>
                    <a:moveTo>
                      <a:pt x="1000" y="771"/>
                    </a:moveTo>
                    <a:lnTo>
                      <a:pt x="1004" y="771"/>
                    </a:lnTo>
                    <a:lnTo>
                      <a:pt x="1005" y="772"/>
                    </a:lnTo>
                    <a:lnTo>
                      <a:pt x="1006" y="774"/>
                    </a:lnTo>
                    <a:lnTo>
                      <a:pt x="1006" y="776"/>
                    </a:lnTo>
                    <a:lnTo>
                      <a:pt x="1003" y="777"/>
                    </a:lnTo>
                    <a:lnTo>
                      <a:pt x="1000" y="777"/>
                    </a:lnTo>
                    <a:lnTo>
                      <a:pt x="997" y="777"/>
                    </a:lnTo>
                    <a:lnTo>
                      <a:pt x="995" y="776"/>
                    </a:lnTo>
                    <a:lnTo>
                      <a:pt x="994" y="775"/>
                    </a:lnTo>
                    <a:lnTo>
                      <a:pt x="994" y="774"/>
                    </a:lnTo>
                    <a:lnTo>
                      <a:pt x="995" y="771"/>
                    </a:lnTo>
                    <a:lnTo>
                      <a:pt x="998" y="771"/>
                    </a:lnTo>
                    <a:lnTo>
                      <a:pt x="1000" y="771"/>
                    </a:lnTo>
                    <a:close/>
                    <a:moveTo>
                      <a:pt x="1003" y="752"/>
                    </a:moveTo>
                    <a:lnTo>
                      <a:pt x="1004" y="753"/>
                    </a:lnTo>
                    <a:lnTo>
                      <a:pt x="1005" y="754"/>
                    </a:lnTo>
                    <a:lnTo>
                      <a:pt x="1006" y="755"/>
                    </a:lnTo>
                    <a:lnTo>
                      <a:pt x="1006" y="755"/>
                    </a:lnTo>
                    <a:lnTo>
                      <a:pt x="1006" y="756"/>
                    </a:lnTo>
                    <a:lnTo>
                      <a:pt x="1005" y="757"/>
                    </a:lnTo>
                    <a:lnTo>
                      <a:pt x="1004" y="759"/>
                    </a:lnTo>
                    <a:lnTo>
                      <a:pt x="1001" y="759"/>
                    </a:lnTo>
                    <a:lnTo>
                      <a:pt x="1000" y="759"/>
                    </a:lnTo>
                    <a:lnTo>
                      <a:pt x="999" y="759"/>
                    </a:lnTo>
                    <a:lnTo>
                      <a:pt x="999" y="757"/>
                    </a:lnTo>
                    <a:lnTo>
                      <a:pt x="999" y="757"/>
                    </a:lnTo>
                    <a:lnTo>
                      <a:pt x="1000" y="756"/>
                    </a:lnTo>
                    <a:lnTo>
                      <a:pt x="1001" y="755"/>
                    </a:lnTo>
                    <a:lnTo>
                      <a:pt x="1001" y="753"/>
                    </a:lnTo>
                    <a:lnTo>
                      <a:pt x="1003" y="752"/>
                    </a:lnTo>
                    <a:close/>
                    <a:moveTo>
                      <a:pt x="1000" y="735"/>
                    </a:moveTo>
                    <a:lnTo>
                      <a:pt x="1003" y="735"/>
                    </a:lnTo>
                    <a:lnTo>
                      <a:pt x="1003" y="736"/>
                    </a:lnTo>
                    <a:lnTo>
                      <a:pt x="1004" y="737"/>
                    </a:lnTo>
                    <a:lnTo>
                      <a:pt x="1006" y="738"/>
                    </a:lnTo>
                    <a:lnTo>
                      <a:pt x="1007" y="739"/>
                    </a:lnTo>
                    <a:lnTo>
                      <a:pt x="1007" y="742"/>
                    </a:lnTo>
                    <a:lnTo>
                      <a:pt x="1007" y="744"/>
                    </a:lnTo>
                    <a:lnTo>
                      <a:pt x="1006" y="747"/>
                    </a:lnTo>
                    <a:lnTo>
                      <a:pt x="1004" y="749"/>
                    </a:lnTo>
                    <a:lnTo>
                      <a:pt x="1003" y="750"/>
                    </a:lnTo>
                    <a:lnTo>
                      <a:pt x="1001" y="750"/>
                    </a:lnTo>
                    <a:lnTo>
                      <a:pt x="1000" y="750"/>
                    </a:lnTo>
                    <a:lnTo>
                      <a:pt x="1000" y="749"/>
                    </a:lnTo>
                    <a:lnTo>
                      <a:pt x="1000" y="748"/>
                    </a:lnTo>
                    <a:lnTo>
                      <a:pt x="1000" y="747"/>
                    </a:lnTo>
                    <a:lnTo>
                      <a:pt x="1001" y="745"/>
                    </a:lnTo>
                    <a:lnTo>
                      <a:pt x="1003" y="744"/>
                    </a:lnTo>
                    <a:lnTo>
                      <a:pt x="1003" y="743"/>
                    </a:lnTo>
                    <a:lnTo>
                      <a:pt x="1001" y="742"/>
                    </a:lnTo>
                    <a:lnTo>
                      <a:pt x="1001" y="741"/>
                    </a:lnTo>
                    <a:lnTo>
                      <a:pt x="1000" y="739"/>
                    </a:lnTo>
                    <a:lnTo>
                      <a:pt x="1000" y="738"/>
                    </a:lnTo>
                    <a:lnTo>
                      <a:pt x="999" y="737"/>
                    </a:lnTo>
                    <a:lnTo>
                      <a:pt x="999" y="736"/>
                    </a:lnTo>
                    <a:lnTo>
                      <a:pt x="1000" y="735"/>
                    </a:lnTo>
                    <a:lnTo>
                      <a:pt x="1000" y="735"/>
                    </a:lnTo>
                    <a:close/>
                    <a:moveTo>
                      <a:pt x="1964" y="712"/>
                    </a:moveTo>
                    <a:lnTo>
                      <a:pt x="1963" y="713"/>
                    </a:lnTo>
                    <a:lnTo>
                      <a:pt x="1961" y="714"/>
                    </a:lnTo>
                    <a:lnTo>
                      <a:pt x="1960" y="716"/>
                    </a:lnTo>
                    <a:lnTo>
                      <a:pt x="1959" y="719"/>
                    </a:lnTo>
                    <a:lnTo>
                      <a:pt x="1959" y="719"/>
                    </a:lnTo>
                    <a:lnTo>
                      <a:pt x="1959" y="721"/>
                    </a:lnTo>
                    <a:lnTo>
                      <a:pt x="1958" y="723"/>
                    </a:lnTo>
                    <a:lnTo>
                      <a:pt x="1957" y="725"/>
                    </a:lnTo>
                    <a:lnTo>
                      <a:pt x="1956" y="727"/>
                    </a:lnTo>
                    <a:lnTo>
                      <a:pt x="1955" y="730"/>
                    </a:lnTo>
                    <a:lnTo>
                      <a:pt x="1955" y="732"/>
                    </a:lnTo>
                    <a:lnTo>
                      <a:pt x="1954" y="737"/>
                    </a:lnTo>
                    <a:lnTo>
                      <a:pt x="1952" y="744"/>
                    </a:lnTo>
                    <a:lnTo>
                      <a:pt x="1952" y="748"/>
                    </a:lnTo>
                    <a:lnTo>
                      <a:pt x="1953" y="752"/>
                    </a:lnTo>
                    <a:lnTo>
                      <a:pt x="1953" y="747"/>
                    </a:lnTo>
                    <a:lnTo>
                      <a:pt x="1954" y="745"/>
                    </a:lnTo>
                    <a:lnTo>
                      <a:pt x="1955" y="743"/>
                    </a:lnTo>
                    <a:lnTo>
                      <a:pt x="1955" y="741"/>
                    </a:lnTo>
                    <a:lnTo>
                      <a:pt x="1961" y="727"/>
                    </a:lnTo>
                    <a:lnTo>
                      <a:pt x="1961" y="726"/>
                    </a:lnTo>
                    <a:lnTo>
                      <a:pt x="1963" y="724"/>
                    </a:lnTo>
                    <a:lnTo>
                      <a:pt x="1963" y="722"/>
                    </a:lnTo>
                    <a:lnTo>
                      <a:pt x="1964" y="719"/>
                    </a:lnTo>
                    <a:lnTo>
                      <a:pt x="1965" y="716"/>
                    </a:lnTo>
                    <a:lnTo>
                      <a:pt x="1965" y="714"/>
                    </a:lnTo>
                    <a:lnTo>
                      <a:pt x="1965" y="713"/>
                    </a:lnTo>
                    <a:lnTo>
                      <a:pt x="1964" y="712"/>
                    </a:lnTo>
                    <a:close/>
                    <a:moveTo>
                      <a:pt x="986" y="708"/>
                    </a:moveTo>
                    <a:lnTo>
                      <a:pt x="989" y="708"/>
                    </a:lnTo>
                    <a:lnTo>
                      <a:pt x="994" y="710"/>
                    </a:lnTo>
                    <a:lnTo>
                      <a:pt x="996" y="713"/>
                    </a:lnTo>
                    <a:lnTo>
                      <a:pt x="997" y="715"/>
                    </a:lnTo>
                    <a:lnTo>
                      <a:pt x="998" y="717"/>
                    </a:lnTo>
                    <a:lnTo>
                      <a:pt x="997" y="720"/>
                    </a:lnTo>
                    <a:lnTo>
                      <a:pt x="997" y="721"/>
                    </a:lnTo>
                    <a:lnTo>
                      <a:pt x="998" y="721"/>
                    </a:lnTo>
                    <a:lnTo>
                      <a:pt x="999" y="721"/>
                    </a:lnTo>
                    <a:lnTo>
                      <a:pt x="1000" y="722"/>
                    </a:lnTo>
                    <a:lnTo>
                      <a:pt x="1001" y="722"/>
                    </a:lnTo>
                    <a:lnTo>
                      <a:pt x="1003" y="723"/>
                    </a:lnTo>
                    <a:lnTo>
                      <a:pt x="1005" y="724"/>
                    </a:lnTo>
                    <a:lnTo>
                      <a:pt x="1005" y="725"/>
                    </a:lnTo>
                    <a:lnTo>
                      <a:pt x="1004" y="726"/>
                    </a:lnTo>
                    <a:lnTo>
                      <a:pt x="1001" y="728"/>
                    </a:lnTo>
                    <a:lnTo>
                      <a:pt x="999" y="730"/>
                    </a:lnTo>
                    <a:lnTo>
                      <a:pt x="997" y="730"/>
                    </a:lnTo>
                    <a:lnTo>
                      <a:pt x="995" y="730"/>
                    </a:lnTo>
                    <a:lnTo>
                      <a:pt x="993" y="727"/>
                    </a:lnTo>
                    <a:lnTo>
                      <a:pt x="993" y="723"/>
                    </a:lnTo>
                    <a:lnTo>
                      <a:pt x="990" y="722"/>
                    </a:lnTo>
                    <a:lnTo>
                      <a:pt x="989" y="722"/>
                    </a:lnTo>
                    <a:lnTo>
                      <a:pt x="988" y="722"/>
                    </a:lnTo>
                    <a:lnTo>
                      <a:pt x="987" y="721"/>
                    </a:lnTo>
                    <a:lnTo>
                      <a:pt x="987" y="720"/>
                    </a:lnTo>
                    <a:lnTo>
                      <a:pt x="988" y="719"/>
                    </a:lnTo>
                    <a:lnTo>
                      <a:pt x="987" y="717"/>
                    </a:lnTo>
                    <a:lnTo>
                      <a:pt x="987" y="716"/>
                    </a:lnTo>
                    <a:lnTo>
                      <a:pt x="985" y="716"/>
                    </a:lnTo>
                    <a:lnTo>
                      <a:pt x="984" y="716"/>
                    </a:lnTo>
                    <a:lnTo>
                      <a:pt x="982" y="716"/>
                    </a:lnTo>
                    <a:lnTo>
                      <a:pt x="978" y="715"/>
                    </a:lnTo>
                    <a:lnTo>
                      <a:pt x="977" y="715"/>
                    </a:lnTo>
                    <a:lnTo>
                      <a:pt x="976" y="714"/>
                    </a:lnTo>
                    <a:lnTo>
                      <a:pt x="976" y="713"/>
                    </a:lnTo>
                    <a:lnTo>
                      <a:pt x="977" y="711"/>
                    </a:lnTo>
                    <a:lnTo>
                      <a:pt x="978" y="710"/>
                    </a:lnTo>
                    <a:lnTo>
                      <a:pt x="981" y="709"/>
                    </a:lnTo>
                    <a:lnTo>
                      <a:pt x="983" y="708"/>
                    </a:lnTo>
                    <a:lnTo>
                      <a:pt x="986" y="708"/>
                    </a:lnTo>
                    <a:close/>
                    <a:moveTo>
                      <a:pt x="977" y="695"/>
                    </a:moveTo>
                    <a:lnTo>
                      <a:pt x="981" y="697"/>
                    </a:lnTo>
                    <a:lnTo>
                      <a:pt x="983" y="698"/>
                    </a:lnTo>
                    <a:lnTo>
                      <a:pt x="985" y="699"/>
                    </a:lnTo>
                    <a:lnTo>
                      <a:pt x="986" y="700"/>
                    </a:lnTo>
                    <a:lnTo>
                      <a:pt x="986" y="702"/>
                    </a:lnTo>
                    <a:lnTo>
                      <a:pt x="985" y="703"/>
                    </a:lnTo>
                    <a:lnTo>
                      <a:pt x="984" y="704"/>
                    </a:lnTo>
                    <a:lnTo>
                      <a:pt x="981" y="705"/>
                    </a:lnTo>
                    <a:lnTo>
                      <a:pt x="977" y="704"/>
                    </a:lnTo>
                    <a:lnTo>
                      <a:pt x="975" y="703"/>
                    </a:lnTo>
                    <a:lnTo>
                      <a:pt x="974" y="702"/>
                    </a:lnTo>
                    <a:lnTo>
                      <a:pt x="974" y="700"/>
                    </a:lnTo>
                    <a:lnTo>
                      <a:pt x="975" y="698"/>
                    </a:lnTo>
                    <a:lnTo>
                      <a:pt x="977" y="695"/>
                    </a:lnTo>
                    <a:close/>
                    <a:moveTo>
                      <a:pt x="2044" y="693"/>
                    </a:moveTo>
                    <a:lnTo>
                      <a:pt x="2044" y="693"/>
                    </a:lnTo>
                    <a:lnTo>
                      <a:pt x="2045" y="695"/>
                    </a:lnTo>
                    <a:lnTo>
                      <a:pt x="2045" y="697"/>
                    </a:lnTo>
                    <a:lnTo>
                      <a:pt x="2045" y="699"/>
                    </a:lnTo>
                    <a:lnTo>
                      <a:pt x="2044" y="702"/>
                    </a:lnTo>
                    <a:lnTo>
                      <a:pt x="2044" y="704"/>
                    </a:lnTo>
                    <a:lnTo>
                      <a:pt x="2044" y="705"/>
                    </a:lnTo>
                    <a:lnTo>
                      <a:pt x="2044" y="706"/>
                    </a:lnTo>
                    <a:lnTo>
                      <a:pt x="2045" y="708"/>
                    </a:lnTo>
                    <a:lnTo>
                      <a:pt x="2046" y="709"/>
                    </a:lnTo>
                    <a:lnTo>
                      <a:pt x="2046" y="711"/>
                    </a:lnTo>
                    <a:lnTo>
                      <a:pt x="2045" y="713"/>
                    </a:lnTo>
                    <a:lnTo>
                      <a:pt x="2044" y="715"/>
                    </a:lnTo>
                    <a:lnTo>
                      <a:pt x="2044" y="719"/>
                    </a:lnTo>
                    <a:lnTo>
                      <a:pt x="2044" y="721"/>
                    </a:lnTo>
                    <a:lnTo>
                      <a:pt x="2042" y="723"/>
                    </a:lnTo>
                    <a:lnTo>
                      <a:pt x="2040" y="725"/>
                    </a:lnTo>
                    <a:lnTo>
                      <a:pt x="2038" y="727"/>
                    </a:lnTo>
                    <a:lnTo>
                      <a:pt x="2036" y="731"/>
                    </a:lnTo>
                    <a:lnTo>
                      <a:pt x="2036" y="734"/>
                    </a:lnTo>
                    <a:lnTo>
                      <a:pt x="2035" y="738"/>
                    </a:lnTo>
                    <a:lnTo>
                      <a:pt x="2033" y="741"/>
                    </a:lnTo>
                    <a:lnTo>
                      <a:pt x="2032" y="743"/>
                    </a:lnTo>
                    <a:lnTo>
                      <a:pt x="2031" y="745"/>
                    </a:lnTo>
                    <a:lnTo>
                      <a:pt x="2030" y="748"/>
                    </a:lnTo>
                    <a:lnTo>
                      <a:pt x="2029" y="750"/>
                    </a:lnTo>
                    <a:lnTo>
                      <a:pt x="2027" y="753"/>
                    </a:lnTo>
                    <a:lnTo>
                      <a:pt x="2026" y="756"/>
                    </a:lnTo>
                    <a:lnTo>
                      <a:pt x="2013" y="784"/>
                    </a:lnTo>
                    <a:lnTo>
                      <a:pt x="2009" y="795"/>
                    </a:lnTo>
                    <a:lnTo>
                      <a:pt x="2003" y="806"/>
                    </a:lnTo>
                    <a:lnTo>
                      <a:pt x="1997" y="819"/>
                    </a:lnTo>
                    <a:lnTo>
                      <a:pt x="1996" y="821"/>
                    </a:lnTo>
                    <a:lnTo>
                      <a:pt x="1994" y="822"/>
                    </a:lnTo>
                    <a:lnTo>
                      <a:pt x="1992" y="824"/>
                    </a:lnTo>
                    <a:lnTo>
                      <a:pt x="1992" y="825"/>
                    </a:lnTo>
                    <a:lnTo>
                      <a:pt x="1989" y="828"/>
                    </a:lnTo>
                    <a:lnTo>
                      <a:pt x="1987" y="830"/>
                    </a:lnTo>
                    <a:lnTo>
                      <a:pt x="1985" y="832"/>
                    </a:lnTo>
                    <a:lnTo>
                      <a:pt x="1982" y="833"/>
                    </a:lnTo>
                    <a:lnTo>
                      <a:pt x="1980" y="833"/>
                    </a:lnTo>
                    <a:lnTo>
                      <a:pt x="1979" y="833"/>
                    </a:lnTo>
                    <a:lnTo>
                      <a:pt x="1978" y="831"/>
                    </a:lnTo>
                    <a:lnTo>
                      <a:pt x="1976" y="830"/>
                    </a:lnTo>
                    <a:lnTo>
                      <a:pt x="1975" y="829"/>
                    </a:lnTo>
                    <a:lnTo>
                      <a:pt x="1974" y="826"/>
                    </a:lnTo>
                    <a:lnTo>
                      <a:pt x="1974" y="824"/>
                    </a:lnTo>
                    <a:lnTo>
                      <a:pt x="1975" y="821"/>
                    </a:lnTo>
                    <a:lnTo>
                      <a:pt x="1976" y="819"/>
                    </a:lnTo>
                    <a:lnTo>
                      <a:pt x="1977" y="817"/>
                    </a:lnTo>
                    <a:lnTo>
                      <a:pt x="1977" y="815"/>
                    </a:lnTo>
                    <a:lnTo>
                      <a:pt x="1977" y="814"/>
                    </a:lnTo>
                    <a:lnTo>
                      <a:pt x="1977" y="813"/>
                    </a:lnTo>
                    <a:lnTo>
                      <a:pt x="1977" y="812"/>
                    </a:lnTo>
                    <a:lnTo>
                      <a:pt x="1977" y="810"/>
                    </a:lnTo>
                    <a:lnTo>
                      <a:pt x="1977" y="808"/>
                    </a:lnTo>
                    <a:lnTo>
                      <a:pt x="1978" y="806"/>
                    </a:lnTo>
                    <a:lnTo>
                      <a:pt x="1978" y="803"/>
                    </a:lnTo>
                    <a:lnTo>
                      <a:pt x="1980" y="802"/>
                    </a:lnTo>
                    <a:lnTo>
                      <a:pt x="1981" y="801"/>
                    </a:lnTo>
                    <a:lnTo>
                      <a:pt x="1982" y="799"/>
                    </a:lnTo>
                    <a:lnTo>
                      <a:pt x="1983" y="797"/>
                    </a:lnTo>
                    <a:lnTo>
                      <a:pt x="1985" y="795"/>
                    </a:lnTo>
                    <a:lnTo>
                      <a:pt x="1986" y="792"/>
                    </a:lnTo>
                    <a:lnTo>
                      <a:pt x="1991" y="782"/>
                    </a:lnTo>
                    <a:lnTo>
                      <a:pt x="1994" y="771"/>
                    </a:lnTo>
                    <a:lnTo>
                      <a:pt x="1996" y="767"/>
                    </a:lnTo>
                    <a:lnTo>
                      <a:pt x="1997" y="763"/>
                    </a:lnTo>
                    <a:lnTo>
                      <a:pt x="1999" y="758"/>
                    </a:lnTo>
                    <a:lnTo>
                      <a:pt x="1999" y="756"/>
                    </a:lnTo>
                    <a:lnTo>
                      <a:pt x="2000" y="754"/>
                    </a:lnTo>
                    <a:lnTo>
                      <a:pt x="2000" y="752"/>
                    </a:lnTo>
                    <a:lnTo>
                      <a:pt x="2001" y="749"/>
                    </a:lnTo>
                    <a:lnTo>
                      <a:pt x="2002" y="747"/>
                    </a:lnTo>
                    <a:lnTo>
                      <a:pt x="2004" y="745"/>
                    </a:lnTo>
                    <a:lnTo>
                      <a:pt x="2007" y="743"/>
                    </a:lnTo>
                    <a:lnTo>
                      <a:pt x="2009" y="741"/>
                    </a:lnTo>
                    <a:lnTo>
                      <a:pt x="2009" y="738"/>
                    </a:lnTo>
                    <a:lnTo>
                      <a:pt x="2011" y="736"/>
                    </a:lnTo>
                    <a:lnTo>
                      <a:pt x="2013" y="735"/>
                    </a:lnTo>
                    <a:lnTo>
                      <a:pt x="2015" y="734"/>
                    </a:lnTo>
                    <a:lnTo>
                      <a:pt x="2022" y="727"/>
                    </a:lnTo>
                    <a:lnTo>
                      <a:pt x="2023" y="726"/>
                    </a:lnTo>
                    <a:lnTo>
                      <a:pt x="2024" y="724"/>
                    </a:lnTo>
                    <a:lnTo>
                      <a:pt x="2026" y="722"/>
                    </a:lnTo>
                    <a:lnTo>
                      <a:pt x="2029" y="721"/>
                    </a:lnTo>
                    <a:lnTo>
                      <a:pt x="2031" y="719"/>
                    </a:lnTo>
                    <a:lnTo>
                      <a:pt x="2031" y="716"/>
                    </a:lnTo>
                    <a:lnTo>
                      <a:pt x="2031" y="715"/>
                    </a:lnTo>
                    <a:lnTo>
                      <a:pt x="2031" y="715"/>
                    </a:lnTo>
                    <a:lnTo>
                      <a:pt x="2030" y="715"/>
                    </a:lnTo>
                    <a:lnTo>
                      <a:pt x="2030" y="715"/>
                    </a:lnTo>
                    <a:lnTo>
                      <a:pt x="2029" y="713"/>
                    </a:lnTo>
                    <a:lnTo>
                      <a:pt x="2030" y="711"/>
                    </a:lnTo>
                    <a:lnTo>
                      <a:pt x="2031" y="709"/>
                    </a:lnTo>
                    <a:lnTo>
                      <a:pt x="2031" y="706"/>
                    </a:lnTo>
                    <a:lnTo>
                      <a:pt x="2033" y="705"/>
                    </a:lnTo>
                    <a:lnTo>
                      <a:pt x="2035" y="704"/>
                    </a:lnTo>
                    <a:lnTo>
                      <a:pt x="2037" y="702"/>
                    </a:lnTo>
                    <a:lnTo>
                      <a:pt x="2038" y="701"/>
                    </a:lnTo>
                    <a:lnTo>
                      <a:pt x="2040" y="699"/>
                    </a:lnTo>
                    <a:lnTo>
                      <a:pt x="2042" y="698"/>
                    </a:lnTo>
                    <a:lnTo>
                      <a:pt x="2042" y="695"/>
                    </a:lnTo>
                    <a:lnTo>
                      <a:pt x="2043" y="693"/>
                    </a:lnTo>
                    <a:lnTo>
                      <a:pt x="2044" y="693"/>
                    </a:lnTo>
                    <a:close/>
                    <a:moveTo>
                      <a:pt x="975" y="687"/>
                    </a:moveTo>
                    <a:lnTo>
                      <a:pt x="975" y="688"/>
                    </a:lnTo>
                    <a:lnTo>
                      <a:pt x="976" y="688"/>
                    </a:lnTo>
                    <a:lnTo>
                      <a:pt x="976" y="689"/>
                    </a:lnTo>
                    <a:lnTo>
                      <a:pt x="977" y="690"/>
                    </a:lnTo>
                    <a:lnTo>
                      <a:pt x="977" y="691"/>
                    </a:lnTo>
                    <a:lnTo>
                      <a:pt x="977" y="692"/>
                    </a:lnTo>
                    <a:lnTo>
                      <a:pt x="976" y="693"/>
                    </a:lnTo>
                    <a:lnTo>
                      <a:pt x="974" y="693"/>
                    </a:lnTo>
                    <a:lnTo>
                      <a:pt x="973" y="693"/>
                    </a:lnTo>
                    <a:lnTo>
                      <a:pt x="973" y="692"/>
                    </a:lnTo>
                    <a:lnTo>
                      <a:pt x="972" y="691"/>
                    </a:lnTo>
                    <a:lnTo>
                      <a:pt x="972" y="690"/>
                    </a:lnTo>
                    <a:lnTo>
                      <a:pt x="973" y="689"/>
                    </a:lnTo>
                    <a:lnTo>
                      <a:pt x="973" y="688"/>
                    </a:lnTo>
                    <a:lnTo>
                      <a:pt x="974" y="688"/>
                    </a:lnTo>
                    <a:lnTo>
                      <a:pt x="974" y="687"/>
                    </a:lnTo>
                    <a:lnTo>
                      <a:pt x="975" y="687"/>
                    </a:lnTo>
                    <a:close/>
                    <a:moveTo>
                      <a:pt x="717" y="687"/>
                    </a:moveTo>
                    <a:lnTo>
                      <a:pt x="722" y="688"/>
                    </a:lnTo>
                    <a:lnTo>
                      <a:pt x="725" y="689"/>
                    </a:lnTo>
                    <a:lnTo>
                      <a:pt x="728" y="689"/>
                    </a:lnTo>
                    <a:lnTo>
                      <a:pt x="732" y="690"/>
                    </a:lnTo>
                    <a:lnTo>
                      <a:pt x="736" y="690"/>
                    </a:lnTo>
                    <a:lnTo>
                      <a:pt x="739" y="689"/>
                    </a:lnTo>
                    <a:lnTo>
                      <a:pt x="743" y="689"/>
                    </a:lnTo>
                    <a:lnTo>
                      <a:pt x="746" y="690"/>
                    </a:lnTo>
                    <a:lnTo>
                      <a:pt x="748" y="691"/>
                    </a:lnTo>
                    <a:lnTo>
                      <a:pt x="748" y="693"/>
                    </a:lnTo>
                    <a:lnTo>
                      <a:pt x="747" y="693"/>
                    </a:lnTo>
                    <a:lnTo>
                      <a:pt x="745" y="694"/>
                    </a:lnTo>
                    <a:lnTo>
                      <a:pt x="743" y="694"/>
                    </a:lnTo>
                    <a:lnTo>
                      <a:pt x="741" y="694"/>
                    </a:lnTo>
                    <a:lnTo>
                      <a:pt x="738" y="694"/>
                    </a:lnTo>
                    <a:lnTo>
                      <a:pt x="736" y="694"/>
                    </a:lnTo>
                    <a:lnTo>
                      <a:pt x="726" y="694"/>
                    </a:lnTo>
                    <a:lnTo>
                      <a:pt x="724" y="694"/>
                    </a:lnTo>
                    <a:lnTo>
                      <a:pt x="722" y="693"/>
                    </a:lnTo>
                    <a:lnTo>
                      <a:pt x="721" y="693"/>
                    </a:lnTo>
                    <a:lnTo>
                      <a:pt x="717" y="692"/>
                    </a:lnTo>
                    <a:lnTo>
                      <a:pt x="715" y="692"/>
                    </a:lnTo>
                    <a:lnTo>
                      <a:pt x="714" y="691"/>
                    </a:lnTo>
                    <a:lnTo>
                      <a:pt x="714" y="690"/>
                    </a:lnTo>
                    <a:lnTo>
                      <a:pt x="714" y="689"/>
                    </a:lnTo>
                    <a:lnTo>
                      <a:pt x="715" y="688"/>
                    </a:lnTo>
                    <a:lnTo>
                      <a:pt x="716" y="687"/>
                    </a:lnTo>
                    <a:lnTo>
                      <a:pt x="717" y="687"/>
                    </a:lnTo>
                    <a:close/>
                    <a:moveTo>
                      <a:pt x="1946" y="676"/>
                    </a:moveTo>
                    <a:lnTo>
                      <a:pt x="1946" y="676"/>
                    </a:lnTo>
                    <a:lnTo>
                      <a:pt x="1945" y="677"/>
                    </a:lnTo>
                    <a:lnTo>
                      <a:pt x="1944" y="679"/>
                    </a:lnTo>
                    <a:lnTo>
                      <a:pt x="1943" y="681"/>
                    </a:lnTo>
                    <a:lnTo>
                      <a:pt x="1942" y="684"/>
                    </a:lnTo>
                    <a:lnTo>
                      <a:pt x="1941" y="687"/>
                    </a:lnTo>
                    <a:lnTo>
                      <a:pt x="1939" y="690"/>
                    </a:lnTo>
                    <a:lnTo>
                      <a:pt x="1938" y="693"/>
                    </a:lnTo>
                    <a:lnTo>
                      <a:pt x="1938" y="697"/>
                    </a:lnTo>
                    <a:lnTo>
                      <a:pt x="1938" y="699"/>
                    </a:lnTo>
                    <a:lnTo>
                      <a:pt x="1939" y="700"/>
                    </a:lnTo>
                    <a:lnTo>
                      <a:pt x="1941" y="701"/>
                    </a:lnTo>
                    <a:lnTo>
                      <a:pt x="1943" y="702"/>
                    </a:lnTo>
                    <a:lnTo>
                      <a:pt x="1944" y="703"/>
                    </a:lnTo>
                    <a:lnTo>
                      <a:pt x="1944" y="704"/>
                    </a:lnTo>
                    <a:lnTo>
                      <a:pt x="1944" y="704"/>
                    </a:lnTo>
                    <a:lnTo>
                      <a:pt x="1944" y="703"/>
                    </a:lnTo>
                    <a:lnTo>
                      <a:pt x="1944" y="703"/>
                    </a:lnTo>
                    <a:lnTo>
                      <a:pt x="1944" y="703"/>
                    </a:lnTo>
                    <a:lnTo>
                      <a:pt x="1945" y="702"/>
                    </a:lnTo>
                    <a:lnTo>
                      <a:pt x="1945" y="701"/>
                    </a:lnTo>
                    <a:lnTo>
                      <a:pt x="1944" y="701"/>
                    </a:lnTo>
                    <a:lnTo>
                      <a:pt x="1944" y="683"/>
                    </a:lnTo>
                    <a:lnTo>
                      <a:pt x="1946" y="681"/>
                    </a:lnTo>
                    <a:lnTo>
                      <a:pt x="1946" y="679"/>
                    </a:lnTo>
                    <a:lnTo>
                      <a:pt x="1946" y="677"/>
                    </a:lnTo>
                    <a:lnTo>
                      <a:pt x="1946" y="676"/>
                    </a:lnTo>
                    <a:lnTo>
                      <a:pt x="1946" y="676"/>
                    </a:lnTo>
                    <a:close/>
                    <a:moveTo>
                      <a:pt x="1012" y="661"/>
                    </a:moveTo>
                    <a:lnTo>
                      <a:pt x="1015" y="661"/>
                    </a:lnTo>
                    <a:lnTo>
                      <a:pt x="1016" y="662"/>
                    </a:lnTo>
                    <a:lnTo>
                      <a:pt x="1017" y="665"/>
                    </a:lnTo>
                    <a:lnTo>
                      <a:pt x="1018" y="666"/>
                    </a:lnTo>
                    <a:lnTo>
                      <a:pt x="1017" y="667"/>
                    </a:lnTo>
                    <a:lnTo>
                      <a:pt x="1016" y="667"/>
                    </a:lnTo>
                    <a:lnTo>
                      <a:pt x="1014" y="667"/>
                    </a:lnTo>
                    <a:lnTo>
                      <a:pt x="1011" y="666"/>
                    </a:lnTo>
                    <a:lnTo>
                      <a:pt x="1010" y="666"/>
                    </a:lnTo>
                    <a:lnTo>
                      <a:pt x="1009" y="665"/>
                    </a:lnTo>
                    <a:lnTo>
                      <a:pt x="1008" y="664"/>
                    </a:lnTo>
                    <a:lnTo>
                      <a:pt x="1010" y="661"/>
                    </a:lnTo>
                    <a:lnTo>
                      <a:pt x="1012" y="661"/>
                    </a:lnTo>
                    <a:close/>
                    <a:moveTo>
                      <a:pt x="75" y="659"/>
                    </a:moveTo>
                    <a:lnTo>
                      <a:pt x="77" y="659"/>
                    </a:lnTo>
                    <a:lnTo>
                      <a:pt x="80" y="660"/>
                    </a:lnTo>
                    <a:lnTo>
                      <a:pt x="83" y="661"/>
                    </a:lnTo>
                    <a:lnTo>
                      <a:pt x="86" y="661"/>
                    </a:lnTo>
                    <a:lnTo>
                      <a:pt x="86" y="665"/>
                    </a:lnTo>
                    <a:lnTo>
                      <a:pt x="88" y="667"/>
                    </a:lnTo>
                    <a:lnTo>
                      <a:pt x="89" y="669"/>
                    </a:lnTo>
                    <a:lnTo>
                      <a:pt x="90" y="670"/>
                    </a:lnTo>
                    <a:lnTo>
                      <a:pt x="91" y="672"/>
                    </a:lnTo>
                    <a:lnTo>
                      <a:pt x="89" y="673"/>
                    </a:lnTo>
                    <a:lnTo>
                      <a:pt x="88" y="675"/>
                    </a:lnTo>
                    <a:lnTo>
                      <a:pt x="86" y="673"/>
                    </a:lnTo>
                    <a:lnTo>
                      <a:pt x="83" y="673"/>
                    </a:lnTo>
                    <a:lnTo>
                      <a:pt x="81" y="672"/>
                    </a:lnTo>
                    <a:lnTo>
                      <a:pt x="79" y="670"/>
                    </a:lnTo>
                    <a:lnTo>
                      <a:pt x="78" y="669"/>
                    </a:lnTo>
                    <a:lnTo>
                      <a:pt x="76" y="667"/>
                    </a:lnTo>
                    <a:lnTo>
                      <a:pt x="75" y="665"/>
                    </a:lnTo>
                    <a:lnTo>
                      <a:pt x="73" y="662"/>
                    </a:lnTo>
                    <a:lnTo>
                      <a:pt x="73" y="660"/>
                    </a:lnTo>
                    <a:lnTo>
                      <a:pt x="75" y="659"/>
                    </a:lnTo>
                    <a:close/>
                    <a:moveTo>
                      <a:pt x="50" y="647"/>
                    </a:moveTo>
                    <a:lnTo>
                      <a:pt x="51" y="648"/>
                    </a:lnTo>
                    <a:lnTo>
                      <a:pt x="55" y="649"/>
                    </a:lnTo>
                    <a:lnTo>
                      <a:pt x="57" y="652"/>
                    </a:lnTo>
                    <a:lnTo>
                      <a:pt x="58" y="655"/>
                    </a:lnTo>
                    <a:lnTo>
                      <a:pt x="59" y="657"/>
                    </a:lnTo>
                    <a:lnTo>
                      <a:pt x="60" y="658"/>
                    </a:lnTo>
                    <a:lnTo>
                      <a:pt x="61" y="659"/>
                    </a:lnTo>
                    <a:lnTo>
                      <a:pt x="61" y="660"/>
                    </a:lnTo>
                    <a:lnTo>
                      <a:pt x="61" y="662"/>
                    </a:lnTo>
                    <a:lnTo>
                      <a:pt x="60" y="665"/>
                    </a:lnTo>
                    <a:lnTo>
                      <a:pt x="59" y="666"/>
                    </a:lnTo>
                    <a:lnTo>
                      <a:pt x="58" y="666"/>
                    </a:lnTo>
                    <a:lnTo>
                      <a:pt x="56" y="665"/>
                    </a:lnTo>
                    <a:lnTo>
                      <a:pt x="54" y="665"/>
                    </a:lnTo>
                    <a:lnTo>
                      <a:pt x="51" y="662"/>
                    </a:lnTo>
                    <a:lnTo>
                      <a:pt x="50" y="660"/>
                    </a:lnTo>
                    <a:lnTo>
                      <a:pt x="48" y="657"/>
                    </a:lnTo>
                    <a:lnTo>
                      <a:pt x="48" y="654"/>
                    </a:lnTo>
                    <a:lnTo>
                      <a:pt x="47" y="651"/>
                    </a:lnTo>
                    <a:lnTo>
                      <a:pt x="48" y="649"/>
                    </a:lnTo>
                    <a:lnTo>
                      <a:pt x="48" y="648"/>
                    </a:lnTo>
                    <a:lnTo>
                      <a:pt x="50" y="647"/>
                    </a:lnTo>
                    <a:close/>
                    <a:moveTo>
                      <a:pt x="997" y="640"/>
                    </a:moveTo>
                    <a:lnTo>
                      <a:pt x="997" y="640"/>
                    </a:lnTo>
                    <a:lnTo>
                      <a:pt x="997" y="641"/>
                    </a:lnTo>
                    <a:lnTo>
                      <a:pt x="997" y="644"/>
                    </a:lnTo>
                    <a:lnTo>
                      <a:pt x="996" y="645"/>
                    </a:lnTo>
                    <a:lnTo>
                      <a:pt x="995" y="646"/>
                    </a:lnTo>
                    <a:lnTo>
                      <a:pt x="993" y="647"/>
                    </a:lnTo>
                    <a:lnTo>
                      <a:pt x="992" y="646"/>
                    </a:lnTo>
                    <a:lnTo>
                      <a:pt x="992" y="645"/>
                    </a:lnTo>
                    <a:lnTo>
                      <a:pt x="992" y="643"/>
                    </a:lnTo>
                    <a:lnTo>
                      <a:pt x="994" y="641"/>
                    </a:lnTo>
                    <a:lnTo>
                      <a:pt x="995" y="640"/>
                    </a:lnTo>
                    <a:lnTo>
                      <a:pt x="997" y="640"/>
                    </a:lnTo>
                    <a:close/>
                    <a:moveTo>
                      <a:pt x="866" y="633"/>
                    </a:moveTo>
                    <a:lnTo>
                      <a:pt x="867" y="633"/>
                    </a:lnTo>
                    <a:lnTo>
                      <a:pt x="868" y="634"/>
                    </a:lnTo>
                    <a:lnTo>
                      <a:pt x="869" y="635"/>
                    </a:lnTo>
                    <a:lnTo>
                      <a:pt x="870" y="636"/>
                    </a:lnTo>
                    <a:lnTo>
                      <a:pt x="872" y="637"/>
                    </a:lnTo>
                    <a:lnTo>
                      <a:pt x="874" y="637"/>
                    </a:lnTo>
                    <a:lnTo>
                      <a:pt x="875" y="639"/>
                    </a:lnTo>
                    <a:lnTo>
                      <a:pt x="875" y="640"/>
                    </a:lnTo>
                    <a:lnTo>
                      <a:pt x="876" y="643"/>
                    </a:lnTo>
                    <a:lnTo>
                      <a:pt x="878" y="644"/>
                    </a:lnTo>
                    <a:lnTo>
                      <a:pt x="880" y="644"/>
                    </a:lnTo>
                    <a:lnTo>
                      <a:pt x="888" y="644"/>
                    </a:lnTo>
                    <a:lnTo>
                      <a:pt x="890" y="645"/>
                    </a:lnTo>
                    <a:lnTo>
                      <a:pt x="891" y="646"/>
                    </a:lnTo>
                    <a:lnTo>
                      <a:pt x="890" y="647"/>
                    </a:lnTo>
                    <a:lnTo>
                      <a:pt x="889" y="648"/>
                    </a:lnTo>
                    <a:lnTo>
                      <a:pt x="887" y="649"/>
                    </a:lnTo>
                    <a:lnTo>
                      <a:pt x="885" y="650"/>
                    </a:lnTo>
                    <a:lnTo>
                      <a:pt x="883" y="651"/>
                    </a:lnTo>
                    <a:lnTo>
                      <a:pt x="881" y="652"/>
                    </a:lnTo>
                    <a:lnTo>
                      <a:pt x="880" y="654"/>
                    </a:lnTo>
                    <a:lnTo>
                      <a:pt x="874" y="655"/>
                    </a:lnTo>
                    <a:lnTo>
                      <a:pt x="867" y="657"/>
                    </a:lnTo>
                    <a:lnTo>
                      <a:pt x="861" y="658"/>
                    </a:lnTo>
                    <a:lnTo>
                      <a:pt x="858" y="658"/>
                    </a:lnTo>
                    <a:lnTo>
                      <a:pt x="856" y="658"/>
                    </a:lnTo>
                    <a:lnTo>
                      <a:pt x="854" y="658"/>
                    </a:lnTo>
                    <a:lnTo>
                      <a:pt x="852" y="660"/>
                    </a:lnTo>
                    <a:lnTo>
                      <a:pt x="851" y="661"/>
                    </a:lnTo>
                    <a:lnTo>
                      <a:pt x="851" y="662"/>
                    </a:lnTo>
                    <a:lnTo>
                      <a:pt x="851" y="664"/>
                    </a:lnTo>
                    <a:lnTo>
                      <a:pt x="850" y="664"/>
                    </a:lnTo>
                    <a:lnTo>
                      <a:pt x="847" y="665"/>
                    </a:lnTo>
                    <a:lnTo>
                      <a:pt x="845" y="667"/>
                    </a:lnTo>
                    <a:lnTo>
                      <a:pt x="844" y="668"/>
                    </a:lnTo>
                    <a:lnTo>
                      <a:pt x="843" y="670"/>
                    </a:lnTo>
                    <a:lnTo>
                      <a:pt x="842" y="672"/>
                    </a:lnTo>
                    <a:lnTo>
                      <a:pt x="841" y="673"/>
                    </a:lnTo>
                    <a:lnTo>
                      <a:pt x="839" y="675"/>
                    </a:lnTo>
                    <a:lnTo>
                      <a:pt x="836" y="676"/>
                    </a:lnTo>
                    <a:lnTo>
                      <a:pt x="831" y="676"/>
                    </a:lnTo>
                    <a:lnTo>
                      <a:pt x="824" y="676"/>
                    </a:lnTo>
                    <a:lnTo>
                      <a:pt x="818" y="678"/>
                    </a:lnTo>
                    <a:lnTo>
                      <a:pt x="807" y="683"/>
                    </a:lnTo>
                    <a:lnTo>
                      <a:pt x="796" y="684"/>
                    </a:lnTo>
                    <a:lnTo>
                      <a:pt x="783" y="684"/>
                    </a:lnTo>
                    <a:lnTo>
                      <a:pt x="781" y="684"/>
                    </a:lnTo>
                    <a:lnTo>
                      <a:pt x="780" y="683"/>
                    </a:lnTo>
                    <a:lnTo>
                      <a:pt x="780" y="682"/>
                    </a:lnTo>
                    <a:lnTo>
                      <a:pt x="781" y="681"/>
                    </a:lnTo>
                    <a:lnTo>
                      <a:pt x="782" y="680"/>
                    </a:lnTo>
                    <a:lnTo>
                      <a:pt x="785" y="679"/>
                    </a:lnTo>
                    <a:lnTo>
                      <a:pt x="787" y="678"/>
                    </a:lnTo>
                    <a:lnTo>
                      <a:pt x="789" y="678"/>
                    </a:lnTo>
                    <a:lnTo>
                      <a:pt x="792" y="678"/>
                    </a:lnTo>
                    <a:lnTo>
                      <a:pt x="795" y="678"/>
                    </a:lnTo>
                    <a:lnTo>
                      <a:pt x="797" y="678"/>
                    </a:lnTo>
                    <a:lnTo>
                      <a:pt x="798" y="676"/>
                    </a:lnTo>
                    <a:lnTo>
                      <a:pt x="799" y="675"/>
                    </a:lnTo>
                    <a:lnTo>
                      <a:pt x="801" y="672"/>
                    </a:lnTo>
                    <a:lnTo>
                      <a:pt x="804" y="671"/>
                    </a:lnTo>
                    <a:lnTo>
                      <a:pt x="807" y="670"/>
                    </a:lnTo>
                    <a:lnTo>
                      <a:pt x="809" y="670"/>
                    </a:lnTo>
                    <a:lnTo>
                      <a:pt x="811" y="669"/>
                    </a:lnTo>
                    <a:lnTo>
                      <a:pt x="813" y="669"/>
                    </a:lnTo>
                    <a:lnTo>
                      <a:pt x="814" y="668"/>
                    </a:lnTo>
                    <a:lnTo>
                      <a:pt x="815" y="667"/>
                    </a:lnTo>
                    <a:lnTo>
                      <a:pt x="813" y="662"/>
                    </a:lnTo>
                    <a:lnTo>
                      <a:pt x="811" y="659"/>
                    </a:lnTo>
                    <a:lnTo>
                      <a:pt x="809" y="656"/>
                    </a:lnTo>
                    <a:lnTo>
                      <a:pt x="808" y="654"/>
                    </a:lnTo>
                    <a:lnTo>
                      <a:pt x="808" y="651"/>
                    </a:lnTo>
                    <a:lnTo>
                      <a:pt x="808" y="649"/>
                    </a:lnTo>
                    <a:lnTo>
                      <a:pt x="809" y="646"/>
                    </a:lnTo>
                    <a:lnTo>
                      <a:pt x="809" y="644"/>
                    </a:lnTo>
                    <a:lnTo>
                      <a:pt x="809" y="641"/>
                    </a:lnTo>
                    <a:lnTo>
                      <a:pt x="812" y="641"/>
                    </a:lnTo>
                    <a:lnTo>
                      <a:pt x="815" y="641"/>
                    </a:lnTo>
                    <a:lnTo>
                      <a:pt x="818" y="640"/>
                    </a:lnTo>
                    <a:lnTo>
                      <a:pt x="820" y="640"/>
                    </a:lnTo>
                    <a:lnTo>
                      <a:pt x="822" y="639"/>
                    </a:lnTo>
                    <a:lnTo>
                      <a:pt x="825" y="640"/>
                    </a:lnTo>
                    <a:lnTo>
                      <a:pt x="829" y="640"/>
                    </a:lnTo>
                    <a:lnTo>
                      <a:pt x="832" y="640"/>
                    </a:lnTo>
                    <a:lnTo>
                      <a:pt x="834" y="639"/>
                    </a:lnTo>
                    <a:lnTo>
                      <a:pt x="845" y="638"/>
                    </a:lnTo>
                    <a:lnTo>
                      <a:pt x="855" y="636"/>
                    </a:lnTo>
                    <a:lnTo>
                      <a:pt x="865" y="633"/>
                    </a:lnTo>
                    <a:lnTo>
                      <a:pt x="866" y="633"/>
                    </a:lnTo>
                    <a:close/>
                    <a:moveTo>
                      <a:pt x="1533" y="625"/>
                    </a:moveTo>
                    <a:lnTo>
                      <a:pt x="1534" y="626"/>
                    </a:lnTo>
                    <a:lnTo>
                      <a:pt x="1535" y="627"/>
                    </a:lnTo>
                    <a:lnTo>
                      <a:pt x="1535" y="628"/>
                    </a:lnTo>
                    <a:lnTo>
                      <a:pt x="1535" y="630"/>
                    </a:lnTo>
                    <a:lnTo>
                      <a:pt x="1535" y="633"/>
                    </a:lnTo>
                    <a:lnTo>
                      <a:pt x="1534" y="635"/>
                    </a:lnTo>
                    <a:lnTo>
                      <a:pt x="1533" y="637"/>
                    </a:lnTo>
                    <a:lnTo>
                      <a:pt x="1532" y="638"/>
                    </a:lnTo>
                    <a:lnTo>
                      <a:pt x="1531" y="638"/>
                    </a:lnTo>
                    <a:lnTo>
                      <a:pt x="1530" y="636"/>
                    </a:lnTo>
                    <a:lnTo>
                      <a:pt x="1530" y="635"/>
                    </a:lnTo>
                    <a:lnTo>
                      <a:pt x="1530" y="632"/>
                    </a:lnTo>
                    <a:lnTo>
                      <a:pt x="1530" y="629"/>
                    </a:lnTo>
                    <a:lnTo>
                      <a:pt x="1531" y="627"/>
                    </a:lnTo>
                    <a:lnTo>
                      <a:pt x="1532" y="626"/>
                    </a:lnTo>
                    <a:lnTo>
                      <a:pt x="1533" y="625"/>
                    </a:lnTo>
                    <a:close/>
                    <a:moveTo>
                      <a:pt x="790" y="624"/>
                    </a:moveTo>
                    <a:lnTo>
                      <a:pt x="792" y="624"/>
                    </a:lnTo>
                    <a:lnTo>
                      <a:pt x="793" y="625"/>
                    </a:lnTo>
                    <a:lnTo>
                      <a:pt x="793" y="625"/>
                    </a:lnTo>
                    <a:lnTo>
                      <a:pt x="793" y="626"/>
                    </a:lnTo>
                    <a:lnTo>
                      <a:pt x="793" y="628"/>
                    </a:lnTo>
                    <a:lnTo>
                      <a:pt x="792" y="629"/>
                    </a:lnTo>
                    <a:lnTo>
                      <a:pt x="791" y="630"/>
                    </a:lnTo>
                    <a:lnTo>
                      <a:pt x="790" y="629"/>
                    </a:lnTo>
                    <a:lnTo>
                      <a:pt x="789" y="628"/>
                    </a:lnTo>
                    <a:lnTo>
                      <a:pt x="788" y="626"/>
                    </a:lnTo>
                    <a:lnTo>
                      <a:pt x="789" y="625"/>
                    </a:lnTo>
                    <a:lnTo>
                      <a:pt x="789" y="624"/>
                    </a:lnTo>
                    <a:lnTo>
                      <a:pt x="790" y="624"/>
                    </a:lnTo>
                    <a:close/>
                    <a:moveTo>
                      <a:pt x="945" y="623"/>
                    </a:moveTo>
                    <a:lnTo>
                      <a:pt x="949" y="623"/>
                    </a:lnTo>
                    <a:lnTo>
                      <a:pt x="951" y="624"/>
                    </a:lnTo>
                    <a:lnTo>
                      <a:pt x="952" y="626"/>
                    </a:lnTo>
                    <a:lnTo>
                      <a:pt x="953" y="628"/>
                    </a:lnTo>
                    <a:lnTo>
                      <a:pt x="951" y="630"/>
                    </a:lnTo>
                    <a:lnTo>
                      <a:pt x="945" y="633"/>
                    </a:lnTo>
                    <a:lnTo>
                      <a:pt x="939" y="635"/>
                    </a:lnTo>
                    <a:lnTo>
                      <a:pt x="932" y="635"/>
                    </a:lnTo>
                    <a:lnTo>
                      <a:pt x="927" y="633"/>
                    </a:lnTo>
                    <a:lnTo>
                      <a:pt x="924" y="628"/>
                    </a:lnTo>
                    <a:lnTo>
                      <a:pt x="926" y="627"/>
                    </a:lnTo>
                    <a:lnTo>
                      <a:pt x="926" y="626"/>
                    </a:lnTo>
                    <a:lnTo>
                      <a:pt x="927" y="626"/>
                    </a:lnTo>
                    <a:lnTo>
                      <a:pt x="928" y="626"/>
                    </a:lnTo>
                    <a:lnTo>
                      <a:pt x="929" y="627"/>
                    </a:lnTo>
                    <a:lnTo>
                      <a:pt x="930" y="628"/>
                    </a:lnTo>
                    <a:lnTo>
                      <a:pt x="932" y="628"/>
                    </a:lnTo>
                    <a:lnTo>
                      <a:pt x="935" y="626"/>
                    </a:lnTo>
                    <a:lnTo>
                      <a:pt x="938" y="624"/>
                    </a:lnTo>
                    <a:lnTo>
                      <a:pt x="940" y="623"/>
                    </a:lnTo>
                    <a:lnTo>
                      <a:pt x="943" y="623"/>
                    </a:lnTo>
                    <a:lnTo>
                      <a:pt x="945" y="623"/>
                    </a:lnTo>
                    <a:close/>
                    <a:moveTo>
                      <a:pt x="1991" y="617"/>
                    </a:moveTo>
                    <a:lnTo>
                      <a:pt x="1990" y="618"/>
                    </a:lnTo>
                    <a:lnTo>
                      <a:pt x="1987" y="618"/>
                    </a:lnTo>
                    <a:lnTo>
                      <a:pt x="1983" y="618"/>
                    </a:lnTo>
                    <a:lnTo>
                      <a:pt x="1981" y="621"/>
                    </a:lnTo>
                    <a:lnTo>
                      <a:pt x="1979" y="621"/>
                    </a:lnTo>
                    <a:lnTo>
                      <a:pt x="1978" y="622"/>
                    </a:lnTo>
                    <a:lnTo>
                      <a:pt x="1977" y="623"/>
                    </a:lnTo>
                    <a:lnTo>
                      <a:pt x="1976" y="624"/>
                    </a:lnTo>
                    <a:lnTo>
                      <a:pt x="1975" y="627"/>
                    </a:lnTo>
                    <a:lnTo>
                      <a:pt x="1972" y="632"/>
                    </a:lnTo>
                    <a:lnTo>
                      <a:pt x="1970" y="637"/>
                    </a:lnTo>
                    <a:lnTo>
                      <a:pt x="1968" y="643"/>
                    </a:lnTo>
                    <a:lnTo>
                      <a:pt x="1968" y="646"/>
                    </a:lnTo>
                    <a:lnTo>
                      <a:pt x="1970" y="646"/>
                    </a:lnTo>
                    <a:lnTo>
                      <a:pt x="1972" y="646"/>
                    </a:lnTo>
                    <a:lnTo>
                      <a:pt x="1975" y="644"/>
                    </a:lnTo>
                    <a:lnTo>
                      <a:pt x="1977" y="643"/>
                    </a:lnTo>
                    <a:lnTo>
                      <a:pt x="1978" y="641"/>
                    </a:lnTo>
                    <a:lnTo>
                      <a:pt x="1979" y="641"/>
                    </a:lnTo>
                    <a:lnTo>
                      <a:pt x="1979" y="639"/>
                    </a:lnTo>
                    <a:lnTo>
                      <a:pt x="1981" y="638"/>
                    </a:lnTo>
                    <a:lnTo>
                      <a:pt x="1981" y="637"/>
                    </a:lnTo>
                    <a:lnTo>
                      <a:pt x="1982" y="636"/>
                    </a:lnTo>
                    <a:lnTo>
                      <a:pt x="1983" y="636"/>
                    </a:lnTo>
                    <a:lnTo>
                      <a:pt x="1986" y="633"/>
                    </a:lnTo>
                    <a:lnTo>
                      <a:pt x="1988" y="628"/>
                    </a:lnTo>
                    <a:lnTo>
                      <a:pt x="1990" y="625"/>
                    </a:lnTo>
                    <a:lnTo>
                      <a:pt x="1990" y="623"/>
                    </a:lnTo>
                    <a:lnTo>
                      <a:pt x="1991" y="622"/>
                    </a:lnTo>
                    <a:lnTo>
                      <a:pt x="1991" y="621"/>
                    </a:lnTo>
                    <a:lnTo>
                      <a:pt x="1991" y="618"/>
                    </a:lnTo>
                    <a:lnTo>
                      <a:pt x="1991" y="618"/>
                    </a:lnTo>
                    <a:lnTo>
                      <a:pt x="1991" y="617"/>
                    </a:lnTo>
                    <a:close/>
                    <a:moveTo>
                      <a:pt x="659" y="613"/>
                    </a:moveTo>
                    <a:lnTo>
                      <a:pt x="661" y="613"/>
                    </a:lnTo>
                    <a:lnTo>
                      <a:pt x="663" y="613"/>
                    </a:lnTo>
                    <a:lnTo>
                      <a:pt x="667" y="613"/>
                    </a:lnTo>
                    <a:lnTo>
                      <a:pt x="668" y="615"/>
                    </a:lnTo>
                    <a:lnTo>
                      <a:pt x="670" y="615"/>
                    </a:lnTo>
                    <a:lnTo>
                      <a:pt x="672" y="616"/>
                    </a:lnTo>
                    <a:lnTo>
                      <a:pt x="675" y="616"/>
                    </a:lnTo>
                    <a:lnTo>
                      <a:pt x="677" y="616"/>
                    </a:lnTo>
                    <a:lnTo>
                      <a:pt x="679" y="617"/>
                    </a:lnTo>
                    <a:lnTo>
                      <a:pt x="689" y="618"/>
                    </a:lnTo>
                    <a:lnTo>
                      <a:pt x="698" y="622"/>
                    </a:lnTo>
                    <a:lnTo>
                      <a:pt x="700" y="623"/>
                    </a:lnTo>
                    <a:lnTo>
                      <a:pt x="703" y="623"/>
                    </a:lnTo>
                    <a:lnTo>
                      <a:pt x="705" y="623"/>
                    </a:lnTo>
                    <a:lnTo>
                      <a:pt x="709" y="623"/>
                    </a:lnTo>
                    <a:lnTo>
                      <a:pt x="713" y="624"/>
                    </a:lnTo>
                    <a:lnTo>
                      <a:pt x="715" y="625"/>
                    </a:lnTo>
                    <a:lnTo>
                      <a:pt x="717" y="627"/>
                    </a:lnTo>
                    <a:lnTo>
                      <a:pt x="720" y="629"/>
                    </a:lnTo>
                    <a:lnTo>
                      <a:pt x="723" y="630"/>
                    </a:lnTo>
                    <a:lnTo>
                      <a:pt x="726" y="630"/>
                    </a:lnTo>
                    <a:lnTo>
                      <a:pt x="731" y="633"/>
                    </a:lnTo>
                    <a:lnTo>
                      <a:pt x="735" y="633"/>
                    </a:lnTo>
                    <a:lnTo>
                      <a:pt x="739" y="633"/>
                    </a:lnTo>
                    <a:lnTo>
                      <a:pt x="747" y="636"/>
                    </a:lnTo>
                    <a:lnTo>
                      <a:pt x="755" y="637"/>
                    </a:lnTo>
                    <a:lnTo>
                      <a:pt x="761" y="638"/>
                    </a:lnTo>
                    <a:lnTo>
                      <a:pt x="767" y="641"/>
                    </a:lnTo>
                    <a:lnTo>
                      <a:pt x="774" y="643"/>
                    </a:lnTo>
                    <a:lnTo>
                      <a:pt x="779" y="643"/>
                    </a:lnTo>
                    <a:lnTo>
                      <a:pt x="782" y="644"/>
                    </a:lnTo>
                    <a:lnTo>
                      <a:pt x="783" y="646"/>
                    </a:lnTo>
                    <a:lnTo>
                      <a:pt x="783" y="647"/>
                    </a:lnTo>
                    <a:lnTo>
                      <a:pt x="782" y="649"/>
                    </a:lnTo>
                    <a:lnTo>
                      <a:pt x="779" y="651"/>
                    </a:lnTo>
                    <a:lnTo>
                      <a:pt x="770" y="656"/>
                    </a:lnTo>
                    <a:lnTo>
                      <a:pt x="760" y="659"/>
                    </a:lnTo>
                    <a:lnTo>
                      <a:pt x="749" y="661"/>
                    </a:lnTo>
                    <a:lnTo>
                      <a:pt x="739" y="661"/>
                    </a:lnTo>
                    <a:lnTo>
                      <a:pt x="736" y="660"/>
                    </a:lnTo>
                    <a:lnTo>
                      <a:pt x="734" y="659"/>
                    </a:lnTo>
                    <a:lnTo>
                      <a:pt x="732" y="658"/>
                    </a:lnTo>
                    <a:lnTo>
                      <a:pt x="730" y="658"/>
                    </a:lnTo>
                    <a:lnTo>
                      <a:pt x="728" y="659"/>
                    </a:lnTo>
                    <a:lnTo>
                      <a:pt x="726" y="661"/>
                    </a:lnTo>
                    <a:lnTo>
                      <a:pt x="725" y="664"/>
                    </a:lnTo>
                    <a:lnTo>
                      <a:pt x="723" y="666"/>
                    </a:lnTo>
                    <a:lnTo>
                      <a:pt x="721" y="667"/>
                    </a:lnTo>
                    <a:lnTo>
                      <a:pt x="719" y="668"/>
                    </a:lnTo>
                    <a:lnTo>
                      <a:pt x="715" y="668"/>
                    </a:lnTo>
                    <a:lnTo>
                      <a:pt x="715" y="666"/>
                    </a:lnTo>
                    <a:lnTo>
                      <a:pt x="715" y="662"/>
                    </a:lnTo>
                    <a:lnTo>
                      <a:pt x="714" y="659"/>
                    </a:lnTo>
                    <a:lnTo>
                      <a:pt x="713" y="656"/>
                    </a:lnTo>
                    <a:lnTo>
                      <a:pt x="712" y="654"/>
                    </a:lnTo>
                    <a:lnTo>
                      <a:pt x="711" y="651"/>
                    </a:lnTo>
                    <a:lnTo>
                      <a:pt x="709" y="650"/>
                    </a:lnTo>
                    <a:lnTo>
                      <a:pt x="706" y="650"/>
                    </a:lnTo>
                    <a:lnTo>
                      <a:pt x="703" y="649"/>
                    </a:lnTo>
                    <a:lnTo>
                      <a:pt x="701" y="649"/>
                    </a:lnTo>
                    <a:lnTo>
                      <a:pt x="700" y="649"/>
                    </a:lnTo>
                    <a:lnTo>
                      <a:pt x="693" y="644"/>
                    </a:lnTo>
                    <a:lnTo>
                      <a:pt x="687" y="639"/>
                    </a:lnTo>
                    <a:lnTo>
                      <a:pt x="679" y="636"/>
                    </a:lnTo>
                    <a:lnTo>
                      <a:pt x="678" y="635"/>
                    </a:lnTo>
                    <a:lnTo>
                      <a:pt x="677" y="636"/>
                    </a:lnTo>
                    <a:lnTo>
                      <a:pt x="675" y="637"/>
                    </a:lnTo>
                    <a:lnTo>
                      <a:pt x="673" y="638"/>
                    </a:lnTo>
                    <a:lnTo>
                      <a:pt x="672" y="639"/>
                    </a:lnTo>
                    <a:lnTo>
                      <a:pt x="670" y="640"/>
                    </a:lnTo>
                    <a:lnTo>
                      <a:pt x="668" y="641"/>
                    </a:lnTo>
                    <a:lnTo>
                      <a:pt x="666" y="641"/>
                    </a:lnTo>
                    <a:lnTo>
                      <a:pt x="663" y="640"/>
                    </a:lnTo>
                    <a:lnTo>
                      <a:pt x="662" y="639"/>
                    </a:lnTo>
                    <a:lnTo>
                      <a:pt x="659" y="638"/>
                    </a:lnTo>
                    <a:lnTo>
                      <a:pt x="657" y="637"/>
                    </a:lnTo>
                    <a:lnTo>
                      <a:pt x="655" y="638"/>
                    </a:lnTo>
                    <a:lnTo>
                      <a:pt x="652" y="639"/>
                    </a:lnTo>
                    <a:lnTo>
                      <a:pt x="650" y="640"/>
                    </a:lnTo>
                    <a:lnTo>
                      <a:pt x="647" y="640"/>
                    </a:lnTo>
                    <a:lnTo>
                      <a:pt x="644" y="640"/>
                    </a:lnTo>
                    <a:lnTo>
                      <a:pt x="643" y="638"/>
                    </a:lnTo>
                    <a:lnTo>
                      <a:pt x="640" y="637"/>
                    </a:lnTo>
                    <a:lnTo>
                      <a:pt x="638" y="636"/>
                    </a:lnTo>
                    <a:lnTo>
                      <a:pt x="635" y="636"/>
                    </a:lnTo>
                    <a:lnTo>
                      <a:pt x="632" y="636"/>
                    </a:lnTo>
                    <a:lnTo>
                      <a:pt x="629" y="636"/>
                    </a:lnTo>
                    <a:lnTo>
                      <a:pt x="626" y="636"/>
                    </a:lnTo>
                    <a:lnTo>
                      <a:pt x="624" y="638"/>
                    </a:lnTo>
                    <a:lnTo>
                      <a:pt x="622" y="640"/>
                    </a:lnTo>
                    <a:lnTo>
                      <a:pt x="621" y="641"/>
                    </a:lnTo>
                    <a:lnTo>
                      <a:pt x="619" y="643"/>
                    </a:lnTo>
                    <a:lnTo>
                      <a:pt x="617" y="644"/>
                    </a:lnTo>
                    <a:lnTo>
                      <a:pt x="615" y="644"/>
                    </a:lnTo>
                    <a:lnTo>
                      <a:pt x="613" y="644"/>
                    </a:lnTo>
                    <a:lnTo>
                      <a:pt x="611" y="645"/>
                    </a:lnTo>
                    <a:lnTo>
                      <a:pt x="603" y="650"/>
                    </a:lnTo>
                    <a:lnTo>
                      <a:pt x="591" y="651"/>
                    </a:lnTo>
                    <a:lnTo>
                      <a:pt x="589" y="651"/>
                    </a:lnTo>
                    <a:lnTo>
                      <a:pt x="586" y="650"/>
                    </a:lnTo>
                    <a:lnTo>
                      <a:pt x="585" y="649"/>
                    </a:lnTo>
                    <a:lnTo>
                      <a:pt x="584" y="648"/>
                    </a:lnTo>
                    <a:lnTo>
                      <a:pt x="584" y="647"/>
                    </a:lnTo>
                    <a:lnTo>
                      <a:pt x="584" y="645"/>
                    </a:lnTo>
                    <a:lnTo>
                      <a:pt x="586" y="644"/>
                    </a:lnTo>
                    <a:lnTo>
                      <a:pt x="588" y="643"/>
                    </a:lnTo>
                    <a:lnTo>
                      <a:pt x="590" y="643"/>
                    </a:lnTo>
                    <a:lnTo>
                      <a:pt x="592" y="641"/>
                    </a:lnTo>
                    <a:lnTo>
                      <a:pt x="594" y="641"/>
                    </a:lnTo>
                    <a:lnTo>
                      <a:pt x="595" y="640"/>
                    </a:lnTo>
                    <a:lnTo>
                      <a:pt x="600" y="637"/>
                    </a:lnTo>
                    <a:lnTo>
                      <a:pt x="603" y="633"/>
                    </a:lnTo>
                    <a:lnTo>
                      <a:pt x="606" y="628"/>
                    </a:lnTo>
                    <a:lnTo>
                      <a:pt x="610" y="626"/>
                    </a:lnTo>
                    <a:lnTo>
                      <a:pt x="615" y="626"/>
                    </a:lnTo>
                    <a:lnTo>
                      <a:pt x="622" y="627"/>
                    </a:lnTo>
                    <a:lnTo>
                      <a:pt x="628" y="628"/>
                    </a:lnTo>
                    <a:lnTo>
                      <a:pt x="635" y="629"/>
                    </a:lnTo>
                    <a:lnTo>
                      <a:pt x="640" y="629"/>
                    </a:lnTo>
                    <a:lnTo>
                      <a:pt x="644" y="626"/>
                    </a:lnTo>
                    <a:lnTo>
                      <a:pt x="648" y="623"/>
                    </a:lnTo>
                    <a:lnTo>
                      <a:pt x="651" y="619"/>
                    </a:lnTo>
                    <a:lnTo>
                      <a:pt x="655" y="616"/>
                    </a:lnTo>
                    <a:lnTo>
                      <a:pt x="659" y="613"/>
                    </a:lnTo>
                    <a:close/>
                    <a:moveTo>
                      <a:pt x="626" y="606"/>
                    </a:moveTo>
                    <a:lnTo>
                      <a:pt x="627" y="606"/>
                    </a:lnTo>
                    <a:lnTo>
                      <a:pt x="628" y="607"/>
                    </a:lnTo>
                    <a:lnTo>
                      <a:pt x="628" y="610"/>
                    </a:lnTo>
                    <a:lnTo>
                      <a:pt x="628" y="611"/>
                    </a:lnTo>
                    <a:lnTo>
                      <a:pt x="627" y="611"/>
                    </a:lnTo>
                    <a:lnTo>
                      <a:pt x="626" y="611"/>
                    </a:lnTo>
                    <a:lnTo>
                      <a:pt x="625" y="610"/>
                    </a:lnTo>
                    <a:lnTo>
                      <a:pt x="624" y="610"/>
                    </a:lnTo>
                    <a:lnTo>
                      <a:pt x="623" y="610"/>
                    </a:lnTo>
                    <a:lnTo>
                      <a:pt x="622" y="608"/>
                    </a:lnTo>
                    <a:lnTo>
                      <a:pt x="622" y="608"/>
                    </a:lnTo>
                    <a:lnTo>
                      <a:pt x="623" y="607"/>
                    </a:lnTo>
                    <a:lnTo>
                      <a:pt x="624" y="607"/>
                    </a:lnTo>
                    <a:lnTo>
                      <a:pt x="626" y="606"/>
                    </a:lnTo>
                    <a:close/>
                    <a:moveTo>
                      <a:pt x="828" y="605"/>
                    </a:moveTo>
                    <a:lnTo>
                      <a:pt x="829" y="605"/>
                    </a:lnTo>
                    <a:lnTo>
                      <a:pt x="830" y="606"/>
                    </a:lnTo>
                    <a:lnTo>
                      <a:pt x="831" y="607"/>
                    </a:lnTo>
                    <a:lnTo>
                      <a:pt x="830" y="610"/>
                    </a:lnTo>
                    <a:lnTo>
                      <a:pt x="830" y="611"/>
                    </a:lnTo>
                    <a:lnTo>
                      <a:pt x="829" y="612"/>
                    </a:lnTo>
                    <a:lnTo>
                      <a:pt x="828" y="612"/>
                    </a:lnTo>
                    <a:lnTo>
                      <a:pt x="826" y="612"/>
                    </a:lnTo>
                    <a:lnTo>
                      <a:pt x="825" y="611"/>
                    </a:lnTo>
                    <a:lnTo>
                      <a:pt x="824" y="610"/>
                    </a:lnTo>
                    <a:lnTo>
                      <a:pt x="825" y="607"/>
                    </a:lnTo>
                    <a:lnTo>
                      <a:pt x="826" y="606"/>
                    </a:lnTo>
                    <a:lnTo>
                      <a:pt x="828" y="605"/>
                    </a:lnTo>
                    <a:close/>
                    <a:moveTo>
                      <a:pt x="801" y="601"/>
                    </a:moveTo>
                    <a:lnTo>
                      <a:pt x="802" y="602"/>
                    </a:lnTo>
                    <a:lnTo>
                      <a:pt x="803" y="604"/>
                    </a:lnTo>
                    <a:lnTo>
                      <a:pt x="803" y="605"/>
                    </a:lnTo>
                    <a:lnTo>
                      <a:pt x="803" y="606"/>
                    </a:lnTo>
                    <a:lnTo>
                      <a:pt x="803" y="606"/>
                    </a:lnTo>
                    <a:lnTo>
                      <a:pt x="802" y="607"/>
                    </a:lnTo>
                    <a:lnTo>
                      <a:pt x="801" y="608"/>
                    </a:lnTo>
                    <a:lnTo>
                      <a:pt x="800" y="608"/>
                    </a:lnTo>
                    <a:lnTo>
                      <a:pt x="799" y="608"/>
                    </a:lnTo>
                    <a:lnTo>
                      <a:pt x="798" y="607"/>
                    </a:lnTo>
                    <a:lnTo>
                      <a:pt x="798" y="605"/>
                    </a:lnTo>
                    <a:lnTo>
                      <a:pt x="799" y="604"/>
                    </a:lnTo>
                    <a:lnTo>
                      <a:pt x="799" y="602"/>
                    </a:lnTo>
                    <a:lnTo>
                      <a:pt x="800" y="601"/>
                    </a:lnTo>
                    <a:lnTo>
                      <a:pt x="801" y="601"/>
                    </a:lnTo>
                    <a:close/>
                    <a:moveTo>
                      <a:pt x="757" y="595"/>
                    </a:moveTo>
                    <a:lnTo>
                      <a:pt x="759" y="595"/>
                    </a:lnTo>
                    <a:lnTo>
                      <a:pt x="760" y="595"/>
                    </a:lnTo>
                    <a:lnTo>
                      <a:pt x="763" y="596"/>
                    </a:lnTo>
                    <a:lnTo>
                      <a:pt x="764" y="597"/>
                    </a:lnTo>
                    <a:lnTo>
                      <a:pt x="766" y="600"/>
                    </a:lnTo>
                    <a:lnTo>
                      <a:pt x="767" y="603"/>
                    </a:lnTo>
                    <a:lnTo>
                      <a:pt x="767" y="605"/>
                    </a:lnTo>
                    <a:lnTo>
                      <a:pt x="767" y="607"/>
                    </a:lnTo>
                    <a:lnTo>
                      <a:pt x="767" y="611"/>
                    </a:lnTo>
                    <a:lnTo>
                      <a:pt x="766" y="612"/>
                    </a:lnTo>
                    <a:lnTo>
                      <a:pt x="766" y="612"/>
                    </a:lnTo>
                    <a:lnTo>
                      <a:pt x="764" y="612"/>
                    </a:lnTo>
                    <a:lnTo>
                      <a:pt x="763" y="611"/>
                    </a:lnTo>
                    <a:lnTo>
                      <a:pt x="761" y="608"/>
                    </a:lnTo>
                    <a:lnTo>
                      <a:pt x="759" y="606"/>
                    </a:lnTo>
                    <a:lnTo>
                      <a:pt x="758" y="604"/>
                    </a:lnTo>
                    <a:lnTo>
                      <a:pt x="757" y="602"/>
                    </a:lnTo>
                    <a:lnTo>
                      <a:pt x="755" y="600"/>
                    </a:lnTo>
                    <a:lnTo>
                      <a:pt x="754" y="599"/>
                    </a:lnTo>
                    <a:lnTo>
                      <a:pt x="754" y="597"/>
                    </a:lnTo>
                    <a:lnTo>
                      <a:pt x="753" y="596"/>
                    </a:lnTo>
                    <a:lnTo>
                      <a:pt x="753" y="596"/>
                    </a:lnTo>
                    <a:lnTo>
                      <a:pt x="754" y="595"/>
                    </a:lnTo>
                    <a:lnTo>
                      <a:pt x="755" y="595"/>
                    </a:lnTo>
                    <a:lnTo>
                      <a:pt x="757" y="595"/>
                    </a:lnTo>
                    <a:close/>
                    <a:moveTo>
                      <a:pt x="1551" y="594"/>
                    </a:moveTo>
                    <a:lnTo>
                      <a:pt x="1555" y="594"/>
                    </a:lnTo>
                    <a:lnTo>
                      <a:pt x="1555" y="596"/>
                    </a:lnTo>
                    <a:lnTo>
                      <a:pt x="1554" y="600"/>
                    </a:lnTo>
                    <a:lnTo>
                      <a:pt x="1554" y="603"/>
                    </a:lnTo>
                    <a:lnTo>
                      <a:pt x="1553" y="606"/>
                    </a:lnTo>
                    <a:lnTo>
                      <a:pt x="1552" y="608"/>
                    </a:lnTo>
                    <a:lnTo>
                      <a:pt x="1550" y="610"/>
                    </a:lnTo>
                    <a:lnTo>
                      <a:pt x="1549" y="610"/>
                    </a:lnTo>
                    <a:lnTo>
                      <a:pt x="1549" y="607"/>
                    </a:lnTo>
                    <a:lnTo>
                      <a:pt x="1548" y="604"/>
                    </a:lnTo>
                    <a:lnTo>
                      <a:pt x="1548" y="602"/>
                    </a:lnTo>
                    <a:lnTo>
                      <a:pt x="1548" y="599"/>
                    </a:lnTo>
                    <a:lnTo>
                      <a:pt x="1549" y="595"/>
                    </a:lnTo>
                    <a:lnTo>
                      <a:pt x="1551" y="594"/>
                    </a:lnTo>
                    <a:close/>
                    <a:moveTo>
                      <a:pt x="1536" y="594"/>
                    </a:moveTo>
                    <a:lnTo>
                      <a:pt x="1541" y="599"/>
                    </a:lnTo>
                    <a:lnTo>
                      <a:pt x="1542" y="606"/>
                    </a:lnTo>
                    <a:lnTo>
                      <a:pt x="1539" y="616"/>
                    </a:lnTo>
                    <a:lnTo>
                      <a:pt x="1538" y="618"/>
                    </a:lnTo>
                    <a:lnTo>
                      <a:pt x="1535" y="618"/>
                    </a:lnTo>
                    <a:lnTo>
                      <a:pt x="1533" y="618"/>
                    </a:lnTo>
                    <a:lnTo>
                      <a:pt x="1531" y="617"/>
                    </a:lnTo>
                    <a:lnTo>
                      <a:pt x="1529" y="616"/>
                    </a:lnTo>
                    <a:lnTo>
                      <a:pt x="1527" y="615"/>
                    </a:lnTo>
                    <a:lnTo>
                      <a:pt x="1525" y="614"/>
                    </a:lnTo>
                    <a:lnTo>
                      <a:pt x="1525" y="614"/>
                    </a:lnTo>
                    <a:lnTo>
                      <a:pt x="1523" y="611"/>
                    </a:lnTo>
                    <a:lnTo>
                      <a:pt x="1524" y="606"/>
                    </a:lnTo>
                    <a:lnTo>
                      <a:pt x="1529" y="602"/>
                    </a:lnTo>
                    <a:lnTo>
                      <a:pt x="1533" y="597"/>
                    </a:lnTo>
                    <a:lnTo>
                      <a:pt x="1536" y="594"/>
                    </a:lnTo>
                    <a:close/>
                    <a:moveTo>
                      <a:pt x="661" y="594"/>
                    </a:moveTo>
                    <a:lnTo>
                      <a:pt x="662" y="595"/>
                    </a:lnTo>
                    <a:lnTo>
                      <a:pt x="662" y="596"/>
                    </a:lnTo>
                    <a:lnTo>
                      <a:pt x="662" y="597"/>
                    </a:lnTo>
                    <a:lnTo>
                      <a:pt x="661" y="600"/>
                    </a:lnTo>
                    <a:lnTo>
                      <a:pt x="659" y="601"/>
                    </a:lnTo>
                    <a:lnTo>
                      <a:pt x="658" y="602"/>
                    </a:lnTo>
                    <a:lnTo>
                      <a:pt x="657" y="603"/>
                    </a:lnTo>
                    <a:lnTo>
                      <a:pt x="654" y="605"/>
                    </a:lnTo>
                    <a:lnTo>
                      <a:pt x="648" y="607"/>
                    </a:lnTo>
                    <a:lnTo>
                      <a:pt x="640" y="608"/>
                    </a:lnTo>
                    <a:lnTo>
                      <a:pt x="635" y="610"/>
                    </a:lnTo>
                    <a:lnTo>
                      <a:pt x="630" y="608"/>
                    </a:lnTo>
                    <a:lnTo>
                      <a:pt x="630" y="607"/>
                    </a:lnTo>
                    <a:lnTo>
                      <a:pt x="632" y="606"/>
                    </a:lnTo>
                    <a:lnTo>
                      <a:pt x="634" y="606"/>
                    </a:lnTo>
                    <a:lnTo>
                      <a:pt x="636" y="605"/>
                    </a:lnTo>
                    <a:lnTo>
                      <a:pt x="638" y="605"/>
                    </a:lnTo>
                    <a:lnTo>
                      <a:pt x="640" y="605"/>
                    </a:lnTo>
                    <a:lnTo>
                      <a:pt x="643" y="605"/>
                    </a:lnTo>
                    <a:lnTo>
                      <a:pt x="643" y="605"/>
                    </a:lnTo>
                    <a:lnTo>
                      <a:pt x="646" y="604"/>
                    </a:lnTo>
                    <a:lnTo>
                      <a:pt x="649" y="604"/>
                    </a:lnTo>
                    <a:lnTo>
                      <a:pt x="652" y="603"/>
                    </a:lnTo>
                    <a:lnTo>
                      <a:pt x="655" y="601"/>
                    </a:lnTo>
                    <a:lnTo>
                      <a:pt x="657" y="600"/>
                    </a:lnTo>
                    <a:lnTo>
                      <a:pt x="658" y="596"/>
                    </a:lnTo>
                    <a:lnTo>
                      <a:pt x="660" y="594"/>
                    </a:lnTo>
                    <a:lnTo>
                      <a:pt x="661" y="594"/>
                    </a:lnTo>
                    <a:close/>
                    <a:moveTo>
                      <a:pt x="737" y="569"/>
                    </a:moveTo>
                    <a:lnTo>
                      <a:pt x="743" y="569"/>
                    </a:lnTo>
                    <a:lnTo>
                      <a:pt x="746" y="571"/>
                    </a:lnTo>
                    <a:lnTo>
                      <a:pt x="748" y="575"/>
                    </a:lnTo>
                    <a:lnTo>
                      <a:pt x="747" y="577"/>
                    </a:lnTo>
                    <a:lnTo>
                      <a:pt x="748" y="578"/>
                    </a:lnTo>
                    <a:lnTo>
                      <a:pt x="748" y="578"/>
                    </a:lnTo>
                    <a:lnTo>
                      <a:pt x="750" y="578"/>
                    </a:lnTo>
                    <a:lnTo>
                      <a:pt x="752" y="578"/>
                    </a:lnTo>
                    <a:lnTo>
                      <a:pt x="753" y="578"/>
                    </a:lnTo>
                    <a:lnTo>
                      <a:pt x="755" y="578"/>
                    </a:lnTo>
                    <a:lnTo>
                      <a:pt x="756" y="579"/>
                    </a:lnTo>
                    <a:lnTo>
                      <a:pt x="756" y="581"/>
                    </a:lnTo>
                    <a:lnTo>
                      <a:pt x="756" y="583"/>
                    </a:lnTo>
                    <a:lnTo>
                      <a:pt x="756" y="585"/>
                    </a:lnTo>
                    <a:lnTo>
                      <a:pt x="755" y="589"/>
                    </a:lnTo>
                    <a:lnTo>
                      <a:pt x="753" y="591"/>
                    </a:lnTo>
                    <a:lnTo>
                      <a:pt x="750" y="591"/>
                    </a:lnTo>
                    <a:lnTo>
                      <a:pt x="749" y="591"/>
                    </a:lnTo>
                    <a:lnTo>
                      <a:pt x="747" y="589"/>
                    </a:lnTo>
                    <a:lnTo>
                      <a:pt x="746" y="586"/>
                    </a:lnTo>
                    <a:lnTo>
                      <a:pt x="745" y="584"/>
                    </a:lnTo>
                    <a:lnTo>
                      <a:pt x="745" y="582"/>
                    </a:lnTo>
                    <a:lnTo>
                      <a:pt x="744" y="580"/>
                    </a:lnTo>
                    <a:lnTo>
                      <a:pt x="742" y="579"/>
                    </a:lnTo>
                    <a:lnTo>
                      <a:pt x="741" y="579"/>
                    </a:lnTo>
                    <a:lnTo>
                      <a:pt x="726" y="579"/>
                    </a:lnTo>
                    <a:lnTo>
                      <a:pt x="724" y="577"/>
                    </a:lnTo>
                    <a:lnTo>
                      <a:pt x="723" y="574"/>
                    </a:lnTo>
                    <a:lnTo>
                      <a:pt x="724" y="573"/>
                    </a:lnTo>
                    <a:lnTo>
                      <a:pt x="726" y="572"/>
                    </a:lnTo>
                    <a:lnTo>
                      <a:pt x="728" y="572"/>
                    </a:lnTo>
                    <a:lnTo>
                      <a:pt x="733" y="570"/>
                    </a:lnTo>
                    <a:lnTo>
                      <a:pt x="737" y="569"/>
                    </a:lnTo>
                    <a:close/>
                    <a:moveTo>
                      <a:pt x="714" y="557"/>
                    </a:moveTo>
                    <a:lnTo>
                      <a:pt x="715" y="557"/>
                    </a:lnTo>
                    <a:lnTo>
                      <a:pt x="717" y="558"/>
                    </a:lnTo>
                    <a:lnTo>
                      <a:pt x="720" y="559"/>
                    </a:lnTo>
                    <a:lnTo>
                      <a:pt x="722" y="560"/>
                    </a:lnTo>
                    <a:lnTo>
                      <a:pt x="724" y="562"/>
                    </a:lnTo>
                    <a:lnTo>
                      <a:pt x="726" y="564"/>
                    </a:lnTo>
                    <a:lnTo>
                      <a:pt x="726" y="567"/>
                    </a:lnTo>
                    <a:lnTo>
                      <a:pt x="725" y="569"/>
                    </a:lnTo>
                    <a:lnTo>
                      <a:pt x="723" y="571"/>
                    </a:lnTo>
                    <a:lnTo>
                      <a:pt x="721" y="571"/>
                    </a:lnTo>
                    <a:lnTo>
                      <a:pt x="719" y="570"/>
                    </a:lnTo>
                    <a:lnTo>
                      <a:pt x="716" y="568"/>
                    </a:lnTo>
                    <a:lnTo>
                      <a:pt x="715" y="564"/>
                    </a:lnTo>
                    <a:lnTo>
                      <a:pt x="714" y="562"/>
                    </a:lnTo>
                    <a:lnTo>
                      <a:pt x="713" y="559"/>
                    </a:lnTo>
                    <a:lnTo>
                      <a:pt x="714" y="557"/>
                    </a:lnTo>
                    <a:close/>
                    <a:moveTo>
                      <a:pt x="1885" y="525"/>
                    </a:moveTo>
                    <a:lnTo>
                      <a:pt x="1885" y="525"/>
                    </a:lnTo>
                    <a:lnTo>
                      <a:pt x="1883" y="526"/>
                    </a:lnTo>
                    <a:lnTo>
                      <a:pt x="1882" y="528"/>
                    </a:lnTo>
                    <a:lnTo>
                      <a:pt x="1881" y="530"/>
                    </a:lnTo>
                    <a:lnTo>
                      <a:pt x="1881" y="531"/>
                    </a:lnTo>
                    <a:lnTo>
                      <a:pt x="1882" y="534"/>
                    </a:lnTo>
                    <a:lnTo>
                      <a:pt x="1883" y="535"/>
                    </a:lnTo>
                    <a:lnTo>
                      <a:pt x="1885" y="536"/>
                    </a:lnTo>
                    <a:lnTo>
                      <a:pt x="1887" y="537"/>
                    </a:lnTo>
                    <a:lnTo>
                      <a:pt x="1888" y="538"/>
                    </a:lnTo>
                    <a:lnTo>
                      <a:pt x="1889" y="538"/>
                    </a:lnTo>
                    <a:lnTo>
                      <a:pt x="1890" y="538"/>
                    </a:lnTo>
                    <a:lnTo>
                      <a:pt x="1892" y="536"/>
                    </a:lnTo>
                    <a:lnTo>
                      <a:pt x="1893" y="534"/>
                    </a:lnTo>
                    <a:lnTo>
                      <a:pt x="1895" y="530"/>
                    </a:lnTo>
                    <a:lnTo>
                      <a:pt x="1895" y="529"/>
                    </a:lnTo>
                    <a:lnTo>
                      <a:pt x="1895" y="528"/>
                    </a:lnTo>
                    <a:lnTo>
                      <a:pt x="1894" y="528"/>
                    </a:lnTo>
                    <a:lnTo>
                      <a:pt x="1893" y="528"/>
                    </a:lnTo>
                    <a:lnTo>
                      <a:pt x="1891" y="528"/>
                    </a:lnTo>
                    <a:lnTo>
                      <a:pt x="1890" y="528"/>
                    </a:lnTo>
                    <a:lnTo>
                      <a:pt x="1889" y="528"/>
                    </a:lnTo>
                    <a:lnTo>
                      <a:pt x="1888" y="527"/>
                    </a:lnTo>
                    <a:lnTo>
                      <a:pt x="1888" y="526"/>
                    </a:lnTo>
                    <a:lnTo>
                      <a:pt x="1887" y="525"/>
                    </a:lnTo>
                    <a:lnTo>
                      <a:pt x="1885" y="525"/>
                    </a:lnTo>
                    <a:close/>
                    <a:moveTo>
                      <a:pt x="32" y="496"/>
                    </a:moveTo>
                    <a:lnTo>
                      <a:pt x="36" y="497"/>
                    </a:lnTo>
                    <a:lnTo>
                      <a:pt x="40" y="498"/>
                    </a:lnTo>
                    <a:lnTo>
                      <a:pt x="45" y="499"/>
                    </a:lnTo>
                    <a:lnTo>
                      <a:pt x="48" y="501"/>
                    </a:lnTo>
                    <a:lnTo>
                      <a:pt x="50" y="504"/>
                    </a:lnTo>
                    <a:lnTo>
                      <a:pt x="50" y="505"/>
                    </a:lnTo>
                    <a:lnTo>
                      <a:pt x="50" y="507"/>
                    </a:lnTo>
                    <a:lnTo>
                      <a:pt x="48" y="509"/>
                    </a:lnTo>
                    <a:lnTo>
                      <a:pt x="46" y="510"/>
                    </a:lnTo>
                    <a:lnTo>
                      <a:pt x="44" y="510"/>
                    </a:lnTo>
                    <a:lnTo>
                      <a:pt x="39" y="508"/>
                    </a:lnTo>
                    <a:lnTo>
                      <a:pt x="36" y="506"/>
                    </a:lnTo>
                    <a:lnTo>
                      <a:pt x="33" y="504"/>
                    </a:lnTo>
                    <a:lnTo>
                      <a:pt x="30" y="501"/>
                    </a:lnTo>
                    <a:lnTo>
                      <a:pt x="30" y="497"/>
                    </a:lnTo>
                    <a:lnTo>
                      <a:pt x="32" y="496"/>
                    </a:lnTo>
                    <a:close/>
                    <a:moveTo>
                      <a:pt x="1" y="479"/>
                    </a:moveTo>
                    <a:lnTo>
                      <a:pt x="2" y="480"/>
                    </a:lnTo>
                    <a:lnTo>
                      <a:pt x="3" y="481"/>
                    </a:lnTo>
                    <a:lnTo>
                      <a:pt x="3" y="481"/>
                    </a:lnTo>
                    <a:lnTo>
                      <a:pt x="3" y="482"/>
                    </a:lnTo>
                    <a:lnTo>
                      <a:pt x="4" y="482"/>
                    </a:lnTo>
                    <a:lnTo>
                      <a:pt x="5" y="483"/>
                    </a:lnTo>
                    <a:lnTo>
                      <a:pt x="7" y="484"/>
                    </a:lnTo>
                    <a:lnTo>
                      <a:pt x="7" y="486"/>
                    </a:lnTo>
                    <a:lnTo>
                      <a:pt x="6" y="488"/>
                    </a:lnTo>
                    <a:lnTo>
                      <a:pt x="5" y="490"/>
                    </a:lnTo>
                    <a:lnTo>
                      <a:pt x="3" y="490"/>
                    </a:lnTo>
                    <a:lnTo>
                      <a:pt x="2" y="488"/>
                    </a:lnTo>
                    <a:lnTo>
                      <a:pt x="1" y="486"/>
                    </a:lnTo>
                    <a:lnTo>
                      <a:pt x="1" y="485"/>
                    </a:lnTo>
                    <a:lnTo>
                      <a:pt x="0" y="484"/>
                    </a:lnTo>
                    <a:lnTo>
                      <a:pt x="0" y="482"/>
                    </a:lnTo>
                    <a:lnTo>
                      <a:pt x="0" y="481"/>
                    </a:lnTo>
                    <a:lnTo>
                      <a:pt x="0" y="480"/>
                    </a:lnTo>
                    <a:lnTo>
                      <a:pt x="0" y="479"/>
                    </a:lnTo>
                    <a:lnTo>
                      <a:pt x="1" y="479"/>
                    </a:lnTo>
                    <a:close/>
                    <a:moveTo>
                      <a:pt x="1028" y="447"/>
                    </a:moveTo>
                    <a:lnTo>
                      <a:pt x="1030" y="448"/>
                    </a:lnTo>
                    <a:lnTo>
                      <a:pt x="1033" y="448"/>
                    </a:lnTo>
                    <a:lnTo>
                      <a:pt x="1036" y="449"/>
                    </a:lnTo>
                    <a:lnTo>
                      <a:pt x="1038" y="450"/>
                    </a:lnTo>
                    <a:lnTo>
                      <a:pt x="1038" y="451"/>
                    </a:lnTo>
                    <a:lnTo>
                      <a:pt x="1038" y="453"/>
                    </a:lnTo>
                    <a:lnTo>
                      <a:pt x="1037" y="454"/>
                    </a:lnTo>
                    <a:lnTo>
                      <a:pt x="1034" y="455"/>
                    </a:lnTo>
                    <a:lnTo>
                      <a:pt x="1032" y="457"/>
                    </a:lnTo>
                    <a:lnTo>
                      <a:pt x="1029" y="458"/>
                    </a:lnTo>
                    <a:lnTo>
                      <a:pt x="1027" y="458"/>
                    </a:lnTo>
                    <a:lnTo>
                      <a:pt x="1025" y="458"/>
                    </a:lnTo>
                    <a:lnTo>
                      <a:pt x="1021" y="457"/>
                    </a:lnTo>
                    <a:lnTo>
                      <a:pt x="1020" y="454"/>
                    </a:lnTo>
                    <a:lnTo>
                      <a:pt x="1020" y="452"/>
                    </a:lnTo>
                    <a:lnTo>
                      <a:pt x="1020" y="450"/>
                    </a:lnTo>
                    <a:lnTo>
                      <a:pt x="1022" y="449"/>
                    </a:lnTo>
                    <a:lnTo>
                      <a:pt x="1025" y="448"/>
                    </a:lnTo>
                    <a:lnTo>
                      <a:pt x="1028" y="447"/>
                    </a:lnTo>
                    <a:close/>
                    <a:moveTo>
                      <a:pt x="962" y="441"/>
                    </a:moveTo>
                    <a:lnTo>
                      <a:pt x="963" y="441"/>
                    </a:lnTo>
                    <a:lnTo>
                      <a:pt x="965" y="442"/>
                    </a:lnTo>
                    <a:lnTo>
                      <a:pt x="967" y="444"/>
                    </a:lnTo>
                    <a:lnTo>
                      <a:pt x="967" y="447"/>
                    </a:lnTo>
                    <a:lnTo>
                      <a:pt x="967" y="450"/>
                    </a:lnTo>
                    <a:lnTo>
                      <a:pt x="966" y="452"/>
                    </a:lnTo>
                    <a:lnTo>
                      <a:pt x="964" y="455"/>
                    </a:lnTo>
                    <a:lnTo>
                      <a:pt x="962" y="457"/>
                    </a:lnTo>
                    <a:lnTo>
                      <a:pt x="961" y="458"/>
                    </a:lnTo>
                    <a:lnTo>
                      <a:pt x="959" y="457"/>
                    </a:lnTo>
                    <a:lnTo>
                      <a:pt x="957" y="454"/>
                    </a:lnTo>
                    <a:lnTo>
                      <a:pt x="956" y="452"/>
                    </a:lnTo>
                    <a:lnTo>
                      <a:pt x="956" y="450"/>
                    </a:lnTo>
                    <a:lnTo>
                      <a:pt x="956" y="447"/>
                    </a:lnTo>
                    <a:lnTo>
                      <a:pt x="957" y="443"/>
                    </a:lnTo>
                    <a:lnTo>
                      <a:pt x="960" y="441"/>
                    </a:lnTo>
                    <a:lnTo>
                      <a:pt x="962" y="441"/>
                    </a:lnTo>
                    <a:close/>
                    <a:moveTo>
                      <a:pt x="2269" y="427"/>
                    </a:moveTo>
                    <a:lnTo>
                      <a:pt x="2271" y="428"/>
                    </a:lnTo>
                    <a:lnTo>
                      <a:pt x="2273" y="429"/>
                    </a:lnTo>
                    <a:lnTo>
                      <a:pt x="2274" y="431"/>
                    </a:lnTo>
                    <a:lnTo>
                      <a:pt x="2275" y="433"/>
                    </a:lnTo>
                    <a:lnTo>
                      <a:pt x="2276" y="436"/>
                    </a:lnTo>
                    <a:lnTo>
                      <a:pt x="2277" y="439"/>
                    </a:lnTo>
                    <a:lnTo>
                      <a:pt x="2278" y="442"/>
                    </a:lnTo>
                    <a:lnTo>
                      <a:pt x="2278" y="446"/>
                    </a:lnTo>
                    <a:lnTo>
                      <a:pt x="2275" y="450"/>
                    </a:lnTo>
                    <a:lnTo>
                      <a:pt x="2272" y="453"/>
                    </a:lnTo>
                    <a:lnTo>
                      <a:pt x="2269" y="457"/>
                    </a:lnTo>
                    <a:lnTo>
                      <a:pt x="2266" y="459"/>
                    </a:lnTo>
                    <a:lnTo>
                      <a:pt x="2265" y="460"/>
                    </a:lnTo>
                    <a:lnTo>
                      <a:pt x="2263" y="462"/>
                    </a:lnTo>
                    <a:lnTo>
                      <a:pt x="2261" y="462"/>
                    </a:lnTo>
                    <a:lnTo>
                      <a:pt x="2260" y="462"/>
                    </a:lnTo>
                    <a:lnTo>
                      <a:pt x="2260" y="452"/>
                    </a:lnTo>
                    <a:lnTo>
                      <a:pt x="2260" y="449"/>
                    </a:lnTo>
                    <a:lnTo>
                      <a:pt x="2260" y="447"/>
                    </a:lnTo>
                    <a:lnTo>
                      <a:pt x="2261" y="444"/>
                    </a:lnTo>
                    <a:lnTo>
                      <a:pt x="2263" y="441"/>
                    </a:lnTo>
                    <a:lnTo>
                      <a:pt x="2263" y="439"/>
                    </a:lnTo>
                    <a:lnTo>
                      <a:pt x="2263" y="437"/>
                    </a:lnTo>
                    <a:lnTo>
                      <a:pt x="2264" y="433"/>
                    </a:lnTo>
                    <a:lnTo>
                      <a:pt x="2265" y="431"/>
                    </a:lnTo>
                    <a:lnTo>
                      <a:pt x="2267" y="429"/>
                    </a:lnTo>
                    <a:lnTo>
                      <a:pt x="2269" y="427"/>
                    </a:lnTo>
                    <a:close/>
                    <a:moveTo>
                      <a:pt x="1691" y="390"/>
                    </a:moveTo>
                    <a:lnTo>
                      <a:pt x="1693" y="390"/>
                    </a:lnTo>
                    <a:lnTo>
                      <a:pt x="1694" y="393"/>
                    </a:lnTo>
                    <a:lnTo>
                      <a:pt x="1692" y="399"/>
                    </a:lnTo>
                    <a:lnTo>
                      <a:pt x="1690" y="407"/>
                    </a:lnTo>
                    <a:lnTo>
                      <a:pt x="1686" y="414"/>
                    </a:lnTo>
                    <a:lnTo>
                      <a:pt x="1682" y="418"/>
                    </a:lnTo>
                    <a:lnTo>
                      <a:pt x="1681" y="416"/>
                    </a:lnTo>
                    <a:lnTo>
                      <a:pt x="1681" y="412"/>
                    </a:lnTo>
                    <a:lnTo>
                      <a:pt x="1683" y="407"/>
                    </a:lnTo>
                    <a:lnTo>
                      <a:pt x="1685" y="400"/>
                    </a:lnTo>
                    <a:lnTo>
                      <a:pt x="1687" y="396"/>
                    </a:lnTo>
                    <a:lnTo>
                      <a:pt x="1690" y="393"/>
                    </a:lnTo>
                    <a:lnTo>
                      <a:pt x="1691" y="390"/>
                    </a:lnTo>
                    <a:close/>
                    <a:moveTo>
                      <a:pt x="1691" y="324"/>
                    </a:moveTo>
                    <a:lnTo>
                      <a:pt x="1692" y="328"/>
                    </a:lnTo>
                    <a:lnTo>
                      <a:pt x="1692" y="330"/>
                    </a:lnTo>
                    <a:lnTo>
                      <a:pt x="1692" y="333"/>
                    </a:lnTo>
                    <a:lnTo>
                      <a:pt x="1691" y="335"/>
                    </a:lnTo>
                    <a:lnTo>
                      <a:pt x="1688" y="339"/>
                    </a:lnTo>
                    <a:lnTo>
                      <a:pt x="1686" y="342"/>
                    </a:lnTo>
                    <a:lnTo>
                      <a:pt x="1686" y="345"/>
                    </a:lnTo>
                    <a:lnTo>
                      <a:pt x="1685" y="348"/>
                    </a:lnTo>
                    <a:lnTo>
                      <a:pt x="1684" y="350"/>
                    </a:lnTo>
                    <a:lnTo>
                      <a:pt x="1683" y="350"/>
                    </a:lnTo>
                    <a:lnTo>
                      <a:pt x="1681" y="350"/>
                    </a:lnTo>
                    <a:lnTo>
                      <a:pt x="1680" y="349"/>
                    </a:lnTo>
                    <a:lnTo>
                      <a:pt x="1679" y="346"/>
                    </a:lnTo>
                    <a:lnTo>
                      <a:pt x="1677" y="345"/>
                    </a:lnTo>
                    <a:lnTo>
                      <a:pt x="1677" y="342"/>
                    </a:lnTo>
                    <a:lnTo>
                      <a:pt x="1677" y="339"/>
                    </a:lnTo>
                    <a:lnTo>
                      <a:pt x="1680" y="335"/>
                    </a:lnTo>
                    <a:lnTo>
                      <a:pt x="1682" y="333"/>
                    </a:lnTo>
                    <a:lnTo>
                      <a:pt x="1684" y="331"/>
                    </a:lnTo>
                    <a:lnTo>
                      <a:pt x="1686" y="329"/>
                    </a:lnTo>
                    <a:lnTo>
                      <a:pt x="1688" y="328"/>
                    </a:lnTo>
                    <a:lnTo>
                      <a:pt x="1690" y="327"/>
                    </a:lnTo>
                    <a:lnTo>
                      <a:pt x="1691" y="327"/>
                    </a:lnTo>
                    <a:lnTo>
                      <a:pt x="1691" y="324"/>
                    </a:lnTo>
                    <a:close/>
                    <a:moveTo>
                      <a:pt x="1555" y="269"/>
                    </a:moveTo>
                    <a:lnTo>
                      <a:pt x="1555" y="270"/>
                    </a:lnTo>
                    <a:lnTo>
                      <a:pt x="1555" y="272"/>
                    </a:lnTo>
                    <a:lnTo>
                      <a:pt x="1555" y="274"/>
                    </a:lnTo>
                    <a:lnTo>
                      <a:pt x="1554" y="277"/>
                    </a:lnTo>
                    <a:lnTo>
                      <a:pt x="1554" y="279"/>
                    </a:lnTo>
                    <a:lnTo>
                      <a:pt x="1553" y="283"/>
                    </a:lnTo>
                    <a:lnTo>
                      <a:pt x="1553" y="285"/>
                    </a:lnTo>
                    <a:lnTo>
                      <a:pt x="1551" y="286"/>
                    </a:lnTo>
                    <a:lnTo>
                      <a:pt x="1550" y="285"/>
                    </a:lnTo>
                    <a:lnTo>
                      <a:pt x="1548" y="284"/>
                    </a:lnTo>
                    <a:lnTo>
                      <a:pt x="1546" y="280"/>
                    </a:lnTo>
                    <a:lnTo>
                      <a:pt x="1546" y="278"/>
                    </a:lnTo>
                    <a:lnTo>
                      <a:pt x="1545" y="275"/>
                    </a:lnTo>
                    <a:lnTo>
                      <a:pt x="1548" y="272"/>
                    </a:lnTo>
                    <a:lnTo>
                      <a:pt x="1549" y="270"/>
                    </a:lnTo>
                    <a:lnTo>
                      <a:pt x="1551" y="269"/>
                    </a:lnTo>
                    <a:lnTo>
                      <a:pt x="1553" y="269"/>
                    </a:lnTo>
                    <a:lnTo>
                      <a:pt x="1555" y="269"/>
                    </a:lnTo>
                    <a:close/>
                    <a:moveTo>
                      <a:pt x="1582" y="251"/>
                    </a:moveTo>
                    <a:lnTo>
                      <a:pt x="1582" y="253"/>
                    </a:lnTo>
                    <a:lnTo>
                      <a:pt x="1582" y="255"/>
                    </a:lnTo>
                    <a:lnTo>
                      <a:pt x="1584" y="256"/>
                    </a:lnTo>
                    <a:lnTo>
                      <a:pt x="1586" y="258"/>
                    </a:lnTo>
                    <a:lnTo>
                      <a:pt x="1587" y="259"/>
                    </a:lnTo>
                    <a:lnTo>
                      <a:pt x="1589" y="261"/>
                    </a:lnTo>
                    <a:lnTo>
                      <a:pt x="1589" y="262"/>
                    </a:lnTo>
                    <a:lnTo>
                      <a:pt x="1590" y="265"/>
                    </a:lnTo>
                    <a:lnTo>
                      <a:pt x="1592" y="268"/>
                    </a:lnTo>
                    <a:lnTo>
                      <a:pt x="1592" y="272"/>
                    </a:lnTo>
                    <a:lnTo>
                      <a:pt x="1590" y="274"/>
                    </a:lnTo>
                    <a:lnTo>
                      <a:pt x="1589" y="277"/>
                    </a:lnTo>
                    <a:lnTo>
                      <a:pt x="1587" y="278"/>
                    </a:lnTo>
                    <a:lnTo>
                      <a:pt x="1585" y="278"/>
                    </a:lnTo>
                    <a:lnTo>
                      <a:pt x="1582" y="278"/>
                    </a:lnTo>
                    <a:lnTo>
                      <a:pt x="1579" y="277"/>
                    </a:lnTo>
                    <a:lnTo>
                      <a:pt x="1577" y="275"/>
                    </a:lnTo>
                    <a:lnTo>
                      <a:pt x="1575" y="274"/>
                    </a:lnTo>
                    <a:lnTo>
                      <a:pt x="1574" y="270"/>
                    </a:lnTo>
                    <a:lnTo>
                      <a:pt x="1574" y="267"/>
                    </a:lnTo>
                    <a:lnTo>
                      <a:pt x="1574" y="265"/>
                    </a:lnTo>
                    <a:lnTo>
                      <a:pt x="1574" y="262"/>
                    </a:lnTo>
                    <a:lnTo>
                      <a:pt x="1575" y="258"/>
                    </a:lnTo>
                    <a:lnTo>
                      <a:pt x="1576" y="256"/>
                    </a:lnTo>
                    <a:lnTo>
                      <a:pt x="1577" y="253"/>
                    </a:lnTo>
                    <a:lnTo>
                      <a:pt x="1579" y="252"/>
                    </a:lnTo>
                    <a:lnTo>
                      <a:pt x="1582" y="251"/>
                    </a:lnTo>
                    <a:close/>
                    <a:moveTo>
                      <a:pt x="1560" y="235"/>
                    </a:moveTo>
                    <a:lnTo>
                      <a:pt x="1563" y="235"/>
                    </a:lnTo>
                    <a:lnTo>
                      <a:pt x="1566" y="236"/>
                    </a:lnTo>
                    <a:lnTo>
                      <a:pt x="1568" y="239"/>
                    </a:lnTo>
                    <a:lnTo>
                      <a:pt x="1571" y="241"/>
                    </a:lnTo>
                    <a:lnTo>
                      <a:pt x="1572" y="243"/>
                    </a:lnTo>
                    <a:lnTo>
                      <a:pt x="1572" y="247"/>
                    </a:lnTo>
                    <a:lnTo>
                      <a:pt x="1572" y="250"/>
                    </a:lnTo>
                    <a:lnTo>
                      <a:pt x="1571" y="252"/>
                    </a:lnTo>
                    <a:lnTo>
                      <a:pt x="1568" y="253"/>
                    </a:lnTo>
                    <a:lnTo>
                      <a:pt x="1567" y="254"/>
                    </a:lnTo>
                    <a:lnTo>
                      <a:pt x="1565" y="255"/>
                    </a:lnTo>
                    <a:lnTo>
                      <a:pt x="1563" y="255"/>
                    </a:lnTo>
                    <a:lnTo>
                      <a:pt x="1561" y="256"/>
                    </a:lnTo>
                    <a:lnTo>
                      <a:pt x="1559" y="257"/>
                    </a:lnTo>
                    <a:lnTo>
                      <a:pt x="1557" y="258"/>
                    </a:lnTo>
                    <a:lnTo>
                      <a:pt x="1556" y="261"/>
                    </a:lnTo>
                    <a:lnTo>
                      <a:pt x="1554" y="263"/>
                    </a:lnTo>
                    <a:lnTo>
                      <a:pt x="1552" y="265"/>
                    </a:lnTo>
                    <a:lnTo>
                      <a:pt x="1550" y="265"/>
                    </a:lnTo>
                    <a:lnTo>
                      <a:pt x="1546" y="265"/>
                    </a:lnTo>
                    <a:lnTo>
                      <a:pt x="1544" y="265"/>
                    </a:lnTo>
                    <a:lnTo>
                      <a:pt x="1542" y="263"/>
                    </a:lnTo>
                    <a:lnTo>
                      <a:pt x="1541" y="262"/>
                    </a:lnTo>
                    <a:lnTo>
                      <a:pt x="1540" y="259"/>
                    </a:lnTo>
                    <a:lnTo>
                      <a:pt x="1541" y="256"/>
                    </a:lnTo>
                    <a:lnTo>
                      <a:pt x="1542" y="255"/>
                    </a:lnTo>
                    <a:lnTo>
                      <a:pt x="1544" y="254"/>
                    </a:lnTo>
                    <a:lnTo>
                      <a:pt x="1546" y="253"/>
                    </a:lnTo>
                    <a:lnTo>
                      <a:pt x="1549" y="252"/>
                    </a:lnTo>
                    <a:lnTo>
                      <a:pt x="1550" y="250"/>
                    </a:lnTo>
                    <a:lnTo>
                      <a:pt x="1551" y="246"/>
                    </a:lnTo>
                    <a:lnTo>
                      <a:pt x="1553" y="242"/>
                    </a:lnTo>
                    <a:lnTo>
                      <a:pt x="1554" y="239"/>
                    </a:lnTo>
                    <a:lnTo>
                      <a:pt x="1556" y="236"/>
                    </a:lnTo>
                    <a:lnTo>
                      <a:pt x="1560" y="235"/>
                    </a:lnTo>
                    <a:close/>
                    <a:moveTo>
                      <a:pt x="864" y="234"/>
                    </a:moveTo>
                    <a:lnTo>
                      <a:pt x="862" y="235"/>
                    </a:lnTo>
                    <a:lnTo>
                      <a:pt x="859" y="237"/>
                    </a:lnTo>
                    <a:lnTo>
                      <a:pt x="862" y="237"/>
                    </a:lnTo>
                    <a:lnTo>
                      <a:pt x="864" y="239"/>
                    </a:lnTo>
                    <a:lnTo>
                      <a:pt x="866" y="240"/>
                    </a:lnTo>
                    <a:lnTo>
                      <a:pt x="868" y="241"/>
                    </a:lnTo>
                    <a:lnTo>
                      <a:pt x="869" y="242"/>
                    </a:lnTo>
                    <a:lnTo>
                      <a:pt x="868" y="237"/>
                    </a:lnTo>
                    <a:lnTo>
                      <a:pt x="867" y="235"/>
                    </a:lnTo>
                    <a:lnTo>
                      <a:pt x="865" y="234"/>
                    </a:lnTo>
                    <a:lnTo>
                      <a:pt x="864" y="234"/>
                    </a:lnTo>
                    <a:close/>
                    <a:moveTo>
                      <a:pt x="2014" y="207"/>
                    </a:moveTo>
                    <a:lnTo>
                      <a:pt x="2015" y="207"/>
                    </a:lnTo>
                    <a:lnTo>
                      <a:pt x="2016" y="208"/>
                    </a:lnTo>
                    <a:lnTo>
                      <a:pt x="2019" y="208"/>
                    </a:lnTo>
                    <a:lnTo>
                      <a:pt x="2020" y="208"/>
                    </a:lnTo>
                    <a:lnTo>
                      <a:pt x="2020" y="208"/>
                    </a:lnTo>
                    <a:lnTo>
                      <a:pt x="2021" y="208"/>
                    </a:lnTo>
                    <a:lnTo>
                      <a:pt x="2023" y="207"/>
                    </a:lnTo>
                    <a:lnTo>
                      <a:pt x="2024" y="207"/>
                    </a:lnTo>
                    <a:lnTo>
                      <a:pt x="2026" y="208"/>
                    </a:lnTo>
                    <a:lnTo>
                      <a:pt x="2027" y="208"/>
                    </a:lnTo>
                    <a:lnTo>
                      <a:pt x="2027" y="210"/>
                    </a:lnTo>
                    <a:lnTo>
                      <a:pt x="2026" y="210"/>
                    </a:lnTo>
                    <a:lnTo>
                      <a:pt x="2025" y="211"/>
                    </a:lnTo>
                    <a:lnTo>
                      <a:pt x="2025" y="212"/>
                    </a:lnTo>
                    <a:lnTo>
                      <a:pt x="2024" y="212"/>
                    </a:lnTo>
                    <a:lnTo>
                      <a:pt x="2023" y="213"/>
                    </a:lnTo>
                    <a:lnTo>
                      <a:pt x="2023" y="213"/>
                    </a:lnTo>
                    <a:lnTo>
                      <a:pt x="2022" y="213"/>
                    </a:lnTo>
                    <a:lnTo>
                      <a:pt x="2022" y="213"/>
                    </a:lnTo>
                    <a:lnTo>
                      <a:pt x="2020" y="213"/>
                    </a:lnTo>
                    <a:lnTo>
                      <a:pt x="2018" y="212"/>
                    </a:lnTo>
                    <a:lnTo>
                      <a:pt x="2015" y="212"/>
                    </a:lnTo>
                    <a:lnTo>
                      <a:pt x="2015" y="212"/>
                    </a:lnTo>
                    <a:lnTo>
                      <a:pt x="2014" y="212"/>
                    </a:lnTo>
                    <a:lnTo>
                      <a:pt x="2012" y="211"/>
                    </a:lnTo>
                    <a:lnTo>
                      <a:pt x="2011" y="211"/>
                    </a:lnTo>
                    <a:lnTo>
                      <a:pt x="2011" y="210"/>
                    </a:lnTo>
                    <a:lnTo>
                      <a:pt x="2011" y="208"/>
                    </a:lnTo>
                    <a:lnTo>
                      <a:pt x="2012" y="207"/>
                    </a:lnTo>
                    <a:lnTo>
                      <a:pt x="2014" y="207"/>
                    </a:lnTo>
                    <a:close/>
                    <a:moveTo>
                      <a:pt x="1841" y="189"/>
                    </a:moveTo>
                    <a:lnTo>
                      <a:pt x="1840" y="196"/>
                    </a:lnTo>
                    <a:lnTo>
                      <a:pt x="1838" y="203"/>
                    </a:lnTo>
                    <a:lnTo>
                      <a:pt x="1835" y="220"/>
                    </a:lnTo>
                    <a:lnTo>
                      <a:pt x="1827" y="233"/>
                    </a:lnTo>
                    <a:lnTo>
                      <a:pt x="1825" y="236"/>
                    </a:lnTo>
                    <a:lnTo>
                      <a:pt x="1822" y="240"/>
                    </a:lnTo>
                    <a:lnTo>
                      <a:pt x="1819" y="244"/>
                    </a:lnTo>
                    <a:lnTo>
                      <a:pt x="1816" y="246"/>
                    </a:lnTo>
                    <a:lnTo>
                      <a:pt x="1814" y="248"/>
                    </a:lnTo>
                    <a:lnTo>
                      <a:pt x="1812" y="250"/>
                    </a:lnTo>
                    <a:lnTo>
                      <a:pt x="1811" y="250"/>
                    </a:lnTo>
                    <a:lnTo>
                      <a:pt x="1810" y="250"/>
                    </a:lnTo>
                    <a:lnTo>
                      <a:pt x="1808" y="248"/>
                    </a:lnTo>
                    <a:lnTo>
                      <a:pt x="1806" y="248"/>
                    </a:lnTo>
                    <a:lnTo>
                      <a:pt x="1805" y="247"/>
                    </a:lnTo>
                    <a:lnTo>
                      <a:pt x="1804" y="247"/>
                    </a:lnTo>
                    <a:lnTo>
                      <a:pt x="1803" y="248"/>
                    </a:lnTo>
                    <a:lnTo>
                      <a:pt x="1801" y="251"/>
                    </a:lnTo>
                    <a:lnTo>
                      <a:pt x="1800" y="253"/>
                    </a:lnTo>
                    <a:lnTo>
                      <a:pt x="1797" y="255"/>
                    </a:lnTo>
                    <a:lnTo>
                      <a:pt x="1796" y="257"/>
                    </a:lnTo>
                    <a:lnTo>
                      <a:pt x="1794" y="259"/>
                    </a:lnTo>
                    <a:lnTo>
                      <a:pt x="1793" y="261"/>
                    </a:lnTo>
                    <a:lnTo>
                      <a:pt x="1792" y="257"/>
                    </a:lnTo>
                    <a:lnTo>
                      <a:pt x="1791" y="255"/>
                    </a:lnTo>
                    <a:lnTo>
                      <a:pt x="1790" y="253"/>
                    </a:lnTo>
                    <a:lnTo>
                      <a:pt x="1789" y="251"/>
                    </a:lnTo>
                    <a:lnTo>
                      <a:pt x="1787" y="248"/>
                    </a:lnTo>
                    <a:lnTo>
                      <a:pt x="1786" y="246"/>
                    </a:lnTo>
                    <a:lnTo>
                      <a:pt x="1785" y="245"/>
                    </a:lnTo>
                    <a:lnTo>
                      <a:pt x="1783" y="245"/>
                    </a:lnTo>
                    <a:lnTo>
                      <a:pt x="1781" y="246"/>
                    </a:lnTo>
                    <a:lnTo>
                      <a:pt x="1778" y="248"/>
                    </a:lnTo>
                    <a:lnTo>
                      <a:pt x="1776" y="250"/>
                    </a:lnTo>
                    <a:lnTo>
                      <a:pt x="1775" y="250"/>
                    </a:lnTo>
                    <a:lnTo>
                      <a:pt x="1773" y="251"/>
                    </a:lnTo>
                    <a:lnTo>
                      <a:pt x="1771" y="251"/>
                    </a:lnTo>
                    <a:lnTo>
                      <a:pt x="1770" y="251"/>
                    </a:lnTo>
                    <a:lnTo>
                      <a:pt x="1769" y="248"/>
                    </a:lnTo>
                    <a:lnTo>
                      <a:pt x="1769" y="247"/>
                    </a:lnTo>
                    <a:lnTo>
                      <a:pt x="1769" y="244"/>
                    </a:lnTo>
                    <a:lnTo>
                      <a:pt x="1770" y="242"/>
                    </a:lnTo>
                    <a:lnTo>
                      <a:pt x="1771" y="240"/>
                    </a:lnTo>
                    <a:lnTo>
                      <a:pt x="1772" y="237"/>
                    </a:lnTo>
                    <a:lnTo>
                      <a:pt x="1772" y="234"/>
                    </a:lnTo>
                    <a:lnTo>
                      <a:pt x="1771" y="232"/>
                    </a:lnTo>
                    <a:lnTo>
                      <a:pt x="1771" y="230"/>
                    </a:lnTo>
                    <a:lnTo>
                      <a:pt x="1770" y="228"/>
                    </a:lnTo>
                    <a:lnTo>
                      <a:pt x="1770" y="226"/>
                    </a:lnTo>
                    <a:lnTo>
                      <a:pt x="1806" y="207"/>
                    </a:lnTo>
                    <a:lnTo>
                      <a:pt x="1807" y="206"/>
                    </a:lnTo>
                    <a:lnTo>
                      <a:pt x="1812" y="203"/>
                    </a:lnTo>
                    <a:lnTo>
                      <a:pt x="1841" y="189"/>
                    </a:lnTo>
                    <a:close/>
                    <a:moveTo>
                      <a:pt x="1942" y="186"/>
                    </a:moveTo>
                    <a:lnTo>
                      <a:pt x="1944" y="187"/>
                    </a:lnTo>
                    <a:lnTo>
                      <a:pt x="1945" y="188"/>
                    </a:lnTo>
                    <a:lnTo>
                      <a:pt x="1947" y="190"/>
                    </a:lnTo>
                    <a:lnTo>
                      <a:pt x="1949" y="191"/>
                    </a:lnTo>
                    <a:lnTo>
                      <a:pt x="1950" y="193"/>
                    </a:lnTo>
                    <a:lnTo>
                      <a:pt x="1952" y="195"/>
                    </a:lnTo>
                    <a:lnTo>
                      <a:pt x="1953" y="196"/>
                    </a:lnTo>
                    <a:lnTo>
                      <a:pt x="1954" y="197"/>
                    </a:lnTo>
                    <a:lnTo>
                      <a:pt x="1954" y="199"/>
                    </a:lnTo>
                    <a:lnTo>
                      <a:pt x="1954" y="200"/>
                    </a:lnTo>
                    <a:lnTo>
                      <a:pt x="1954" y="202"/>
                    </a:lnTo>
                    <a:lnTo>
                      <a:pt x="1953" y="203"/>
                    </a:lnTo>
                    <a:lnTo>
                      <a:pt x="1952" y="204"/>
                    </a:lnTo>
                    <a:lnTo>
                      <a:pt x="1949" y="204"/>
                    </a:lnTo>
                    <a:lnTo>
                      <a:pt x="1948" y="204"/>
                    </a:lnTo>
                    <a:lnTo>
                      <a:pt x="1947" y="203"/>
                    </a:lnTo>
                    <a:lnTo>
                      <a:pt x="1947" y="203"/>
                    </a:lnTo>
                    <a:lnTo>
                      <a:pt x="1945" y="203"/>
                    </a:lnTo>
                    <a:lnTo>
                      <a:pt x="1944" y="202"/>
                    </a:lnTo>
                    <a:lnTo>
                      <a:pt x="1943" y="202"/>
                    </a:lnTo>
                    <a:lnTo>
                      <a:pt x="1942" y="201"/>
                    </a:lnTo>
                    <a:lnTo>
                      <a:pt x="1941" y="200"/>
                    </a:lnTo>
                    <a:lnTo>
                      <a:pt x="1941" y="198"/>
                    </a:lnTo>
                    <a:lnTo>
                      <a:pt x="1939" y="197"/>
                    </a:lnTo>
                    <a:lnTo>
                      <a:pt x="1937" y="196"/>
                    </a:lnTo>
                    <a:lnTo>
                      <a:pt x="1936" y="195"/>
                    </a:lnTo>
                    <a:lnTo>
                      <a:pt x="1935" y="192"/>
                    </a:lnTo>
                    <a:lnTo>
                      <a:pt x="1935" y="190"/>
                    </a:lnTo>
                    <a:lnTo>
                      <a:pt x="1936" y="188"/>
                    </a:lnTo>
                    <a:lnTo>
                      <a:pt x="1938" y="187"/>
                    </a:lnTo>
                    <a:lnTo>
                      <a:pt x="1939" y="186"/>
                    </a:lnTo>
                    <a:lnTo>
                      <a:pt x="1942" y="186"/>
                    </a:lnTo>
                    <a:close/>
                    <a:moveTo>
                      <a:pt x="1857" y="186"/>
                    </a:moveTo>
                    <a:lnTo>
                      <a:pt x="1858" y="187"/>
                    </a:lnTo>
                    <a:lnTo>
                      <a:pt x="1858" y="187"/>
                    </a:lnTo>
                    <a:lnTo>
                      <a:pt x="1858" y="188"/>
                    </a:lnTo>
                    <a:lnTo>
                      <a:pt x="1858" y="190"/>
                    </a:lnTo>
                    <a:lnTo>
                      <a:pt x="1857" y="191"/>
                    </a:lnTo>
                    <a:lnTo>
                      <a:pt x="1857" y="191"/>
                    </a:lnTo>
                    <a:lnTo>
                      <a:pt x="1857" y="192"/>
                    </a:lnTo>
                    <a:lnTo>
                      <a:pt x="1855" y="192"/>
                    </a:lnTo>
                    <a:lnTo>
                      <a:pt x="1854" y="192"/>
                    </a:lnTo>
                    <a:lnTo>
                      <a:pt x="1852" y="191"/>
                    </a:lnTo>
                    <a:lnTo>
                      <a:pt x="1852" y="189"/>
                    </a:lnTo>
                    <a:lnTo>
                      <a:pt x="1854" y="188"/>
                    </a:lnTo>
                    <a:lnTo>
                      <a:pt x="1855" y="187"/>
                    </a:lnTo>
                    <a:lnTo>
                      <a:pt x="1857" y="186"/>
                    </a:lnTo>
                    <a:close/>
                    <a:moveTo>
                      <a:pt x="1862" y="177"/>
                    </a:moveTo>
                    <a:lnTo>
                      <a:pt x="1862" y="177"/>
                    </a:lnTo>
                    <a:lnTo>
                      <a:pt x="1861" y="177"/>
                    </a:lnTo>
                    <a:lnTo>
                      <a:pt x="1862" y="177"/>
                    </a:lnTo>
                    <a:close/>
                    <a:moveTo>
                      <a:pt x="1869" y="175"/>
                    </a:moveTo>
                    <a:lnTo>
                      <a:pt x="1869" y="175"/>
                    </a:lnTo>
                    <a:lnTo>
                      <a:pt x="1869" y="178"/>
                    </a:lnTo>
                    <a:lnTo>
                      <a:pt x="1868" y="181"/>
                    </a:lnTo>
                    <a:lnTo>
                      <a:pt x="1867" y="182"/>
                    </a:lnTo>
                    <a:lnTo>
                      <a:pt x="1866" y="184"/>
                    </a:lnTo>
                    <a:lnTo>
                      <a:pt x="1865" y="184"/>
                    </a:lnTo>
                    <a:lnTo>
                      <a:pt x="1863" y="184"/>
                    </a:lnTo>
                    <a:lnTo>
                      <a:pt x="1863" y="181"/>
                    </a:lnTo>
                    <a:lnTo>
                      <a:pt x="1862" y="180"/>
                    </a:lnTo>
                    <a:lnTo>
                      <a:pt x="1862" y="177"/>
                    </a:lnTo>
                    <a:lnTo>
                      <a:pt x="1862" y="177"/>
                    </a:lnTo>
                    <a:lnTo>
                      <a:pt x="1863" y="177"/>
                    </a:lnTo>
                    <a:lnTo>
                      <a:pt x="1865" y="177"/>
                    </a:lnTo>
                    <a:lnTo>
                      <a:pt x="1867" y="176"/>
                    </a:lnTo>
                    <a:lnTo>
                      <a:pt x="1868" y="175"/>
                    </a:lnTo>
                    <a:lnTo>
                      <a:pt x="1869" y="175"/>
                    </a:lnTo>
                    <a:close/>
                    <a:moveTo>
                      <a:pt x="1866" y="170"/>
                    </a:moveTo>
                    <a:lnTo>
                      <a:pt x="1866" y="171"/>
                    </a:lnTo>
                    <a:lnTo>
                      <a:pt x="1866" y="174"/>
                    </a:lnTo>
                    <a:lnTo>
                      <a:pt x="1865" y="176"/>
                    </a:lnTo>
                    <a:lnTo>
                      <a:pt x="1865" y="176"/>
                    </a:lnTo>
                    <a:lnTo>
                      <a:pt x="1863" y="177"/>
                    </a:lnTo>
                    <a:lnTo>
                      <a:pt x="1862" y="177"/>
                    </a:lnTo>
                    <a:lnTo>
                      <a:pt x="1862" y="175"/>
                    </a:lnTo>
                    <a:lnTo>
                      <a:pt x="1862" y="172"/>
                    </a:lnTo>
                    <a:lnTo>
                      <a:pt x="1862" y="170"/>
                    </a:lnTo>
                    <a:lnTo>
                      <a:pt x="1865" y="170"/>
                    </a:lnTo>
                    <a:lnTo>
                      <a:pt x="1866" y="170"/>
                    </a:lnTo>
                    <a:lnTo>
                      <a:pt x="1866" y="170"/>
                    </a:lnTo>
                    <a:close/>
                    <a:moveTo>
                      <a:pt x="1880" y="167"/>
                    </a:moveTo>
                    <a:lnTo>
                      <a:pt x="1879" y="169"/>
                    </a:lnTo>
                    <a:lnTo>
                      <a:pt x="1878" y="170"/>
                    </a:lnTo>
                    <a:lnTo>
                      <a:pt x="1877" y="172"/>
                    </a:lnTo>
                    <a:lnTo>
                      <a:pt x="1876" y="174"/>
                    </a:lnTo>
                    <a:lnTo>
                      <a:pt x="1874" y="174"/>
                    </a:lnTo>
                    <a:lnTo>
                      <a:pt x="1873" y="174"/>
                    </a:lnTo>
                    <a:lnTo>
                      <a:pt x="1873" y="172"/>
                    </a:lnTo>
                    <a:lnTo>
                      <a:pt x="1873" y="171"/>
                    </a:lnTo>
                    <a:lnTo>
                      <a:pt x="1872" y="171"/>
                    </a:lnTo>
                    <a:lnTo>
                      <a:pt x="1872" y="170"/>
                    </a:lnTo>
                    <a:lnTo>
                      <a:pt x="1872" y="169"/>
                    </a:lnTo>
                    <a:lnTo>
                      <a:pt x="1873" y="169"/>
                    </a:lnTo>
                    <a:lnTo>
                      <a:pt x="1873" y="168"/>
                    </a:lnTo>
                    <a:lnTo>
                      <a:pt x="1876" y="168"/>
                    </a:lnTo>
                    <a:lnTo>
                      <a:pt x="1877" y="167"/>
                    </a:lnTo>
                    <a:lnTo>
                      <a:pt x="1880" y="167"/>
                    </a:lnTo>
                    <a:close/>
                    <a:moveTo>
                      <a:pt x="1867" y="167"/>
                    </a:moveTo>
                    <a:lnTo>
                      <a:pt x="1870" y="167"/>
                    </a:lnTo>
                    <a:lnTo>
                      <a:pt x="1870" y="170"/>
                    </a:lnTo>
                    <a:lnTo>
                      <a:pt x="1869" y="174"/>
                    </a:lnTo>
                    <a:lnTo>
                      <a:pt x="1869" y="175"/>
                    </a:lnTo>
                    <a:lnTo>
                      <a:pt x="1868" y="172"/>
                    </a:lnTo>
                    <a:lnTo>
                      <a:pt x="1868" y="169"/>
                    </a:lnTo>
                    <a:lnTo>
                      <a:pt x="1867" y="167"/>
                    </a:lnTo>
                    <a:close/>
                    <a:moveTo>
                      <a:pt x="1866" y="167"/>
                    </a:moveTo>
                    <a:lnTo>
                      <a:pt x="1867" y="167"/>
                    </a:lnTo>
                    <a:lnTo>
                      <a:pt x="1867" y="169"/>
                    </a:lnTo>
                    <a:lnTo>
                      <a:pt x="1866" y="170"/>
                    </a:lnTo>
                    <a:lnTo>
                      <a:pt x="1866" y="167"/>
                    </a:lnTo>
                    <a:close/>
                    <a:moveTo>
                      <a:pt x="1921" y="139"/>
                    </a:moveTo>
                    <a:lnTo>
                      <a:pt x="1923" y="142"/>
                    </a:lnTo>
                    <a:lnTo>
                      <a:pt x="1923" y="144"/>
                    </a:lnTo>
                    <a:lnTo>
                      <a:pt x="1923" y="146"/>
                    </a:lnTo>
                    <a:lnTo>
                      <a:pt x="1924" y="148"/>
                    </a:lnTo>
                    <a:lnTo>
                      <a:pt x="1924" y="149"/>
                    </a:lnTo>
                    <a:lnTo>
                      <a:pt x="1924" y="152"/>
                    </a:lnTo>
                    <a:lnTo>
                      <a:pt x="1923" y="155"/>
                    </a:lnTo>
                    <a:lnTo>
                      <a:pt x="1923" y="164"/>
                    </a:lnTo>
                    <a:lnTo>
                      <a:pt x="1915" y="177"/>
                    </a:lnTo>
                    <a:lnTo>
                      <a:pt x="1914" y="180"/>
                    </a:lnTo>
                    <a:lnTo>
                      <a:pt x="1912" y="181"/>
                    </a:lnTo>
                    <a:lnTo>
                      <a:pt x="1911" y="184"/>
                    </a:lnTo>
                    <a:lnTo>
                      <a:pt x="1909" y="184"/>
                    </a:lnTo>
                    <a:lnTo>
                      <a:pt x="1907" y="181"/>
                    </a:lnTo>
                    <a:lnTo>
                      <a:pt x="1907" y="178"/>
                    </a:lnTo>
                    <a:lnTo>
                      <a:pt x="1909" y="174"/>
                    </a:lnTo>
                    <a:lnTo>
                      <a:pt x="1910" y="169"/>
                    </a:lnTo>
                    <a:lnTo>
                      <a:pt x="1910" y="166"/>
                    </a:lnTo>
                    <a:lnTo>
                      <a:pt x="1911" y="163"/>
                    </a:lnTo>
                    <a:lnTo>
                      <a:pt x="1912" y="160"/>
                    </a:lnTo>
                    <a:lnTo>
                      <a:pt x="1912" y="157"/>
                    </a:lnTo>
                    <a:lnTo>
                      <a:pt x="1911" y="155"/>
                    </a:lnTo>
                    <a:lnTo>
                      <a:pt x="1910" y="153"/>
                    </a:lnTo>
                    <a:lnTo>
                      <a:pt x="1910" y="147"/>
                    </a:lnTo>
                    <a:lnTo>
                      <a:pt x="1910" y="146"/>
                    </a:lnTo>
                    <a:lnTo>
                      <a:pt x="1914" y="144"/>
                    </a:lnTo>
                    <a:lnTo>
                      <a:pt x="1915" y="143"/>
                    </a:lnTo>
                    <a:lnTo>
                      <a:pt x="1917" y="142"/>
                    </a:lnTo>
                    <a:lnTo>
                      <a:pt x="1921" y="139"/>
                    </a:lnTo>
                    <a:close/>
                    <a:moveTo>
                      <a:pt x="1914" y="139"/>
                    </a:moveTo>
                    <a:lnTo>
                      <a:pt x="1916" y="139"/>
                    </a:lnTo>
                    <a:lnTo>
                      <a:pt x="1916" y="141"/>
                    </a:lnTo>
                    <a:lnTo>
                      <a:pt x="1916" y="142"/>
                    </a:lnTo>
                    <a:lnTo>
                      <a:pt x="1915" y="143"/>
                    </a:lnTo>
                    <a:lnTo>
                      <a:pt x="1913" y="144"/>
                    </a:lnTo>
                    <a:lnTo>
                      <a:pt x="1910" y="146"/>
                    </a:lnTo>
                    <a:lnTo>
                      <a:pt x="1910" y="147"/>
                    </a:lnTo>
                    <a:lnTo>
                      <a:pt x="1907" y="149"/>
                    </a:lnTo>
                    <a:lnTo>
                      <a:pt x="1907" y="146"/>
                    </a:lnTo>
                    <a:lnTo>
                      <a:pt x="1909" y="146"/>
                    </a:lnTo>
                    <a:lnTo>
                      <a:pt x="1910" y="145"/>
                    </a:lnTo>
                    <a:lnTo>
                      <a:pt x="1910" y="145"/>
                    </a:lnTo>
                    <a:lnTo>
                      <a:pt x="1911" y="145"/>
                    </a:lnTo>
                    <a:lnTo>
                      <a:pt x="1912" y="144"/>
                    </a:lnTo>
                    <a:lnTo>
                      <a:pt x="1912" y="143"/>
                    </a:lnTo>
                    <a:lnTo>
                      <a:pt x="1912" y="141"/>
                    </a:lnTo>
                    <a:lnTo>
                      <a:pt x="1913" y="141"/>
                    </a:lnTo>
                    <a:lnTo>
                      <a:pt x="1914" y="139"/>
                    </a:lnTo>
                    <a:close/>
                    <a:moveTo>
                      <a:pt x="1970" y="116"/>
                    </a:moveTo>
                    <a:lnTo>
                      <a:pt x="1970" y="116"/>
                    </a:lnTo>
                    <a:lnTo>
                      <a:pt x="1971" y="119"/>
                    </a:lnTo>
                    <a:lnTo>
                      <a:pt x="1974" y="122"/>
                    </a:lnTo>
                    <a:lnTo>
                      <a:pt x="1976" y="125"/>
                    </a:lnTo>
                    <a:lnTo>
                      <a:pt x="1977" y="127"/>
                    </a:lnTo>
                    <a:lnTo>
                      <a:pt x="1980" y="130"/>
                    </a:lnTo>
                    <a:lnTo>
                      <a:pt x="1981" y="134"/>
                    </a:lnTo>
                    <a:lnTo>
                      <a:pt x="1981" y="141"/>
                    </a:lnTo>
                    <a:lnTo>
                      <a:pt x="1981" y="148"/>
                    </a:lnTo>
                    <a:lnTo>
                      <a:pt x="1980" y="148"/>
                    </a:lnTo>
                    <a:lnTo>
                      <a:pt x="1980" y="147"/>
                    </a:lnTo>
                    <a:lnTo>
                      <a:pt x="1979" y="145"/>
                    </a:lnTo>
                    <a:lnTo>
                      <a:pt x="1978" y="143"/>
                    </a:lnTo>
                    <a:lnTo>
                      <a:pt x="1977" y="141"/>
                    </a:lnTo>
                    <a:lnTo>
                      <a:pt x="1976" y="138"/>
                    </a:lnTo>
                    <a:lnTo>
                      <a:pt x="1976" y="136"/>
                    </a:lnTo>
                    <a:lnTo>
                      <a:pt x="1974" y="136"/>
                    </a:lnTo>
                    <a:lnTo>
                      <a:pt x="1972" y="137"/>
                    </a:lnTo>
                    <a:lnTo>
                      <a:pt x="1972" y="139"/>
                    </a:lnTo>
                    <a:lnTo>
                      <a:pt x="1971" y="142"/>
                    </a:lnTo>
                    <a:lnTo>
                      <a:pt x="1971" y="143"/>
                    </a:lnTo>
                    <a:lnTo>
                      <a:pt x="1970" y="147"/>
                    </a:lnTo>
                    <a:lnTo>
                      <a:pt x="1969" y="149"/>
                    </a:lnTo>
                    <a:lnTo>
                      <a:pt x="1969" y="152"/>
                    </a:lnTo>
                    <a:lnTo>
                      <a:pt x="1970" y="154"/>
                    </a:lnTo>
                    <a:lnTo>
                      <a:pt x="1971" y="157"/>
                    </a:lnTo>
                    <a:lnTo>
                      <a:pt x="1971" y="163"/>
                    </a:lnTo>
                    <a:lnTo>
                      <a:pt x="1969" y="169"/>
                    </a:lnTo>
                    <a:lnTo>
                      <a:pt x="1967" y="177"/>
                    </a:lnTo>
                    <a:lnTo>
                      <a:pt x="1966" y="178"/>
                    </a:lnTo>
                    <a:lnTo>
                      <a:pt x="1965" y="179"/>
                    </a:lnTo>
                    <a:lnTo>
                      <a:pt x="1964" y="180"/>
                    </a:lnTo>
                    <a:lnTo>
                      <a:pt x="1963" y="181"/>
                    </a:lnTo>
                    <a:lnTo>
                      <a:pt x="1960" y="181"/>
                    </a:lnTo>
                    <a:lnTo>
                      <a:pt x="1959" y="181"/>
                    </a:lnTo>
                    <a:lnTo>
                      <a:pt x="1959" y="179"/>
                    </a:lnTo>
                    <a:lnTo>
                      <a:pt x="1959" y="177"/>
                    </a:lnTo>
                    <a:lnTo>
                      <a:pt x="1960" y="174"/>
                    </a:lnTo>
                    <a:lnTo>
                      <a:pt x="1963" y="170"/>
                    </a:lnTo>
                    <a:lnTo>
                      <a:pt x="1963" y="166"/>
                    </a:lnTo>
                    <a:lnTo>
                      <a:pt x="1963" y="155"/>
                    </a:lnTo>
                    <a:lnTo>
                      <a:pt x="1961" y="147"/>
                    </a:lnTo>
                    <a:lnTo>
                      <a:pt x="1959" y="142"/>
                    </a:lnTo>
                    <a:lnTo>
                      <a:pt x="1957" y="136"/>
                    </a:lnTo>
                    <a:lnTo>
                      <a:pt x="1956" y="134"/>
                    </a:lnTo>
                    <a:lnTo>
                      <a:pt x="1955" y="132"/>
                    </a:lnTo>
                    <a:lnTo>
                      <a:pt x="1954" y="130"/>
                    </a:lnTo>
                    <a:lnTo>
                      <a:pt x="1953" y="127"/>
                    </a:lnTo>
                    <a:lnTo>
                      <a:pt x="1950" y="126"/>
                    </a:lnTo>
                    <a:lnTo>
                      <a:pt x="1948" y="125"/>
                    </a:lnTo>
                    <a:lnTo>
                      <a:pt x="1946" y="125"/>
                    </a:lnTo>
                    <a:lnTo>
                      <a:pt x="1944" y="125"/>
                    </a:lnTo>
                    <a:lnTo>
                      <a:pt x="1944" y="123"/>
                    </a:lnTo>
                    <a:lnTo>
                      <a:pt x="1947" y="121"/>
                    </a:lnTo>
                    <a:lnTo>
                      <a:pt x="1948" y="122"/>
                    </a:lnTo>
                    <a:lnTo>
                      <a:pt x="1950" y="125"/>
                    </a:lnTo>
                    <a:lnTo>
                      <a:pt x="1953" y="126"/>
                    </a:lnTo>
                    <a:lnTo>
                      <a:pt x="1963" y="121"/>
                    </a:lnTo>
                    <a:lnTo>
                      <a:pt x="1970" y="116"/>
                    </a:lnTo>
                    <a:close/>
                    <a:moveTo>
                      <a:pt x="1923" y="104"/>
                    </a:moveTo>
                    <a:lnTo>
                      <a:pt x="1924" y="105"/>
                    </a:lnTo>
                    <a:lnTo>
                      <a:pt x="1924" y="108"/>
                    </a:lnTo>
                    <a:lnTo>
                      <a:pt x="1924" y="110"/>
                    </a:lnTo>
                    <a:lnTo>
                      <a:pt x="1923" y="113"/>
                    </a:lnTo>
                    <a:lnTo>
                      <a:pt x="1923" y="116"/>
                    </a:lnTo>
                    <a:lnTo>
                      <a:pt x="1922" y="119"/>
                    </a:lnTo>
                    <a:lnTo>
                      <a:pt x="1922" y="121"/>
                    </a:lnTo>
                    <a:lnTo>
                      <a:pt x="1922" y="122"/>
                    </a:lnTo>
                    <a:lnTo>
                      <a:pt x="1922" y="124"/>
                    </a:lnTo>
                    <a:lnTo>
                      <a:pt x="1922" y="126"/>
                    </a:lnTo>
                    <a:lnTo>
                      <a:pt x="1922" y="127"/>
                    </a:lnTo>
                    <a:lnTo>
                      <a:pt x="1921" y="128"/>
                    </a:lnTo>
                    <a:lnTo>
                      <a:pt x="1921" y="128"/>
                    </a:lnTo>
                    <a:lnTo>
                      <a:pt x="1919" y="126"/>
                    </a:lnTo>
                    <a:lnTo>
                      <a:pt x="1919" y="124"/>
                    </a:lnTo>
                    <a:lnTo>
                      <a:pt x="1919" y="121"/>
                    </a:lnTo>
                    <a:lnTo>
                      <a:pt x="1917" y="119"/>
                    </a:lnTo>
                    <a:lnTo>
                      <a:pt x="1917" y="116"/>
                    </a:lnTo>
                    <a:lnTo>
                      <a:pt x="1916" y="114"/>
                    </a:lnTo>
                    <a:lnTo>
                      <a:pt x="1917" y="113"/>
                    </a:lnTo>
                    <a:lnTo>
                      <a:pt x="1919" y="111"/>
                    </a:lnTo>
                    <a:lnTo>
                      <a:pt x="1920" y="110"/>
                    </a:lnTo>
                    <a:lnTo>
                      <a:pt x="1921" y="109"/>
                    </a:lnTo>
                    <a:lnTo>
                      <a:pt x="1922" y="106"/>
                    </a:lnTo>
                    <a:lnTo>
                      <a:pt x="1922" y="104"/>
                    </a:lnTo>
                    <a:lnTo>
                      <a:pt x="1923" y="104"/>
                    </a:lnTo>
                    <a:close/>
                    <a:moveTo>
                      <a:pt x="503" y="89"/>
                    </a:moveTo>
                    <a:lnTo>
                      <a:pt x="506" y="90"/>
                    </a:lnTo>
                    <a:lnTo>
                      <a:pt x="508" y="93"/>
                    </a:lnTo>
                    <a:lnTo>
                      <a:pt x="507" y="97"/>
                    </a:lnTo>
                    <a:lnTo>
                      <a:pt x="507" y="100"/>
                    </a:lnTo>
                    <a:lnTo>
                      <a:pt x="507" y="100"/>
                    </a:lnTo>
                    <a:lnTo>
                      <a:pt x="502" y="98"/>
                    </a:lnTo>
                    <a:lnTo>
                      <a:pt x="493" y="94"/>
                    </a:lnTo>
                    <a:lnTo>
                      <a:pt x="491" y="97"/>
                    </a:lnTo>
                    <a:lnTo>
                      <a:pt x="490" y="95"/>
                    </a:lnTo>
                    <a:lnTo>
                      <a:pt x="494" y="93"/>
                    </a:lnTo>
                    <a:lnTo>
                      <a:pt x="498" y="90"/>
                    </a:lnTo>
                    <a:lnTo>
                      <a:pt x="503" y="89"/>
                    </a:lnTo>
                    <a:close/>
                    <a:moveTo>
                      <a:pt x="2053" y="57"/>
                    </a:moveTo>
                    <a:lnTo>
                      <a:pt x="2052" y="62"/>
                    </a:lnTo>
                    <a:lnTo>
                      <a:pt x="2050" y="70"/>
                    </a:lnTo>
                    <a:lnTo>
                      <a:pt x="2047" y="77"/>
                    </a:lnTo>
                    <a:lnTo>
                      <a:pt x="2046" y="80"/>
                    </a:lnTo>
                    <a:lnTo>
                      <a:pt x="2046" y="82"/>
                    </a:lnTo>
                    <a:lnTo>
                      <a:pt x="2045" y="84"/>
                    </a:lnTo>
                    <a:lnTo>
                      <a:pt x="2045" y="88"/>
                    </a:lnTo>
                    <a:lnTo>
                      <a:pt x="2045" y="90"/>
                    </a:lnTo>
                    <a:lnTo>
                      <a:pt x="2045" y="92"/>
                    </a:lnTo>
                    <a:lnTo>
                      <a:pt x="2046" y="94"/>
                    </a:lnTo>
                    <a:lnTo>
                      <a:pt x="2046" y="98"/>
                    </a:lnTo>
                    <a:lnTo>
                      <a:pt x="2047" y="101"/>
                    </a:lnTo>
                    <a:lnTo>
                      <a:pt x="2046" y="104"/>
                    </a:lnTo>
                    <a:lnTo>
                      <a:pt x="2045" y="108"/>
                    </a:lnTo>
                    <a:lnTo>
                      <a:pt x="2044" y="110"/>
                    </a:lnTo>
                    <a:lnTo>
                      <a:pt x="2043" y="111"/>
                    </a:lnTo>
                    <a:lnTo>
                      <a:pt x="2041" y="111"/>
                    </a:lnTo>
                    <a:lnTo>
                      <a:pt x="2038" y="113"/>
                    </a:lnTo>
                    <a:lnTo>
                      <a:pt x="2036" y="114"/>
                    </a:lnTo>
                    <a:lnTo>
                      <a:pt x="2034" y="115"/>
                    </a:lnTo>
                    <a:lnTo>
                      <a:pt x="2032" y="119"/>
                    </a:lnTo>
                    <a:lnTo>
                      <a:pt x="2031" y="120"/>
                    </a:lnTo>
                    <a:lnTo>
                      <a:pt x="2029" y="120"/>
                    </a:lnTo>
                    <a:lnTo>
                      <a:pt x="2027" y="120"/>
                    </a:lnTo>
                    <a:lnTo>
                      <a:pt x="2025" y="120"/>
                    </a:lnTo>
                    <a:lnTo>
                      <a:pt x="2023" y="121"/>
                    </a:lnTo>
                    <a:lnTo>
                      <a:pt x="2021" y="122"/>
                    </a:lnTo>
                    <a:lnTo>
                      <a:pt x="2020" y="125"/>
                    </a:lnTo>
                    <a:lnTo>
                      <a:pt x="2019" y="128"/>
                    </a:lnTo>
                    <a:lnTo>
                      <a:pt x="2018" y="132"/>
                    </a:lnTo>
                    <a:lnTo>
                      <a:pt x="2016" y="135"/>
                    </a:lnTo>
                    <a:lnTo>
                      <a:pt x="2015" y="137"/>
                    </a:lnTo>
                    <a:lnTo>
                      <a:pt x="2014" y="139"/>
                    </a:lnTo>
                    <a:lnTo>
                      <a:pt x="2012" y="139"/>
                    </a:lnTo>
                    <a:lnTo>
                      <a:pt x="2011" y="142"/>
                    </a:lnTo>
                    <a:lnTo>
                      <a:pt x="2010" y="144"/>
                    </a:lnTo>
                    <a:lnTo>
                      <a:pt x="2010" y="146"/>
                    </a:lnTo>
                    <a:lnTo>
                      <a:pt x="2011" y="147"/>
                    </a:lnTo>
                    <a:lnTo>
                      <a:pt x="2011" y="148"/>
                    </a:lnTo>
                    <a:lnTo>
                      <a:pt x="2012" y="149"/>
                    </a:lnTo>
                    <a:lnTo>
                      <a:pt x="2012" y="150"/>
                    </a:lnTo>
                    <a:lnTo>
                      <a:pt x="2012" y="153"/>
                    </a:lnTo>
                    <a:lnTo>
                      <a:pt x="2012" y="156"/>
                    </a:lnTo>
                    <a:lnTo>
                      <a:pt x="2012" y="158"/>
                    </a:lnTo>
                    <a:lnTo>
                      <a:pt x="2012" y="160"/>
                    </a:lnTo>
                    <a:lnTo>
                      <a:pt x="2012" y="163"/>
                    </a:lnTo>
                    <a:lnTo>
                      <a:pt x="2014" y="165"/>
                    </a:lnTo>
                    <a:lnTo>
                      <a:pt x="2016" y="165"/>
                    </a:lnTo>
                    <a:lnTo>
                      <a:pt x="2018" y="167"/>
                    </a:lnTo>
                    <a:lnTo>
                      <a:pt x="2018" y="170"/>
                    </a:lnTo>
                    <a:lnTo>
                      <a:pt x="2018" y="174"/>
                    </a:lnTo>
                    <a:lnTo>
                      <a:pt x="2018" y="176"/>
                    </a:lnTo>
                    <a:lnTo>
                      <a:pt x="2016" y="178"/>
                    </a:lnTo>
                    <a:lnTo>
                      <a:pt x="2014" y="178"/>
                    </a:lnTo>
                    <a:lnTo>
                      <a:pt x="2013" y="177"/>
                    </a:lnTo>
                    <a:lnTo>
                      <a:pt x="2011" y="177"/>
                    </a:lnTo>
                    <a:lnTo>
                      <a:pt x="2010" y="178"/>
                    </a:lnTo>
                    <a:lnTo>
                      <a:pt x="2009" y="180"/>
                    </a:lnTo>
                    <a:lnTo>
                      <a:pt x="2008" y="182"/>
                    </a:lnTo>
                    <a:lnTo>
                      <a:pt x="2007" y="186"/>
                    </a:lnTo>
                    <a:lnTo>
                      <a:pt x="2005" y="189"/>
                    </a:lnTo>
                    <a:lnTo>
                      <a:pt x="2004" y="191"/>
                    </a:lnTo>
                    <a:lnTo>
                      <a:pt x="2002" y="192"/>
                    </a:lnTo>
                    <a:lnTo>
                      <a:pt x="2000" y="193"/>
                    </a:lnTo>
                    <a:lnTo>
                      <a:pt x="1998" y="192"/>
                    </a:lnTo>
                    <a:lnTo>
                      <a:pt x="1996" y="192"/>
                    </a:lnTo>
                    <a:lnTo>
                      <a:pt x="1994" y="191"/>
                    </a:lnTo>
                    <a:lnTo>
                      <a:pt x="1994" y="189"/>
                    </a:lnTo>
                    <a:lnTo>
                      <a:pt x="1994" y="186"/>
                    </a:lnTo>
                    <a:lnTo>
                      <a:pt x="1994" y="182"/>
                    </a:lnTo>
                    <a:lnTo>
                      <a:pt x="1994" y="179"/>
                    </a:lnTo>
                    <a:lnTo>
                      <a:pt x="1994" y="176"/>
                    </a:lnTo>
                    <a:lnTo>
                      <a:pt x="1994" y="175"/>
                    </a:lnTo>
                    <a:lnTo>
                      <a:pt x="1994" y="172"/>
                    </a:lnTo>
                    <a:lnTo>
                      <a:pt x="1993" y="171"/>
                    </a:lnTo>
                    <a:lnTo>
                      <a:pt x="1992" y="171"/>
                    </a:lnTo>
                    <a:lnTo>
                      <a:pt x="1991" y="171"/>
                    </a:lnTo>
                    <a:lnTo>
                      <a:pt x="1989" y="171"/>
                    </a:lnTo>
                    <a:lnTo>
                      <a:pt x="1988" y="170"/>
                    </a:lnTo>
                    <a:lnTo>
                      <a:pt x="1987" y="169"/>
                    </a:lnTo>
                    <a:lnTo>
                      <a:pt x="1986" y="167"/>
                    </a:lnTo>
                    <a:lnTo>
                      <a:pt x="1985" y="161"/>
                    </a:lnTo>
                    <a:lnTo>
                      <a:pt x="1986" y="154"/>
                    </a:lnTo>
                    <a:lnTo>
                      <a:pt x="1987" y="146"/>
                    </a:lnTo>
                    <a:lnTo>
                      <a:pt x="1988" y="139"/>
                    </a:lnTo>
                    <a:lnTo>
                      <a:pt x="1989" y="136"/>
                    </a:lnTo>
                    <a:lnTo>
                      <a:pt x="1989" y="133"/>
                    </a:lnTo>
                    <a:lnTo>
                      <a:pt x="1989" y="130"/>
                    </a:lnTo>
                    <a:lnTo>
                      <a:pt x="1989" y="127"/>
                    </a:lnTo>
                    <a:lnTo>
                      <a:pt x="1990" y="124"/>
                    </a:lnTo>
                    <a:lnTo>
                      <a:pt x="1990" y="122"/>
                    </a:lnTo>
                    <a:lnTo>
                      <a:pt x="1991" y="120"/>
                    </a:lnTo>
                    <a:lnTo>
                      <a:pt x="1991" y="117"/>
                    </a:lnTo>
                    <a:lnTo>
                      <a:pt x="1991" y="116"/>
                    </a:lnTo>
                    <a:lnTo>
                      <a:pt x="1990" y="113"/>
                    </a:lnTo>
                    <a:lnTo>
                      <a:pt x="1990" y="110"/>
                    </a:lnTo>
                    <a:lnTo>
                      <a:pt x="1989" y="106"/>
                    </a:lnTo>
                    <a:lnTo>
                      <a:pt x="1988" y="104"/>
                    </a:lnTo>
                    <a:lnTo>
                      <a:pt x="1987" y="102"/>
                    </a:lnTo>
                    <a:lnTo>
                      <a:pt x="1985" y="101"/>
                    </a:lnTo>
                    <a:lnTo>
                      <a:pt x="1983" y="99"/>
                    </a:lnTo>
                    <a:lnTo>
                      <a:pt x="1990" y="94"/>
                    </a:lnTo>
                    <a:lnTo>
                      <a:pt x="1991" y="95"/>
                    </a:lnTo>
                    <a:lnTo>
                      <a:pt x="1992" y="98"/>
                    </a:lnTo>
                    <a:lnTo>
                      <a:pt x="1994" y="100"/>
                    </a:lnTo>
                    <a:lnTo>
                      <a:pt x="2053" y="57"/>
                    </a:lnTo>
                    <a:close/>
                    <a:moveTo>
                      <a:pt x="2090" y="28"/>
                    </a:moveTo>
                    <a:lnTo>
                      <a:pt x="2090" y="29"/>
                    </a:lnTo>
                    <a:lnTo>
                      <a:pt x="2090" y="30"/>
                    </a:lnTo>
                    <a:lnTo>
                      <a:pt x="2089" y="32"/>
                    </a:lnTo>
                    <a:lnTo>
                      <a:pt x="2089" y="32"/>
                    </a:lnTo>
                    <a:lnTo>
                      <a:pt x="2089" y="30"/>
                    </a:lnTo>
                    <a:lnTo>
                      <a:pt x="2089" y="33"/>
                    </a:lnTo>
                    <a:lnTo>
                      <a:pt x="2089" y="36"/>
                    </a:lnTo>
                    <a:lnTo>
                      <a:pt x="2090" y="38"/>
                    </a:lnTo>
                    <a:lnTo>
                      <a:pt x="2090" y="40"/>
                    </a:lnTo>
                    <a:lnTo>
                      <a:pt x="2090" y="44"/>
                    </a:lnTo>
                    <a:lnTo>
                      <a:pt x="2089" y="46"/>
                    </a:lnTo>
                    <a:lnTo>
                      <a:pt x="2087" y="48"/>
                    </a:lnTo>
                    <a:lnTo>
                      <a:pt x="2085" y="50"/>
                    </a:lnTo>
                    <a:lnTo>
                      <a:pt x="2085" y="52"/>
                    </a:lnTo>
                    <a:lnTo>
                      <a:pt x="2085" y="55"/>
                    </a:lnTo>
                    <a:lnTo>
                      <a:pt x="2084" y="55"/>
                    </a:lnTo>
                    <a:lnTo>
                      <a:pt x="2084" y="56"/>
                    </a:lnTo>
                    <a:lnTo>
                      <a:pt x="2083" y="55"/>
                    </a:lnTo>
                    <a:lnTo>
                      <a:pt x="2083" y="55"/>
                    </a:lnTo>
                    <a:lnTo>
                      <a:pt x="2081" y="52"/>
                    </a:lnTo>
                    <a:lnTo>
                      <a:pt x="2080" y="50"/>
                    </a:lnTo>
                    <a:lnTo>
                      <a:pt x="2080" y="48"/>
                    </a:lnTo>
                    <a:lnTo>
                      <a:pt x="2080" y="46"/>
                    </a:lnTo>
                    <a:lnTo>
                      <a:pt x="2080" y="45"/>
                    </a:lnTo>
                    <a:lnTo>
                      <a:pt x="2078" y="43"/>
                    </a:lnTo>
                    <a:lnTo>
                      <a:pt x="2077" y="43"/>
                    </a:lnTo>
                    <a:lnTo>
                      <a:pt x="2076" y="43"/>
                    </a:lnTo>
                    <a:lnTo>
                      <a:pt x="2076" y="41"/>
                    </a:lnTo>
                    <a:lnTo>
                      <a:pt x="2075" y="40"/>
                    </a:lnTo>
                    <a:lnTo>
                      <a:pt x="2076" y="40"/>
                    </a:lnTo>
                    <a:lnTo>
                      <a:pt x="2076" y="39"/>
                    </a:lnTo>
                    <a:lnTo>
                      <a:pt x="2076" y="38"/>
                    </a:lnTo>
                    <a:lnTo>
                      <a:pt x="2079" y="35"/>
                    </a:lnTo>
                    <a:lnTo>
                      <a:pt x="2084" y="33"/>
                    </a:lnTo>
                    <a:lnTo>
                      <a:pt x="2086" y="30"/>
                    </a:lnTo>
                    <a:lnTo>
                      <a:pt x="2086" y="32"/>
                    </a:lnTo>
                    <a:lnTo>
                      <a:pt x="2086" y="33"/>
                    </a:lnTo>
                    <a:lnTo>
                      <a:pt x="2086" y="33"/>
                    </a:lnTo>
                    <a:lnTo>
                      <a:pt x="2090" y="29"/>
                    </a:lnTo>
                    <a:lnTo>
                      <a:pt x="2090" y="28"/>
                    </a:lnTo>
                    <a:close/>
                    <a:moveTo>
                      <a:pt x="501" y="1"/>
                    </a:moveTo>
                    <a:lnTo>
                      <a:pt x="498" y="2"/>
                    </a:lnTo>
                    <a:lnTo>
                      <a:pt x="496" y="4"/>
                    </a:lnTo>
                    <a:lnTo>
                      <a:pt x="493" y="6"/>
                    </a:lnTo>
                    <a:lnTo>
                      <a:pt x="491" y="8"/>
                    </a:lnTo>
                    <a:lnTo>
                      <a:pt x="488" y="12"/>
                    </a:lnTo>
                    <a:lnTo>
                      <a:pt x="487" y="14"/>
                    </a:lnTo>
                    <a:lnTo>
                      <a:pt x="487" y="16"/>
                    </a:lnTo>
                    <a:lnTo>
                      <a:pt x="488" y="21"/>
                    </a:lnTo>
                    <a:lnTo>
                      <a:pt x="495" y="24"/>
                    </a:lnTo>
                    <a:lnTo>
                      <a:pt x="502" y="25"/>
                    </a:lnTo>
                    <a:lnTo>
                      <a:pt x="507" y="23"/>
                    </a:lnTo>
                    <a:lnTo>
                      <a:pt x="509" y="15"/>
                    </a:lnTo>
                    <a:lnTo>
                      <a:pt x="507" y="7"/>
                    </a:lnTo>
                    <a:lnTo>
                      <a:pt x="503" y="1"/>
                    </a:lnTo>
                    <a:lnTo>
                      <a:pt x="501" y="1"/>
                    </a:lnTo>
                    <a:close/>
                    <a:moveTo>
                      <a:pt x="2232" y="0"/>
                    </a:moveTo>
                    <a:lnTo>
                      <a:pt x="2232" y="0"/>
                    </a:lnTo>
                    <a:lnTo>
                      <a:pt x="2230" y="1"/>
                    </a:lnTo>
                    <a:lnTo>
                      <a:pt x="2229" y="2"/>
                    </a:lnTo>
                    <a:lnTo>
                      <a:pt x="2228" y="3"/>
                    </a:lnTo>
                    <a:lnTo>
                      <a:pt x="2227" y="4"/>
                    </a:lnTo>
                    <a:lnTo>
                      <a:pt x="2226" y="5"/>
                    </a:lnTo>
                    <a:lnTo>
                      <a:pt x="2223" y="7"/>
                    </a:lnTo>
                    <a:lnTo>
                      <a:pt x="2222" y="11"/>
                    </a:lnTo>
                    <a:lnTo>
                      <a:pt x="2220" y="15"/>
                    </a:lnTo>
                    <a:lnTo>
                      <a:pt x="2220" y="19"/>
                    </a:lnTo>
                    <a:lnTo>
                      <a:pt x="2219" y="24"/>
                    </a:lnTo>
                    <a:lnTo>
                      <a:pt x="2218" y="28"/>
                    </a:lnTo>
                    <a:lnTo>
                      <a:pt x="2218" y="29"/>
                    </a:lnTo>
                    <a:lnTo>
                      <a:pt x="2218" y="33"/>
                    </a:lnTo>
                    <a:lnTo>
                      <a:pt x="2218" y="36"/>
                    </a:lnTo>
                    <a:lnTo>
                      <a:pt x="2219" y="39"/>
                    </a:lnTo>
                    <a:lnTo>
                      <a:pt x="2219" y="41"/>
                    </a:lnTo>
                    <a:lnTo>
                      <a:pt x="2220" y="44"/>
                    </a:lnTo>
                    <a:lnTo>
                      <a:pt x="2222" y="44"/>
                    </a:lnTo>
                    <a:lnTo>
                      <a:pt x="2223" y="43"/>
                    </a:lnTo>
                    <a:lnTo>
                      <a:pt x="2225" y="43"/>
                    </a:lnTo>
                    <a:lnTo>
                      <a:pt x="2226" y="43"/>
                    </a:lnTo>
                    <a:lnTo>
                      <a:pt x="2226" y="43"/>
                    </a:lnTo>
                    <a:lnTo>
                      <a:pt x="2227" y="41"/>
                    </a:lnTo>
                    <a:lnTo>
                      <a:pt x="2228" y="40"/>
                    </a:lnTo>
                    <a:lnTo>
                      <a:pt x="2230" y="38"/>
                    </a:lnTo>
                    <a:lnTo>
                      <a:pt x="2230" y="36"/>
                    </a:lnTo>
                    <a:lnTo>
                      <a:pt x="2231" y="33"/>
                    </a:lnTo>
                    <a:lnTo>
                      <a:pt x="2231" y="30"/>
                    </a:lnTo>
                    <a:lnTo>
                      <a:pt x="2232" y="28"/>
                    </a:lnTo>
                    <a:lnTo>
                      <a:pt x="2233" y="26"/>
                    </a:lnTo>
                    <a:lnTo>
                      <a:pt x="2234" y="23"/>
                    </a:lnTo>
                    <a:lnTo>
                      <a:pt x="2236" y="21"/>
                    </a:lnTo>
                    <a:lnTo>
                      <a:pt x="2236" y="17"/>
                    </a:lnTo>
                    <a:lnTo>
                      <a:pt x="2236" y="15"/>
                    </a:lnTo>
                    <a:lnTo>
                      <a:pt x="2234" y="13"/>
                    </a:lnTo>
                    <a:lnTo>
                      <a:pt x="2234" y="11"/>
                    </a:lnTo>
                    <a:lnTo>
                      <a:pt x="2233" y="8"/>
                    </a:lnTo>
                    <a:lnTo>
                      <a:pt x="2234" y="6"/>
                    </a:lnTo>
                    <a:lnTo>
                      <a:pt x="2236" y="5"/>
                    </a:lnTo>
                    <a:lnTo>
                      <a:pt x="2236" y="3"/>
                    </a:lnTo>
                    <a:lnTo>
                      <a:pt x="2234" y="2"/>
                    </a:lnTo>
                    <a:lnTo>
                      <a:pt x="2233" y="2"/>
                    </a:lnTo>
                    <a:lnTo>
                      <a:pt x="2233" y="1"/>
                    </a:lnTo>
                    <a:lnTo>
                      <a:pt x="223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5" name="Freeform 32"/>
              <p:cNvSpPr>
                <a:spLocks noEditPoints="1"/>
              </p:cNvSpPr>
              <p:nvPr/>
            </p:nvSpPr>
            <p:spPr bwMode="auto">
              <a:xfrm>
                <a:off x="5566" y="833"/>
                <a:ext cx="438" cy="180"/>
              </a:xfrm>
              <a:custGeom>
                <a:avLst/>
                <a:gdLst>
                  <a:gd name="T0" fmla="*/ 2823 w 3068"/>
                  <a:gd name="T1" fmla="*/ 354 h 1258"/>
                  <a:gd name="T2" fmla="*/ 2836 w 3068"/>
                  <a:gd name="T3" fmla="*/ 404 h 1258"/>
                  <a:gd name="T4" fmla="*/ 2846 w 3068"/>
                  <a:gd name="T5" fmla="*/ 338 h 1258"/>
                  <a:gd name="T6" fmla="*/ 2848 w 3068"/>
                  <a:gd name="T7" fmla="*/ 278 h 1258"/>
                  <a:gd name="T8" fmla="*/ 2949 w 3068"/>
                  <a:gd name="T9" fmla="*/ 250 h 1258"/>
                  <a:gd name="T10" fmla="*/ 22 w 3068"/>
                  <a:gd name="T11" fmla="*/ 166 h 1258"/>
                  <a:gd name="T12" fmla="*/ 924 w 3068"/>
                  <a:gd name="T13" fmla="*/ 209 h 1258"/>
                  <a:gd name="T14" fmla="*/ 406 w 3068"/>
                  <a:gd name="T15" fmla="*/ 176 h 1258"/>
                  <a:gd name="T16" fmla="*/ 932 w 3068"/>
                  <a:gd name="T17" fmla="*/ 142 h 1258"/>
                  <a:gd name="T18" fmla="*/ 948 w 3068"/>
                  <a:gd name="T19" fmla="*/ 138 h 1258"/>
                  <a:gd name="T20" fmla="*/ 56 w 3068"/>
                  <a:gd name="T21" fmla="*/ 136 h 1258"/>
                  <a:gd name="T22" fmla="*/ 65 w 3068"/>
                  <a:gd name="T23" fmla="*/ 111 h 1258"/>
                  <a:gd name="T24" fmla="*/ 108 w 3068"/>
                  <a:gd name="T25" fmla="*/ 111 h 1258"/>
                  <a:gd name="T26" fmla="*/ 2448 w 3068"/>
                  <a:gd name="T27" fmla="*/ 187 h 1258"/>
                  <a:gd name="T28" fmla="*/ 2423 w 3068"/>
                  <a:gd name="T29" fmla="*/ 126 h 1258"/>
                  <a:gd name="T30" fmla="*/ 2442 w 3068"/>
                  <a:gd name="T31" fmla="*/ 96 h 1258"/>
                  <a:gd name="T32" fmla="*/ 86 w 3068"/>
                  <a:gd name="T33" fmla="*/ 104 h 1258"/>
                  <a:gd name="T34" fmla="*/ 400 w 3068"/>
                  <a:gd name="T35" fmla="*/ 78 h 1258"/>
                  <a:gd name="T36" fmla="*/ 369 w 3068"/>
                  <a:gd name="T37" fmla="*/ 47 h 1258"/>
                  <a:gd name="T38" fmla="*/ 3046 w 3068"/>
                  <a:gd name="T39" fmla="*/ 349 h 1258"/>
                  <a:gd name="T40" fmla="*/ 2949 w 3068"/>
                  <a:gd name="T41" fmla="*/ 602 h 1258"/>
                  <a:gd name="T42" fmla="*/ 2915 w 3068"/>
                  <a:gd name="T43" fmla="*/ 684 h 1258"/>
                  <a:gd name="T44" fmla="*/ 2906 w 3068"/>
                  <a:gd name="T45" fmla="*/ 572 h 1258"/>
                  <a:gd name="T46" fmla="*/ 2882 w 3068"/>
                  <a:gd name="T47" fmla="*/ 538 h 1258"/>
                  <a:gd name="T48" fmla="*/ 2834 w 3068"/>
                  <a:gd name="T49" fmla="*/ 530 h 1258"/>
                  <a:gd name="T50" fmla="*/ 2798 w 3068"/>
                  <a:gd name="T51" fmla="*/ 505 h 1258"/>
                  <a:gd name="T52" fmla="*/ 2830 w 3068"/>
                  <a:gd name="T53" fmla="*/ 546 h 1258"/>
                  <a:gd name="T54" fmla="*/ 2830 w 3068"/>
                  <a:gd name="T55" fmla="*/ 610 h 1258"/>
                  <a:gd name="T56" fmla="*/ 2778 w 3068"/>
                  <a:gd name="T57" fmla="*/ 681 h 1258"/>
                  <a:gd name="T58" fmla="*/ 2737 w 3068"/>
                  <a:gd name="T59" fmla="*/ 689 h 1258"/>
                  <a:gd name="T60" fmla="*/ 2719 w 3068"/>
                  <a:gd name="T61" fmla="*/ 562 h 1258"/>
                  <a:gd name="T62" fmla="*/ 2710 w 3068"/>
                  <a:gd name="T63" fmla="*/ 660 h 1258"/>
                  <a:gd name="T64" fmla="*/ 2730 w 3068"/>
                  <a:gd name="T65" fmla="*/ 732 h 1258"/>
                  <a:gd name="T66" fmla="*/ 2761 w 3068"/>
                  <a:gd name="T67" fmla="*/ 751 h 1258"/>
                  <a:gd name="T68" fmla="*/ 2658 w 3068"/>
                  <a:gd name="T69" fmla="*/ 919 h 1258"/>
                  <a:gd name="T70" fmla="*/ 2604 w 3068"/>
                  <a:gd name="T71" fmla="*/ 1045 h 1258"/>
                  <a:gd name="T72" fmla="*/ 2510 w 3068"/>
                  <a:gd name="T73" fmla="*/ 1191 h 1258"/>
                  <a:gd name="T74" fmla="*/ 2414 w 3068"/>
                  <a:gd name="T75" fmla="*/ 1258 h 1258"/>
                  <a:gd name="T76" fmla="*/ 2413 w 3068"/>
                  <a:gd name="T77" fmla="*/ 1217 h 1258"/>
                  <a:gd name="T78" fmla="*/ 2420 w 3068"/>
                  <a:gd name="T79" fmla="*/ 1110 h 1258"/>
                  <a:gd name="T80" fmla="*/ 2461 w 3068"/>
                  <a:gd name="T81" fmla="*/ 1024 h 1258"/>
                  <a:gd name="T82" fmla="*/ 2475 w 3068"/>
                  <a:gd name="T83" fmla="*/ 912 h 1258"/>
                  <a:gd name="T84" fmla="*/ 2430 w 3068"/>
                  <a:gd name="T85" fmla="*/ 907 h 1258"/>
                  <a:gd name="T86" fmla="*/ 2311 w 3068"/>
                  <a:gd name="T87" fmla="*/ 961 h 1258"/>
                  <a:gd name="T88" fmla="*/ 2274 w 3068"/>
                  <a:gd name="T89" fmla="*/ 914 h 1258"/>
                  <a:gd name="T90" fmla="*/ 2294 w 3068"/>
                  <a:gd name="T91" fmla="*/ 759 h 1258"/>
                  <a:gd name="T92" fmla="*/ 2425 w 3068"/>
                  <a:gd name="T93" fmla="*/ 555 h 1258"/>
                  <a:gd name="T94" fmla="*/ 2500 w 3068"/>
                  <a:gd name="T95" fmla="*/ 500 h 1258"/>
                  <a:gd name="T96" fmla="*/ 2563 w 3068"/>
                  <a:gd name="T97" fmla="*/ 474 h 1258"/>
                  <a:gd name="T98" fmla="*/ 2574 w 3068"/>
                  <a:gd name="T99" fmla="*/ 526 h 1258"/>
                  <a:gd name="T100" fmla="*/ 2616 w 3068"/>
                  <a:gd name="T101" fmla="*/ 556 h 1258"/>
                  <a:gd name="T102" fmla="*/ 2667 w 3068"/>
                  <a:gd name="T103" fmla="*/ 526 h 1258"/>
                  <a:gd name="T104" fmla="*/ 2708 w 3068"/>
                  <a:gd name="T105" fmla="*/ 505 h 1258"/>
                  <a:gd name="T106" fmla="*/ 2741 w 3068"/>
                  <a:gd name="T107" fmla="*/ 436 h 1258"/>
                  <a:gd name="T108" fmla="*/ 2695 w 3068"/>
                  <a:gd name="T109" fmla="*/ 445 h 1258"/>
                  <a:gd name="T110" fmla="*/ 2719 w 3068"/>
                  <a:gd name="T111" fmla="*/ 372 h 1258"/>
                  <a:gd name="T112" fmla="*/ 2779 w 3068"/>
                  <a:gd name="T113" fmla="*/ 338 h 1258"/>
                  <a:gd name="T114" fmla="*/ 2768 w 3068"/>
                  <a:gd name="T115" fmla="*/ 272 h 1258"/>
                  <a:gd name="T116" fmla="*/ 2655 w 3068"/>
                  <a:gd name="T117" fmla="*/ 29 h 1258"/>
                  <a:gd name="T118" fmla="*/ 2768 w 3068"/>
                  <a:gd name="T119" fmla="*/ 13 h 1258"/>
                  <a:gd name="T120" fmla="*/ 368 w 3068"/>
                  <a:gd name="T121" fmla="*/ 18 h 1258"/>
                  <a:gd name="T122" fmla="*/ 182 w 3068"/>
                  <a:gd name="T123" fmla="*/ 9 h 1258"/>
                  <a:gd name="T124" fmla="*/ 178 w 3068"/>
                  <a:gd name="T125" fmla="*/ 1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8" h="1258">
                    <a:moveTo>
                      <a:pt x="2843" y="243"/>
                    </a:moveTo>
                    <a:lnTo>
                      <a:pt x="2840" y="245"/>
                    </a:lnTo>
                    <a:lnTo>
                      <a:pt x="2838" y="246"/>
                    </a:lnTo>
                    <a:lnTo>
                      <a:pt x="2836" y="248"/>
                    </a:lnTo>
                    <a:lnTo>
                      <a:pt x="2836" y="250"/>
                    </a:lnTo>
                    <a:lnTo>
                      <a:pt x="2835" y="252"/>
                    </a:lnTo>
                    <a:lnTo>
                      <a:pt x="2834" y="254"/>
                    </a:lnTo>
                    <a:lnTo>
                      <a:pt x="2832" y="256"/>
                    </a:lnTo>
                    <a:lnTo>
                      <a:pt x="2830" y="257"/>
                    </a:lnTo>
                    <a:lnTo>
                      <a:pt x="2828" y="257"/>
                    </a:lnTo>
                    <a:lnTo>
                      <a:pt x="2827" y="257"/>
                    </a:lnTo>
                    <a:lnTo>
                      <a:pt x="2825" y="257"/>
                    </a:lnTo>
                    <a:lnTo>
                      <a:pt x="2823" y="259"/>
                    </a:lnTo>
                    <a:lnTo>
                      <a:pt x="2822" y="261"/>
                    </a:lnTo>
                    <a:lnTo>
                      <a:pt x="2821" y="264"/>
                    </a:lnTo>
                    <a:lnTo>
                      <a:pt x="2821" y="268"/>
                    </a:lnTo>
                    <a:lnTo>
                      <a:pt x="2819" y="271"/>
                    </a:lnTo>
                    <a:lnTo>
                      <a:pt x="2818" y="274"/>
                    </a:lnTo>
                    <a:lnTo>
                      <a:pt x="2816" y="281"/>
                    </a:lnTo>
                    <a:lnTo>
                      <a:pt x="2815" y="287"/>
                    </a:lnTo>
                    <a:lnTo>
                      <a:pt x="2814" y="296"/>
                    </a:lnTo>
                    <a:lnTo>
                      <a:pt x="2814" y="318"/>
                    </a:lnTo>
                    <a:lnTo>
                      <a:pt x="2815" y="323"/>
                    </a:lnTo>
                    <a:lnTo>
                      <a:pt x="2816" y="327"/>
                    </a:lnTo>
                    <a:lnTo>
                      <a:pt x="2816" y="332"/>
                    </a:lnTo>
                    <a:lnTo>
                      <a:pt x="2817" y="334"/>
                    </a:lnTo>
                    <a:lnTo>
                      <a:pt x="2818" y="336"/>
                    </a:lnTo>
                    <a:lnTo>
                      <a:pt x="2819" y="338"/>
                    </a:lnTo>
                    <a:lnTo>
                      <a:pt x="2821" y="340"/>
                    </a:lnTo>
                    <a:lnTo>
                      <a:pt x="2821" y="349"/>
                    </a:lnTo>
                    <a:lnTo>
                      <a:pt x="2822" y="350"/>
                    </a:lnTo>
                    <a:lnTo>
                      <a:pt x="2823" y="354"/>
                    </a:lnTo>
                    <a:lnTo>
                      <a:pt x="2823" y="357"/>
                    </a:lnTo>
                    <a:lnTo>
                      <a:pt x="2823" y="360"/>
                    </a:lnTo>
                    <a:lnTo>
                      <a:pt x="2822" y="363"/>
                    </a:lnTo>
                    <a:lnTo>
                      <a:pt x="2819" y="367"/>
                    </a:lnTo>
                    <a:lnTo>
                      <a:pt x="2818" y="370"/>
                    </a:lnTo>
                    <a:lnTo>
                      <a:pt x="2818" y="372"/>
                    </a:lnTo>
                    <a:lnTo>
                      <a:pt x="2817" y="377"/>
                    </a:lnTo>
                    <a:lnTo>
                      <a:pt x="2816" y="381"/>
                    </a:lnTo>
                    <a:lnTo>
                      <a:pt x="2816" y="385"/>
                    </a:lnTo>
                    <a:lnTo>
                      <a:pt x="2816" y="388"/>
                    </a:lnTo>
                    <a:lnTo>
                      <a:pt x="2815" y="391"/>
                    </a:lnTo>
                    <a:lnTo>
                      <a:pt x="2815" y="393"/>
                    </a:lnTo>
                    <a:lnTo>
                      <a:pt x="2816" y="396"/>
                    </a:lnTo>
                    <a:lnTo>
                      <a:pt x="2816" y="398"/>
                    </a:lnTo>
                    <a:lnTo>
                      <a:pt x="2817" y="398"/>
                    </a:lnTo>
                    <a:lnTo>
                      <a:pt x="2817" y="398"/>
                    </a:lnTo>
                    <a:lnTo>
                      <a:pt x="2818" y="399"/>
                    </a:lnTo>
                    <a:lnTo>
                      <a:pt x="2818" y="399"/>
                    </a:lnTo>
                    <a:lnTo>
                      <a:pt x="2821" y="401"/>
                    </a:lnTo>
                    <a:lnTo>
                      <a:pt x="2822" y="403"/>
                    </a:lnTo>
                    <a:lnTo>
                      <a:pt x="2823" y="405"/>
                    </a:lnTo>
                    <a:lnTo>
                      <a:pt x="2823" y="409"/>
                    </a:lnTo>
                    <a:lnTo>
                      <a:pt x="2823" y="410"/>
                    </a:lnTo>
                    <a:lnTo>
                      <a:pt x="2824" y="411"/>
                    </a:lnTo>
                    <a:lnTo>
                      <a:pt x="2825" y="412"/>
                    </a:lnTo>
                    <a:lnTo>
                      <a:pt x="2826" y="413"/>
                    </a:lnTo>
                    <a:lnTo>
                      <a:pt x="2828" y="412"/>
                    </a:lnTo>
                    <a:lnTo>
                      <a:pt x="2829" y="410"/>
                    </a:lnTo>
                    <a:lnTo>
                      <a:pt x="2832" y="407"/>
                    </a:lnTo>
                    <a:lnTo>
                      <a:pt x="2834" y="405"/>
                    </a:lnTo>
                    <a:lnTo>
                      <a:pt x="2835" y="405"/>
                    </a:lnTo>
                    <a:lnTo>
                      <a:pt x="2836" y="404"/>
                    </a:lnTo>
                    <a:lnTo>
                      <a:pt x="2837" y="404"/>
                    </a:lnTo>
                    <a:lnTo>
                      <a:pt x="2838" y="403"/>
                    </a:lnTo>
                    <a:lnTo>
                      <a:pt x="2839" y="402"/>
                    </a:lnTo>
                    <a:lnTo>
                      <a:pt x="2840" y="401"/>
                    </a:lnTo>
                    <a:lnTo>
                      <a:pt x="2840" y="400"/>
                    </a:lnTo>
                    <a:lnTo>
                      <a:pt x="2840" y="396"/>
                    </a:lnTo>
                    <a:lnTo>
                      <a:pt x="2841" y="382"/>
                    </a:lnTo>
                    <a:lnTo>
                      <a:pt x="2843" y="368"/>
                    </a:lnTo>
                    <a:lnTo>
                      <a:pt x="2843" y="366"/>
                    </a:lnTo>
                    <a:lnTo>
                      <a:pt x="2843" y="363"/>
                    </a:lnTo>
                    <a:lnTo>
                      <a:pt x="2843" y="361"/>
                    </a:lnTo>
                    <a:lnTo>
                      <a:pt x="2841" y="360"/>
                    </a:lnTo>
                    <a:lnTo>
                      <a:pt x="2840" y="360"/>
                    </a:lnTo>
                    <a:lnTo>
                      <a:pt x="2839" y="359"/>
                    </a:lnTo>
                    <a:lnTo>
                      <a:pt x="2838" y="358"/>
                    </a:lnTo>
                    <a:lnTo>
                      <a:pt x="2838" y="356"/>
                    </a:lnTo>
                    <a:lnTo>
                      <a:pt x="2838" y="354"/>
                    </a:lnTo>
                    <a:lnTo>
                      <a:pt x="2838" y="351"/>
                    </a:lnTo>
                    <a:lnTo>
                      <a:pt x="2839" y="350"/>
                    </a:lnTo>
                    <a:lnTo>
                      <a:pt x="2839" y="350"/>
                    </a:lnTo>
                    <a:lnTo>
                      <a:pt x="2840" y="350"/>
                    </a:lnTo>
                    <a:lnTo>
                      <a:pt x="2840" y="351"/>
                    </a:lnTo>
                    <a:lnTo>
                      <a:pt x="2843" y="351"/>
                    </a:lnTo>
                    <a:lnTo>
                      <a:pt x="2844" y="351"/>
                    </a:lnTo>
                    <a:lnTo>
                      <a:pt x="2846" y="351"/>
                    </a:lnTo>
                    <a:lnTo>
                      <a:pt x="2847" y="351"/>
                    </a:lnTo>
                    <a:lnTo>
                      <a:pt x="2848" y="349"/>
                    </a:lnTo>
                    <a:lnTo>
                      <a:pt x="2848" y="347"/>
                    </a:lnTo>
                    <a:lnTo>
                      <a:pt x="2848" y="344"/>
                    </a:lnTo>
                    <a:lnTo>
                      <a:pt x="2847" y="341"/>
                    </a:lnTo>
                    <a:lnTo>
                      <a:pt x="2847" y="340"/>
                    </a:lnTo>
                    <a:lnTo>
                      <a:pt x="2846" y="338"/>
                    </a:lnTo>
                    <a:lnTo>
                      <a:pt x="2846" y="336"/>
                    </a:lnTo>
                    <a:lnTo>
                      <a:pt x="2845" y="334"/>
                    </a:lnTo>
                    <a:lnTo>
                      <a:pt x="2844" y="333"/>
                    </a:lnTo>
                    <a:lnTo>
                      <a:pt x="2843" y="333"/>
                    </a:lnTo>
                    <a:lnTo>
                      <a:pt x="2840" y="334"/>
                    </a:lnTo>
                    <a:lnTo>
                      <a:pt x="2839" y="333"/>
                    </a:lnTo>
                    <a:lnTo>
                      <a:pt x="2839" y="332"/>
                    </a:lnTo>
                    <a:lnTo>
                      <a:pt x="2839" y="329"/>
                    </a:lnTo>
                    <a:lnTo>
                      <a:pt x="2839" y="327"/>
                    </a:lnTo>
                    <a:lnTo>
                      <a:pt x="2840" y="325"/>
                    </a:lnTo>
                    <a:lnTo>
                      <a:pt x="2840" y="323"/>
                    </a:lnTo>
                    <a:lnTo>
                      <a:pt x="2840" y="321"/>
                    </a:lnTo>
                    <a:lnTo>
                      <a:pt x="2840" y="318"/>
                    </a:lnTo>
                    <a:lnTo>
                      <a:pt x="2839" y="316"/>
                    </a:lnTo>
                    <a:lnTo>
                      <a:pt x="2837" y="315"/>
                    </a:lnTo>
                    <a:lnTo>
                      <a:pt x="2836" y="314"/>
                    </a:lnTo>
                    <a:lnTo>
                      <a:pt x="2836" y="312"/>
                    </a:lnTo>
                    <a:lnTo>
                      <a:pt x="2836" y="301"/>
                    </a:lnTo>
                    <a:lnTo>
                      <a:pt x="2836" y="298"/>
                    </a:lnTo>
                    <a:lnTo>
                      <a:pt x="2835" y="296"/>
                    </a:lnTo>
                    <a:lnTo>
                      <a:pt x="2834" y="294"/>
                    </a:lnTo>
                    <a:lnTo>
                      <a:pt x="2834" y="290"/>
                    </a:lnTo>
                    <a:lnTo>
                      <a:pt x="2835" y="285"/>
                    </a:lnTo>
                    <a:lnTo>
                      <a:pt x="2837" y="282"/>
                    </a:lnTo>
                    <a:lnTo>
                      <a:pt x="2838" y="279"/>
                    </a:lnTo>
                    <a:lnTo>
                      <a:pt x="2839" y="276"/>
                    </a:lnTo>
                    <a:lnTo>
                      <a:pt x="2841" y="274"/>
                    </a:lnTo>
                    <a:lnTo>
                      <a:pt x="2843" y="274"/>
                    </a:lnTo>
                    <a:lnTo>
                      <a:pt x="2845" y="274"/>
                    </a:lnTo>
                    <a:lnTo>
                      <a:pt x="2847" y="276"/>
                    </a:lnTo>
                    <a:lnTo>
                      <a:pt x="2847" y="276"/>
                    </a:lnTo>
                    <a:lnTo>
                      <a:pt x="2848" y="278"/>
                    </a:lnTo>
                    <a:lnTo>
                      <a:pt x="2849" y="278"/>
                    </a:lnTo>
                    <a:lnTo>
                      <a:pt x="2850" y="279"/>
                    </a:lnTo>
                    <a:lnTo>
                      <a:pt x="2851" y="278"/>
                    </a:lnTo>
                    <a:lnTo>
                      <a:pt x="2851" y="276"/>
                    </a:lnTo>
                    <a:lnTo>
                      <a:pt x="2851" y="272"/>
                    </a:lnTo>
                    <a:lnTo>
                      <a:pt x="2850" y="268"/>
                    </a:lnTo>
                    <a:lnTo>
                      <a:pt x="2849" y="263"/>
                    </a:lnTo>
                    <a:lnTo>
                      <a:pt x="2847" y="256"/>
                    </a:lnTo>
                    <a:lnTo>
                      <a:pt x="2845" y="248"/>
                    </a:lnTo>
                    <a:lnTo>
                      <a:pt x="2843" y="243"/>
                    </a:lnTo>
                    <a:close/>
                    <a:moveTo>
                      <a:pt x="2956" y="241"/>
                    </a:moveTo>
                    <a:lnTo>
                      <a:pt x="2953" y="241"/>
                    </a:lnTo>
                    <a:lnTo>
                      <a:pt x="2950" y="242"/>
                    </a:lnTo>
                    <a:lnTo>
                      <a:pt x="2948" y="243"/>
                    </a:lnTo>
                    <a:lnTo>
                      <a:pt x="2947" y="247"/>
                    </a:lnTo>
                    <a:lnTo>
                      <a:pt x="2946" y="250"/>
                    </a:lnTo>
                    <a:lnTo>
                      <a:pt x="2945" y="252"/>
                    </a:lnTo>
                    <a:lnTo>
                      <a:pt x="2944" y="254"/>
                    </a:lnTo>
                    <a:lnTo>
                      <a:pt x="2944" y="258"/>
                    </a:lnTo>
                    <a:lnTo>
                      <a:pt x="2944" y="261"/>
                    </a:lnTo>
                    <a:lnTo>
                      <a:pt x="2944" y="264"/>
                    </a:lnTo>
                    <a:lnTo>
                      <a:pt x="2944" y="268"/>
                    </a:lnTo>
                    <a:lnTo>
                      <a:pt x="2945" y="267"/>
                    </a:lnTo>
                    <a:lnTo>
                      <a:pt x="2945" y="265"/>
                    </a:lnTo>
                    <a:lnTo>
                      <a:pt x="2945" y="263"/>
                    </a:lnTo>
                    <a:lnTo>
                      <a:pt x="2946" y="260"/>
                    </a:lnTo>
                    <a:lnTo>
                      <a:pt x="2946" y="258"/>
                    </a:lnTo>
                    <a:lnTo>
                      <a:pt x="2946" y="257"/>
                    </a:lnTo>
                    <a:lnTo>
                      <a:pt x="2947" y="256"/>
                    </a:lnTo>
                    <a:lnTo>
                      <a:pt x="2948" y="253"/>
                    </a:lnTo>
                    <a:lnTo>
                      <a:pt x="2949" y="251"/>
                    </a:lnTo>
                    <a:lnTo>
                      <a:pt x="2949" y="250"/>
                    </a:lnTo>
                    <a:lnTo>
                      <a:pt x="2950" y="250"/>
                    </a:lnTo>
                    <a:lnTo>
                      <a:pt x="2953" y="249"/>
                    </a:lnTo>
                    <a:lnTo>
                      <a:pt x="2955" y="248"/>
                    </a:lnTo>
                    <a:lnTo>
                      <a:pt x="2958" y="247"/>
                    </a:lnTo>
                    <a:lnTo>
                      <a:pt x="2959" y="246"/>
                    </a:lnTo>
                    <a:lnTo>
                      <a:pt x="2960" y="246"/>
                    </a:lnTo>
                    <a:lnTo>
                      <a:pt x="2960" y="246"/>
                    </a:lnTo>
                    <a:lnTo>
                      <a:pt x="2961" y="245"/>
                    </a:lnTo>
                    <a:lnTo>
                      <a:pt x="2963" y="243"/>
                    </a:lnTo>
                    <a:lnTo>
                      <a:pt x="2960" y="245"/>
                    </a:lnTo>
                    <a:lnTo>
                      <a:pt x="2959" y="243"/>
                    </a:lnTo>
                    <a:lnTo>
                      <a:pt x="2958" y="242"/>
                    </a:lnTo>
                    <a:lnTo>
                      <a:pt x="2957" y="241"/>
                    </a:lnTo>
                    <a:lnTo>
                      <a:pt x="2956" y="241"/>
                    </a:lnTo>
                    <a:close/>
                    <a:moveTo>
                      <a:pt x="0" y="174"/>
                    </a:moveTo>
                    <a:lnTo>
                      <a:pt x="2" y="174"/>
                    </a:lnTo>
                    <a:lnTo>
                      <a:pt x="4" y="175"/>
                    </a:lnTo>
                    <a:lnTo>
                      <a:pt x="4" y="176"/>
                    </a:lnTo>
                    <a:lnTo>
                      <a:pt x="4" y="178"/>
                    </a:lnTo>
                    <a:lnTo>
                      <a:pt x="3" y="180"/>
                    </a:lnTo>
                    <a:lnTo>
                      <a:pt x="2" y="181"/>
                    </a:lnTo>
                    <a:lnTo>
                      <a:pt x="1" y="182"/>
                    </a:lnTo>
                    <a:lnTo>
                      <a:pt x="0" y="183"/>
                    </a:lnTo>
                    <a:lnTo>
                      <a:pt x="0" y="183"/>
                    </a:lnTo>
                    <a:lnTo>
                      <a:pt x="0" y="174"/>
                    </a:lnTo>
                    <a:close/>
                    <a:moveTo>
                      <a:pt x="17" y="165"/>
                    </a:moveTo>
                    <a:lnTo>
                      <a:pt x="28" y="165"/>
                    </a:lnTo>
                    <a:lnTo>
                      <a:pt x="28" y="166"/>
                    </a:lnTo>
                    <a:lnTo>
                      <a:pt x="26" y="167"/>
                    </a:lnTo>
                    <a:lnTo>
                      <a:pt x="25" y="167"/>
                    </a:lnTo>
                    <a:lnTo>
                      <a:pt x="24" y="167"/>
                    </a:lnTo>
                    <a:lnTo>
                      <a:pt x="22" y="166"/>
                    </a:lnTo>
                    <a:lnTo>
                      <a:pt x="21" y="166"/>
                    </a:lnTo>
                    <a:lnTo>
                      <a:pt x="19" y="167"/>
                    </a:lnTo>
                    <a:lnTo>
                      <a:pt x="18" y="169"/>
                    </a:lnTo>
                    <a:lnTo>
                      <a:pt x="17" y="170"/>
                    </a:lnTo>
                    <a:lnTo>
                      <a:pt x="15" y="172"/>
                    </a:lnTo>
                    <a:lnTo>
                      <a:pt x="14" y="173"/>
                    </a:lnTo>
                    <a:lnTo>
                      <a:pt x="13" y="172"/>
                    </a:lnTo>
                    <a:lnTo>
                      <a:pt x="12" y="171"/>
                    </a:lnTo>
                    <a:lnTo>
                      <a:pt x="12" y="170"/>
                    </a:lnTo>
                    <a:lnTo>
                      <a:pt x="13" y="169"/>
                    </a:lnTo>
                    <a:lnTo>
                      <a:pt x="15" y="167"/>
                    </a:lnTo>
                    <a:lnTo>
                      <a:pt x="17" y="166"/>
                    </a:lnTo>
                    <a:lnTo>
                      <a:pt x="17" y="165"/>
                    </a:lnTo>
                    <a:close/>
                    <a:moveTo>
                      <a:pt x="908" y="161"/>
                    </a:moveTo>
                    <a:lnTo>
                      <a:pt x="904" y="161"/>
                    </a:lnTo>
                    <a:lnTo>
                      <a:pt x="901" y="163"/>
                    </a:lnTo>
                    <a:lnTo>
                      <a:pt x="901" y="167"/>
                    </a:lnTo>
                    <a:lnTo>
                      <a:pt x="902" y="171"/>
                    </a:lnTo>
                    <a:lnTo>
                      <a:pt x="903" y="172"/>
                    </a:lnTo>
                    <a:lnTo>
                      <a:pt x="905" y="174"/>
                    </a:lnTo>
                    <a:lnTo>
                      <a:pt x="908" y="175"/>
                    </a:lnTo>
                    <a:lnTo>
                      <a:pt x="910" y="176"/>
                    </a:lnTo>
                    <a:lnTo>
                      <a:pt x="914" y="178"/>
                    </a:lnTo>
                    <a:lnTo>
                      <a:pt x="915" y="181"/>
                    </a:lnTo>
                    <a:lnTo>
                      <a:pt x="916" y="183"/>
                    </a:lnTo>
                    <a:lnTo>
                      <a:pt x="917" y="186"/>
                    </a:lnTo>
                    <a:lnTo>
                      <a:pt x="917" y="188"/>
                    </a:lnTo>
                    <a:lnTo>
                      <a:pt x="918" y="192"/>
                    </a:lnTo>
                    <a:lnTo>
                      <a:pt x="919" y="195"/>
                    </a:lnTo>
                    <a:lnTo>
                      <a:pt x="920" y="201"/>
                    </a:lnTo>
                    <a:lnTo>
                      <a:pt x="921" y="206"/>
                    </a:lnTo>
                    <a:lnTo>
                      <a:pt x="924" y="209"/>
                    </a:lnTo>
                    <a:lnTo>
                      <a:pt x="925" y="209"/>
                    </a:lnTo>
                    <a:lnTo>
                      <a:pt x="926" y="204"/>
                    </a:lnTo>
                    <a:lnTo>
                      <a:pt x="926" y="197"/>
                    </a:lnTo>
                    <a:lnTo>
                      <a:pt x="925" y="192"/>
                    </a:lnTo>
                    <a:lnTo>
                      <a:pt x="926" y="182"/>
                    </a:lnTo>
                    <a:lnTo>
                      <a:pt x="925" y="172"/>
                    </a:lnTo>
                    <a:lnTo>
                      <a:pt x="923" y="169"/>
                    </a:lnTo>
                    <a:lnTo>
                      <a:pt x="918" y="165"/>
                    </a:lnTo>
                    <a:lnTo>
                      <a:pt x="914" y="162"/>
                    </a:lnTo>
                    <a:lnTo>
                      <a:pt x="908" y="161"/>
                    </a:lnTo>
                    <a:close/>
                    <a:moveTo>
                      <a:pt x="401" y="148"/>
                    </a:moveTo>
                    <a:lnTo>
                      <a:pt x="402" y="149"/>
                    </a:lnTo>
                    <a:lnTo>
                      <a:pt x="403" y="149"/>
                    </a:lnTo>
                    <a:lnTo>
                      <a:pt x="405" y="150"/>
                    </a:lnTo>
                    <a:lnTo>
                      <a:pt x="406" y="151"/>
                    </a:lnTo>
                    <a:lnTo>
                      <a:pt x="407" y="152"/>
                    </a:lnTo>
                    <a:lnTo>
                      <a:pt x="408" y="152"/>
                    </a:lnTo>
                    <a:lnTo>
                      <a:pt x="408" y="155"/>
                    </a:lnTo>
                    <a:lnTo>
                      <a:pt x="408" y="156"/>
                    </a:lnTo>
                    <a:lnTo>
                      <a:pt x="407" y="158"/>
                    </a:lnTo>
                    <a:lnTo>
                      <a:pt x="406" y="159"/>
                    </a:lnTo>
                    <a:lnTo>
                      <a:pt x="406" y="160"/>
                    </a:lnTo>
                    <a:lnTo>
                      <a:pt x="406" y="161"/>
                    </a:lnTo>
                    <a:lnTo>
                      <a:pt x="406" y="163"/>
                    </a:lnTo>
                    <a:lnTo>
                      <a:pt x="407" y="165"/>
                    </a:lnTo>
                    <a:lnTo>
                      <a:pt x="410" y="169"/>
                    </a:lnTo>
                    <a:lnTo>
                      <a:pt x="412" y="174"/>
                    </a:lnTo>
                    <a:lnTo>
                      <a:pt x="413" y="177"/>
                    </a:lnTo>
                    <a:lnTo>
                      <a:pt x="412" y="181"/>
                    </a:lnTo>
                    <a:lnTo>
                      <a:pt x="410" y="182"/>
                    </a:lnTo>
                    <a:lnTo>
                      <a:pt x="407" y="180"/>
                    </a:lnTo>
                    <a:lnTo>
                      <a:pt x="406" y="176"/>
                    </a:lnTo>
                    <a:lnTo>
                      <a:pt x="405" y="173"/>
                    </a:lnTo>
                    <a:lnTo>
                      <a:pt x="404" y="169"/>
                    </a:lnTo>
                    <a:lnTo>
                      <a:pt x="403" y="165"/>
                    </a:lnTo>
                    <a:lnTo>
                      <a:pt x="402" y="163"/>
                    </a:lnTo>
                    <a:lnTo>
                      <a:pt x="401" y="160"/>
                    </a:lnTo>
                    <a:lnTo>
                      <a:pt x="399" y="156"/>
                    </a:lnTo>
                    <a:lnTo>
                      <a:pt x="399" y="154"/>
                    </a:lnTo>
                    <a:lnTo>
                      <a:pt x="400" y="153"/>
                    </a:lnTo>
                    <a:lnTo>
                      <a:pt x="400" y="152"/>
                    </a:lnTo>
                    <a:lnTo>
                      <a:pt x="401" y="151"/>
                    </a:lnTo>
                    <a:lnTo>
                      <a:pt x="401" y="149"/>
                    </a:lnTo>
                    <a:lnTo>
                      <a:pt x="401" y="148"/>
                    </a:lnTo>
                    <a:close/>
                    <a:moveTo>
                      <a:pt x="40" y="141"/>
                    </a:moveTo>
                    <a:lnTo>
                      <a:pt x="41" y="142"/>
                    </a:lnTo>
                    <a:lnTo>
                      <a:pt x="42" y="143"/>
                    </a:lnTo>
                    <a:lnTo>
                      <a:pt x="43" y="144"/>
                    </a:lnTo>
                    <a:lnTo>
                      <a:pt x="43" y="147"/>
                    </a:lnTo>
                    <a:lnTo>
                      <a:pt x="43" y="148"/>
                    </a:lnTo>
                    <a:lnTo>
                      <a:pt x="44" y="149"/>
                    </a:lnTo>
                    <a:lnTo>
                      <a:pt x="44" y="150"/>
                    </a:lnTo>
                    <a:lnTo>
                      <a:pt x="43" y="151"/>
                    </a:lnTo>
                    <a:lnTo>
                      <a:pt x="42" y="151"/>
                    </a:lnTo>
                    <a:lnTo>
                      <a:pt x="41" y="151"/>
                    </a:lnTo>
                    <a:lnTo>
                      <a:pt x="40" y="151"/>
                    </a:lnTo>
                    <a:lnTo>
                      <a:pt x="39" y="150"/>
                    </a:lnTo>
                    <a:lnTo>
                      <a:pt x="37" y="148"/>
                    </a:lnTo>
                    <a:lnTo>
                      <a:pt x="37" y="145"/>
                    </a:lnTo>
                    <a:lnTo>
                      <a:pt x="39" y="142"/>
                    </a:lnTo>
                    <a:lnTo>
                      <a:pt x="40" y="141"/>
                    </a:lnTo>
                    <a:close/>
                    <a:moveTo>
                      <a:pt x="941" y="138"/>
                    </a:moveTo>
                    <a:lnTo>
                      <a:pt x="936" y="139"/>
                    </a:lnTo>
                    <a:lnTo>
                      <a:pt x="932" y="142"/>
                    </a:lnTo>
                    <a:lnTo>
                      <a:pt x="931" y="148"/>
                    </a:lnTo>
                    <a:lnTo>
                      <a:pt x="932" y="151"/>
                    </a:lnTo>
                    <a:lnTo>
                      <a:pt x="934" y="154"/>
                    </a:lnTo>
                    <a:lnTo>
                      <a:pt x="936" y="156"/>
                    </a:lnTo>
                    <a:lnTo>
                      <a:pt x="938" y="159"/>
                    </a:lnTo>
                    <a:lnTo>
                      <a:pt x="941" y="161"/>
                    </a:lnTo>
                    <a:lnTo>
                      <a:pt x="943" y="162"/>
                    </a:lnTo>
                    <a:lnTo>
                      <a:pt x="945" y="163"/>
                    </a:lnTo>
                    <a:lnTo>
                      <a:pt x="945" y="164"/>
                    </a:lnTo>
                    <a:lnTo>
                      <a:pt x="945" y="166"/>
                    </a:lnTo>
                    <a:lnTo>
                      <a:pt x="945" y="170"/>
                    </a:lnTo>
                    <a:lnTo>
                      <a:pt x="947" y="178"/>
                    </a:lnTo>
                    <a:lnTo>
                      <a:pt x="952" y="187"/>
                    </a:lnTo>
                    <a:lnTo>
                      <a:pt x="958" y="194"/>
                    </a:lnTo>
                    <a:lnTo>
                      <a:pt x="961" y="197"/>
                    </a:lnTo>
                    <a:lnTo>
                      <a:pt x="967" y="202"/>
                    </a:lnTo>
                    <a:lnTo>
                      <a:pt x="972" y="207"/>
                    </a:lnTo>
                    <a:lnTo>
                      <a:pt x="978" y="210"/>
                    </a:lnTo>
                    <a:lnTo>
                      <a:pt x="980" y="212"/>
                    </a:lnTo>
                    <a:lnTo>
                      <a:pt x="981" y="208"/>
                    </a:lnTo>
                    <a:lnTo>
                      <a:pt x="980" y="203"/>
                    </a:lnTo>
                    <a:lnTo>
                      <a:pt x="978" y="196"/>
                    </a:lnTo>
                    <a:lnTo>
                      <a:pt x="975" y="192"/>
                    </a:lnTo>
                    <a:lnTo>
                      <a:pt x="973" y="187"/>
                    </a:lnTo>
                    <a:lnTo>
                      <a:pt x="972" y="180"/>
                    </a:lnTo>
                    <a:lnTo>
                      <a:pt x="971" y="170"/>
                    </a:lnTo>
                    <a:lnTo>
                      <a:pt x="971" y="160"/>
                    </a:lnTo>
                    <a:lnTo>
                      <a:pt x="969" y="151"/>
                    </a:lnTo>
                    <a:lnTo>
                      <a:pt x="966" y="143"/>
                    </a:lnTo>
                    <a:lnTo>
                      <a:pt x="958" y="139"/>
                    </a:lnTo>
                    <a:lnTo>
                      <a:pt x="953" y="139"/>
                    </a:lnTo>
                    <a:lnTo>
                      <a:pt x="948" y="138"/>
                    </a:lnTo>
                    <a:lnTo>
                      <a:pt x="941" y="138"/>
                    </a:lnTo>
                    <a:close/>
                    <a:moveTo>
                      <a:pt x="58" y="128"/>
                    </a:moveTo>
                    <a:lnTo>
                      <a:pt x="61" y="128"/>
                    </a:lnTo>
                    <a:lnTo>
                      <a:pt x="63" y="130"/>
                    </a:lnTo>
                    <a:lnTo>
                      <a:pt x="65" y="133"/>
                    </a:lnTo>
                    <a:lnTo>
                      <a:pt x="65" y="133"/>
                    </a:lnTo>
                    <a:lnTo>
                      <a:pt x="64" y="134"/>
                    </a:lnTo>
                    <a:lnTo>
                      <a:pt x="62" y="137"/>
                    </a:lnTo>
                    <a:lnTo>
                      <a:pt x="59" y="138"/>
                    </a:lnTo>
                    <a:lnTo>
                      <a:pt x="58" y="139"/>
                    </a:lnTo>
                    <a:lnTo>
                      <a:pt x="56" y="140"/>
                    </a:lnTo>
                    <a:lnTo>
                      <a:pt x="55" y="140"/>
                    </a:lnTo>
                    <a:lnTo>
                      <a:pt x="55" y="140"/>
                    </a:lnTo>
                    <a:lnTo>
                      <a:pt x="54" y="140"/>
                    </a:lnTo>
                    <a:lnTo>
                      <a:pt x="53" y="141"/>
                    </a:lnTo>
                    <a:lnTo>
                      <a:pt x="53" y="143"/>
                    </a:lnTo>
                    <a:lnTo>
                      <a:pt x="52" y="144"/>
                    </a:lnTo>
                    <a:lnTo>
                      <a:pt x="51" y="144"/>
                    </a:lnTo>
                    <a:lnTo>
                      <a:pt x="50" y="144"/>
                    </a:lnTo>
                    <a:lnTo>
                      <a:pt x="48" y="143"/>
                    </a:lnTo>
                    <a:lnTo>
                      <a:pt x="47" y="141"/>
                    </a:lnTo>
                    <a:lnTo>
                      <a:pt x="47" y="140"/>
                    </a:lnTo>
                    <a:lnTo>
                      <a:pt x="48" y="138"/>
                    </a:lnTo>
                    <a:lnTo>
                      <a:pt x="48" y="137"/>
                    </a:lnTo>
                    <a:lnTo>
                      <a:pt x="50" y="136"/>
                    </a:lnTo>
                    <a:lnTo>
                      <a:pt x="51" y="136"/>
                    </a:lnTo>
                    <a:lnTo>
                      <a:pt x="52" y="136"/>
                    </a:lnTo>
                    <a:lnTo>
                      <a:pt x="53" y="137"/>
                    </a:lnTo>
                    <a:lnTo>
                      <a:pt x="53" y="137"/>
                    </a:lnTo>
                    <a:lnTo>
                      <a:pt x="54" y="137"/>
                    </a:lnTo>
                    <a:lnTo>
                      <a:pt x="55" y="136"/>
                    </a:lnTo>
                    <a:lnTo>
                      <a:pt x="56" y="136"/>
                    </a:lnTo>
                    <a:lnTo>
                      <a:pt x="57" y="136"/>
                    </a:lnTo>
                    <a:lnTo>
                      <a:pt x="57" y="134"/>
                    </a:lnTo>
                    <a:lnTo>
                      <a:pt x="56" y="133"/>
                    </a:lnTo>
                    <a:lnTo>
                      <a:pt x="55" y="131"/>
                    </a:lnTo>
                    <a:lnTo>
                      <a:pt x="56" y="130"/>
                    </a:lnTo>
                    <a:lnTo>
                      <a:pt x="57" y="128"/>
                    </a:lnTo>
                    <a:lnTo>
                      <a:pt x="58" y="128"/>
                    </a:lnTo>
                    <a:close/>
                    <a:moveTo>
                      <a:pt x="73" y="110"/>
                    </a:moveTo>
                    <a:lnTo>
                      <a:pt x="75" y="110"/>
                    </a:lnTo>
                    <a:lnTo>
                      <a:pt x="77" y="110"/>
                    </a:lnTo>
                    <a:lnTo>
                      <a:pt x="77" y="111"/>
                    </a:lnTo>
                    <a:lnTo>
                      <a:pt x="79" y="112"/>
                    </a:lnTo>
                    <a:lnTo>
                      <a:pt x="82" y="114"/>
                    </a:lnTo>
                    <a:lnTo>
                      <a:pt x="82" y="116"/>
                    </a:lnTo>
                    <a:lnTo>
                      <a:pt x="82" y="119"/>
                    </a:lnTo>
                    <a:lnTo>
                      <a:pt x="82" y="121"/>
                    </a:lnTo>
                    <a:lnTo>
                      <a:pt x="79" y="122"/>
                    </a:lnTo>
                    <a:lnTo>
                      <a:pt x="77" y="123"/>
                    </a:lnTo>
                    <a:lnTo>
                      <a:pt x="75" y="123"/>
                    </a:lnTo>
                    <a:lnTo>
                      <a:pt x="72" y="123"/>
                    </a:lnTo>
                    <a:lnTo>
                      <a:pt x="68" y="126"/>
                    </a:lnTo>
                    <a:lnTo>
                      <a:pt x="66" y="127"/>
                    </a:lnTo>
                    <a:lnTo>
                      <a:pt x="65" y="127"/>
                    </a:lnTo>
                    <a:lnTo>
                      <a:pt x="64" y="127"/>
                    </a:lnTo>
                    <a:lnTo>
                      <a:pt x="62" y="126"/>
                    </a:lnTo>
                    <a:lnTo>
                      <a:pt x="61" y="123"/>
                    </a:lnTo>
                    <a:lnTo>
                      <a:pt x="59" y="121"/>
                    </a:lnTo>
                    <a:lnTo>
                      <a:pt x="61" y="119"/>
                    </a:lnTo>
                    <a:lnTo>
                      <a:pt x="62" y="118"/>
                    </a:lnTo>
                    <a:lnTo>
                      <a:pt x="64" y="116"/>
                    </a:lnTo>
                    <a:lnTo>
                      <a:pt x="65" y="114"/>
                    </a:lnTo>
                    <a:lnTo>
                      <a:pt x="65" y="111"/>
                    </a:lnTo>
                    <a:lnTo>
                      <a:pt x="67" y="110"/>
                    </a:lnTo>
                    <a:lnTo>
                      <a:pt x="69" y="110"/>
                    </a:lnTo>
                    <a:lnTo>
                      <a:pt x="73" y="110"/>
                    </a:lnTo>
                    <a:close/>
                    <a:moveTo>
                      <a:pt x="399" y="109"/>
                    </a:moveTo>
                    <a:lnTo>
                      <a:pt x="402" y="110"/>
                    </a:lnTo>
                    <a:lnTo>
                      <a:pt x="404" y="111"/>
                    </a:lnTo>
                    <a:lnTo>
                      <a:pt x="406" y="115"/>
                    </a:lnTo>
                    <a:lnTo>
                      <a:pt x="407" y="118"/>
                    </a:lnTo>
                    <a:lnTo>
                      <a:pt x="408" y="122"/>
                    </a:lnTo>
                    <a:lnTo>
                      <a:pt x="406" y="125"/>
                    </a:lnTo>
                    <a:lnTo>
                      <a:pt x="404" y="126"/>
                    </a:lnTo>
                    <a:lnTo>
                      <a:pt x="402" y="128"/>
                    </a:lnTo>
                    <a:lnTo>
                      <a:pt x="401" y="130"/>
                    </a:lnTo>
                    <a:lnTo>
                      <a:pt x="399" y="132"/>
                    </a:lnTo>
                    <a:lnTo>
                      <a:pt x="399" y="134"/>
                    </a:lnTo>
                    <a:lnTo>
                      <a:pt x="396" y="137"/>
                    </a:lnTo>
                    <a:lnTo>
                      <a:pt x="394" y="137"/>
                    </a:lnTo>
                    <a:lnTo>
                      <a:pt x="393" y="134"/>
                    </a:lnTo>
                    <a:lnTo>
                      <a:pt x="392" y="132"/>
                    </a:lnTo>
                    <a:lnTo>
                      <a:pt x="392" y="129"/>
                    </a:lnTo>
                    <a:lnTo>
                      <a:pt x="392" y="127"/>
                    </a:lnTo>
                    <a:lnTo>
                      <a:pt x="392" y="125"/>
                    </a:lnTo>
                    <a:lnTo>
                      <a:pt x="391" y="121"/>
                    </a:lnTo>
                    <a:lnTo>
                      <a:pt x="391" y="119"/>
                    </a:lnTo>
                    <a:lnTo>
                      <a:pt x="391" y="117"/>
                    </a:lnTo>
                    <a:lnTo>
                      <a:pt x="392" y="115"/>
                    </a:lnTo>
                    <a:lnTo>
                      <a:pt x="394" y="111"/>
                    </a:lnTo>
                    <a:lnTo>
                      <a:pt x="396" y="110"/>
                    </a:lnTo>
                    <a:lnTo>
                      <a:pt x="399" y="109"/>
                    </a:lnTo>
                    <a:close/>
                    <a:moveTo>
                      <a:pt x="105" y="109"/>
                    </a:moveTo>
                    <a:lnTo>
                      <a:pt x="106" y="110"/>
                    </a:lnTo>
                    <a:lnTo>
                      <a:pt x="108" y="111"/>
                    </a:lnTo>
                    <a:lnTo>
                      <a:pt x="109" y="112"/>
                    </a:lnTo>
                    <a:lnTo>
                      <a:pt x="109" y="115"/>
                    </a:lnTo>
                    <a:lnTo>
                      <a:pt x="109" y="117"/>
                    </a:lnTo>
                    <a:lnTo>
                      <a:pt x="108" y="118"/>
                    </a:lnTo>
                    <a:lnTo>
                      <a:pt x="107" y="119"/>
                    </a:lnTo>
                    <a:lnTo>
                      <a:pt x="107" y="118"/>
                    </a:lnTo>
                    <a:lnTo>
                      <a:pt x="105" y="118"/>
                    </a:lnTo>
                    <a:lnTo>
                      <a:pt x="104" y="118"/>
                    </a:lnTo>
                    <a:lnTo>
                      <a:pt x="102" y="117"/>
                    </a:lnTo>
                    <a:lnTo>
                      <a:pt x="102" y="115"/>
                    </a:lnTo>
                    <a:lnTo>
                      <a:pt x="102" y="114"/>
                    </a:lnTo>
                    <a:lnTo>
                      <a:pt x="102" y="112"/>
                    </a:lnTo>
                    <a:lnTo>
                      <a:pt x="102" y="110"/>
                    </a:lnTo>
                    <a:lnTo>
                      <a:pt x="104" y="109"/>
                    </a:lnTo>
                    <a:lnTo>
                      <a:pt x="105" y="109"/>
                    </a:lnTo>
                    <a:close/>
                    <a:moveTo>
                      <a:pt x="2451" y="90"/>
                    </a:moveTo>
                    <a:lnTo>
                      <a:pt x="2455" y="97"/>
                    </a:lnTo>
                    <a:lnTo>
                      <a:pt x="2458" y="105"/>
                    </a:lnTo>
                    <a:lnTo>
                      <a:pt x="2459" y="111"/>
                    </a:lnTo>
                    <a:lnTo>
                      <a:pt x="2462" y="118"/>
                    </a:lnTo>
                    <a:lnTo>
                      <a:pt x="2461" y="125"/>
                    </a:lnTo>
                    <a:lnTo>
                      <a:pt x="2458" y="130"/>
                    </a:lnTo>
                    <a:lnTo>
                      <a:pt x="2456" y="134"/>
                    </a:lnTo>
                    <a:lnTo>
                      <a:pt x="2456" y="155"/>
                    </a:lnTo>
                    <a:lnTo>
                      <a:pt x="2456" y="159"/>
                    </a:lnTo>
                    <a:lnTo>
                      <a:pt x="2456" y="162"/>
                    </a:lnTo>
                    <a:lnTo>
                      <a:pt x="2455" y="164"/>
                    </a:lnTo>
                    <a:lnTo>
                      <a:pt x="2455" y="166"/>
                    </a:lnTo>
                    <a:lnTo>
                      <a:pt x="2454" y="169"/>
                    </a:lnTo>
                    <a:lnTo>
                      <a:pt x="2452" y="174"/>
                    </a:lnTo>
                    <a:lnTo>
                      <a:pt x="2451" y="181"/>
                    </a:lnTo>
                    <a:lnTo>
                      <a:pt x="2448" y="187"/>
                    </a:lnTo>
                    <a:lnTo>
                      <a:pt x="2447" y="192"/>
                    </a:lnTo>
                    <a:lnTo>
                      <a:pt x="2444" y="194"/>
                    </a:lnTo>
                    <a:lnTo>
                      <a:pt x="2441" y="192"/>
                    </a:lnTo>
                    <a:lnTo>
                      <a:pt x="2440" y="191"/>
                    </a:lnTo>
                    <a:lnTo>
                      <a:pt x="2440" y="188"/>
                    </a:lnTo>
                    <a:lnTo>
                      <a:pt x="2438" y="186"/>
                    </a:lnTo>
                    <a:lnTo>
                      <a:pt x="2438" y="185"/>
                    </a:lnTo>
                    <a:lnTo>
                      <a:pt x="2437" y="185"/>
                    </a:lnTo>
                    <a:lnTo>
                      <a:pt x="2436" y="185"/>
                    </a:lnTo>
                    <a:lnTo>
                      <a:pt x="2434" y="188"/>
                    </a:lnTo>
                    <a:lnTo>
                      <a:pt x="2432" y="190"/>
                    </a:lnTo>
                    <a:lnTo>
                      <a:pt x="2431" y="191"/>
                    </a:lnTo>
                    <a:lnTo>
                      <a:pt x="2429" y="188"/>
                    </a:lnTo>
                    <a:lnTo>
                      <a:pt x="2425" y="185"/>
                    </a:lnTo>
                    <a:lnTo>
                      <a:pt x="2423" y="178"/>
                    </a:lnTo>
                    <a:lnTo>
                      <a:pt x="2422" y="171"/>
                    </a:lnTo>
                    <a:lnTo>
                      <a:pt x="2425" y="164"/>
                    </a:lnTo>
                    <a:lnTo>
                      <a:pt x="2426" y="162"/>
                    </a:lnTo>
                    <a:lnTo>
                      <a:pt x="2426" y="160"/>
                    </a:lnTo>
                    <a:lnTo>
                      <a:pt x="2427" y="156"/>
                    </a:lnTo>
                    <a:lnTo>
                      <a:pt x="2427" y="153"/>
                    </a:lnTo>
                    <a:lnTo>
                      <a:pt x="2429" y="151"/>
                    </a:lnTo>
                    <a:lnTo>
                      <a:pt x="2429" y="149"/>
                    </a:lnTo>
                    <a:lnTo>
                      <a:pt x="2430" y="147"/>
                    </a:lnTo>
                    <a:lnTo>
                      <a:pt x="2431" y="145"/>
                    </a:lnTo>
                    <a:lnTo>
                      <a:pt x="2431" y="142"/>
                    </a:lnTo>
                    <a:lnTo>
                      <a:pt x="2429" y="140"/>
                    </a:lnTo>
                    <a:lnTo>
                      <a:pt x="2426" y="137"/>
                    </a:lnTo>
                    <a:lnTo>
                      <a:pt x="2424" y="133"/>
                    </a:lnTo>
                    <a:lnTo>
                      <a:pt x="2423" y="130"/>
                    </a:lnTo>
                    <a:lnTo>
                      <a:pt x="2423" y="128"/>
                    </a:lnTo>
                    <a:lnTo>
                      <a:pt x="2423" y="126"/>
                    </a:lnTo>
                    <a:lnTo>
                      <a:pt x="2424" y="122"/>
                    </a:lnTo>
                    <a:lnTo>
                      <a:pt x="2424" y="120"/>
                    </a:lnTo>
                    <a:lnTo>
                      <a:pt x="2426" y="118"/>
                    </a:lnTo>
                    <a:lnTo>
                      <a:pt x="2427" y="116"/>
                    </a:lnTo>
                    <a:lnTo>
                      <a:pt x="2429" y="116"/>
                    </a:lnTo>
                    <a:lnTo>
                      <a:pt x="2431" y="115"/>
                    </a:lnTo>
                    <a:lnTo>
                      <a:pt x="2433" y="114"/>
                    </a:lnTo>
                    <a:lnTo>
                      <a:pt x="2434" y="112"/>
                    </a:lnTo>
                    <a:lnTo>
                      <a:pt x="2435" y="112"/>
                    </a:lnTo>
                    <a:lnTo>
                      <a:pt x="2436" y="114"/>
                    </a:lnTo>
                    <a:lnTo>
                      <a:pt x="2437" y="116"/>
                    </a:lnTo>
                    <a:lnTo>
                      <a:pt x="2438" y="118"/>
                    </a:lnTo>
                    <a:lnTo>
                      <a:pt x="2441" y="121"/>
                    </a:lnTo>
                    <a:lnTo>
                      <a:pt x="2442" y="123"/>
                    </a:lnTo>
                    <a:lnTo>
                      <a:pt x="2443" y="125"/>
                    </a:lnTo>
                    <a:lnTo>
                      <a:pt x="2443" y="125"/>
                    </a:lnTo>
                    <a:lnTo>
                      <a:pt x="2443" y="123"/>
                    </a:lnTo>
                    <a:lnTo>
                      <a:pt x="2443" y="122"/>
                    </a:lnTo>
                    <a:lnTo>
                      <a:pt x="2443" y="121"/>
                    </a:lnTo>
                    <a:lnTo>
                      <a:pt x="2443" y="120"/>
                    </a:lnTo>
                    <a:lnTo>
                      <a:pt x="2443" y="118"/>
                    </a:lnTo>
                    <a:lnTo>
                      <a:pt x="2443" y="118"/>
                    </a:lnTo>
                    <a:lnTo>
                      <a:pt x="2443" y="109"/>
                    </a:lnTo>
                    <a:lnTo>
                      <a:pt x="2443" y="107"/>
                    </a:lnTo>
                    <a:lnTo>
                      <a:pt x="2443" y="106"/>
                    </a:lnTo>
                    <a:lnTo>
                      <a:pt x="2442" y="105"/>
                    </a:lnTo>
                    <a:lnTo>
                      <a:pt x="2440" y="104"/>
                    </a:lnTo>
                    <a:lnTo>
                      <a:pt x="2438" y="104"/>
                    </a:lnTo>
                    <a:lnTo>
                      <a:pt x="2440" y="100"/>
                    </a:lnTo>
                    <a:lnTo>
                      <a:pt x="2440" y="98"/>
                    </a:lnTo>
                    <a:lnTo>
                      <a:pt x="2441" y="97"/>
                    </a:lnTo>
                    <a:lnTo>
                      <a:pt x="2442" y="96"/>
                    </a:lnTo>
                    <a:lnTo>
                      <a:pt x="2443" y="95"/>
                    </a:lnTo>
                    <a:lnTo>
                      <a:pt x="2444" y="95"/>
                    </a:lnTo>
                    <a:lnTo>
                      <a:pt x="2446" y="95"/>
                    </a:lnTo>
                    <a:lnTo>
                      <a:pt x="2448" y="93"/>
                    </a:lnTo>
                    <a:lnTo>
                      <a:pt x="2451" y="90"/>
                    </a:lnTo>
                    <a:close/>
                    <a:moveTo>
                      <a:pt x="87" y="85"/>
                    </a:moveTo>
                    <a:lnTo>
                      <a:pt x="88" y="85"/>
                    </a:lnTo>
                    <a:lnTo>
                      <a:pt x="90" y="86"/>
                    </a:lnTo>
                    <a:lnTo>
                      <a:pt x="91" y="87"/>
                    </a:lnTo>
                    <a:lnTo>
                      <a:pt x="93" y="88"/>
                    </a:lnTo>
                    <a:lnTo>
                      <a:pt x="94" y="89"/>
                    </a:lnTo>
                    <a:lnTo>
                      <a:pt x="94" y="92"/>
                    </a:lnTo>
                    <a:lnTo>
                      <a:pt x="95" y="94"/>
                    </a:lnTo>
                    <a:lnTo>
                      <a:pt x="96" y="95"/>
                    </a:lnTo>
                    <a:lnTo>
                      <a:pt x="97" y="97"/>
                    </a:lnTo>
                    <a:lnTo>
                      <a:pt x="99" y="97"/>
                    </a:lnTo>
                    <a:lnTo>
                      <a:pt x="99" y="98"/>
                    </a:lnTo>
                    <a:lnTo>
                      <a:pt x="100" y="99"/>
                    </a:lnTo>
                    <a:lnTo>
                      <a:pt x="100" y="101"/>
                    </a:lnTo>
                    <a:lnTo>
                      <a:pt x="100" y="104"/>
                    </a:lnTo>
                    <a:lnTo>
                      <a:pt x="99" y="104"/>
                    </a:lnTo>
                    <a:lnTo>
                      <a:pt x="97" y="104"/>
                    </a:lnTo>
                    <a:lnTo>
                      <a:pt x="96" y="104"/>
                    </a:lnTo>
                    <a:lnTo>
                      <a:pt x="94" y="103"/>
                    </a:lnTo>
                    <a:lnTo>
                      <a:pt x="93" y="103"/>
                    </a:lnTo>
                    <a:lnTo>
                      <a:pt x="90" y="101"/>
                    </a:lnTo>
                    <a:lnTo>
                      <a:pt x="89" y="100"/>
                    </a:lnTo>
                    <a:lnTo>
                      <a:pt x="89" y="99"/>
                    </a:lnTo>
                    <a:lnTo>
                      <a:pt x="88" y="99"/>
                    </a:lnTo>
                    <a:lnTo>
                      <a:pt x="87" y="100"/>
                    </a:lnTo>
                    <a:lnTo>
                      <a:pt x="87" y="101"/>
                    </a:lnTo>
                    <a:lnTo>
                      <a:pt x="86" y="104"/>
                    </a:lnTo>
                    <a:lnTo>
                      <a:pt x="86" y="106"/>
                    </a:lnTo>
                    <a:lnTo>
                      <a:pt x="86" y="107"/>
                    </a:lnTo>
                    <a:lnTo>
                      <a:pt x="86" y="109"/>
                    </a:lnTo>
                    <a:lnTo>
                      <a:pt x="85" y="109"/>
                    </a:lnTo>
                    <a:lnTo>
                      <a:pt x="83" y="109"/>
                    </a:lnTo>
                    <a:lnTo>
                      <a:pt x="82" y="108"/>
                    </a:lnTo>
                    <a:lnTo>
                      <a:pt x="80" y="107"/>
                    </a:lnTo>
                    <a:lnTo>
                      <a:pt x="79" y="106"/>
                    </a:lnTo>
                    <a:lnTo>
                      <a:pt x="78" y="106"/>
                    </a:lnTo>
                    <a:lnTo>
                      <a:pt x="77" y="106"/>
                    </a:lnTo>
                    <a:lnTo>
                      <a:pt x="76" y="105"/>
                    </a:lnTo>
                    <a:lnTo>
                      <a:pt x="75" y="105"/>
                    </a:lnTo>
                    <a:lnTo>
                      <a:pt x="74" y="104"/>
                    </a:lnTo>
                    <a:lnTo>
                      <a:pt x="75" y="100"/>
                    </a:lnTo>
                    <a:lnTo>
                      <a:pt x="75" y="99"/>
                    </a:lnTo>
                    <a:lnTo>
                      <a:pt x="75" y="98"/>
                    </a:lnTo>
                    <a:lnTo>
                      <a:pt x="76" y="97"/>
                    </a:lnTo>
                    <a:lnTo>
                      <a:pt x="78" y="97"/>
                    </a:lnTo>
                    <a:lnTo>
                      <a:pt x="79" y="96"/>
                    </a:lnTo>
                    <a:lnTo>
                      <a:pt x="82" y="95"/>
                    </a:lnTo>
                    <a:lnTo>
                      <a:pt x="84" y="93"/>
                    </a:lnTo>
                    <a:lnTo>
                      <a:pt x="85" y="89"/>
                    </a:lnTo>
                    <a:lnTo>
                      <a:pt x="85" y="87"/>
                    </a:lnTo>
                    <a:lnTo>
                      <a:pt x="86" y="86"/>
                    </a:lnTo>
                    <a:lnTo>
                      <a:pt x="87" y="85"/>
                    </a:lnTo>
                    <a:close/>
                    <a:moveTo>
                      <a:pt x="389" y="72"/>
                    </a:moveTo>
                    <a:lnTo>
                      <a:pt x="389" y="73"/>
                    </a:lnTo>
                    <a:lnTo>
                      <a:pt x="391" y="74"/>
                    </a:lnTo>
                    <a:lnTo>
                      <a:pt x="393" y="75"/>
                    </a:lnTo>
                    <a:lnTo>
                      <a:pt x="395" y="76"/>
                    </a:lnTo>
                    <a:lnTo>
                      <a:pt x="397" y="77"/>
                    </a:lnTo>
                    <a:lnTo>
                      <a:pt x="400" y="78"/>
                    </a:lnTo>
                    <a:lnTo>
                      <a:pt x="402" y="83"/>
                    </a:lnTo>
                    <a:lnTo>
                      <a:pt x="403" y="87"/>
                    </a:lnTo>
                    <a:lnTo>
                      <a:pt x="405" y="92"/>
                    </a:lnTo>
                    <a:lnTo>
                      <a:pt x="405" y="93"/>
                    </a:lnTo>
                    <a:lnTo>
                      <a:pt x="405" y="95"/>
                    </a:lnTo>
                    <a:lnTo>
                      <a:pt x="406" y="97"/>
                    </a:lnTo>
                    <a:lnTo>
                      <a:pt x="406" y="99"/>
                    </a:lnTo>
                    <a:lnTo>
                      <a:pt x="406" y="101"/>
                    </a:lnTo>
                    <a:lnTo>
                      <a:pt x="406" y="103"/>
                    </a:lnTo>
                    <a:lnTo>
                      <a:pt x="405" y="103"/>
                    </a:lnTo>
                    <a:lnTo>
                      <a:pt x="403" y="104"/>
                    </a:lnTo>
                    <a:lnTo>
                      <a:pt x="402" y="104"/>
                    </a:lnTo>
                    <a:lnTo>
                      <a:pt x="401" y="103"/>
                    </a:lnTo>
                    <a:lnTo>
                      <a:pt x="400" y="103"/>
                    </a:lnTo>
                    <a:lnTo>
                      <a:pt x="399" y="101"/>
                    </a:lnTo>
                    <a:lnTo>
                      <a:pt x="397" y="103"/>
                    </a:lnTo>
                    <a:lnTo>
                      <a:pt x="396" y="103"/>
                    </a:lnTo>
                    <a:lnTo>
                      <a:pt x="394" y="105"/>
                    </a:lnTo>
                    <a:lnTo>
                      <a:pt x="393" y="106"/>
                    </a:lnTo>
                    <a:lnTo>
                      <a:pt x="392" y="107"/>
                    </a:lnTo>
                    <a:lnTo>
                      <a:pt x="390" y="108"/>
                    </a:lnTo>
                    <a:lnTo>
                      <a:pt x="388" y="108"/>
                    </a:lnTo>
                    <a:lnTo>
                      <a:pt x="385" y="107"/>
                    </a:lnTo>
                    <a:lnTo>
                      <a:pt x="386" y="103"/>
                    </a:lnTo>
                    <a:lnTo>
                      <a:pt x="388" y="98"/>
                    </a:lnTo>
                    <a:lnTo>
                      <a:pt x="389" y="94"/>
                    </a:lnTo>
                    <a:lnTo>
                      <a:pt x="388" y="88"/>
                    </a:lnTo>
                    <a:lnTo>
                      <a:pt x="385" y="83"/>
                    </a:lnTo>
                    <a:lnTo>
                      <a:pt x="385" y="77"/>
                    </a:lnTo>
                    <a:lnTo>
                      <a:pt x="389" y="72"/>
                    </a:lnTo>
                    <a:close/>
                    <a:moveTo>
                      <a:pt x="368" y="46"/>
                    </a:moveTo>
                    <a:lnTo>
                      <a:pt x="369" y="47"/>
                    </a:lnTo>
                    <a:lnTo>
                      <a:pt x="370" y="47"/>
                    </a:lnTo>
                    <a:lnTo>
                      <a:pt x="370" y="47"/>
                    </a:lnTo>
                    <a:lnTo>
                      <a:pt x="370" y="49"/>
                    </a:lnTo>
                    <a:lnTo>
                      <a:pt x="370" y="50"/>
                    </a:lnTo>
                    <a:lnTo>
                      <a:pt x="369" y="51"/>
                    </a:lnTo>
                    <a:lnTo>
                      <a:pt x="368" y="52"/>
                    </a:lnTo>
                    <a:lnTo>
                      <a:pt x="366" y="51"/>
                    </a:lnTo>
                    <a:lnTo>
                      <a:pt x="364" y="50"/>
                    </a:lnTo>
                    <a:lnTo>
                      <a:pt x="363" y="49"/>
                    </a:lnTo>
                    <a:lnTo>
                      <a:pt x="364" y="47"/>
                    </a:lnTo>
                    <a:lnTo>
                      <a:pt x="366" y="46"/>
                    </a:lnTo>
                    <a:lnTo>
                      <a:pt x="368" y="46"/>
                    </a:lnTo>
                    <a:close/>
                    <a:moveTo>
                      <a:pt x="22" y="46"/>
                    </a:moveTo>
                    <a:lnTo>
                      <a:pt x="23" y="46"/>
                    </a:lnTo>
                    <a:lnTo>
                      <a:pt x="24" y="47"/>
                    </a:lnTo>
                    <a:lnTo>
                      <a:pt x="25" y="49"/>
                    </a:lnTo>
                    <a:lnTo>
                      <a:pt x="28" y="49"/>
                    </a:lnTo>
                    <a:lnTo>
                      <a:pt x="28" y="50"/>
                    </a:lnTo>
                    <a:lnTo>
                      <a:pt x="26" y="51"/>
                    </a:lnTo>
                    <a:lnTo>
                      <a:pt x="25" y="52"/>
                    </a:lnTo>
                    <a:lnTo>
                      <a:pt x="23" y="52"/>
                    </a:lnTo>
                    <a:lnTo>
                      <a:pt x="22" y="52"/>
                    </a:lnTo>
                    <a:lnTo>
                      <a:pt x="20" y="51"/>
                    </a:lnTo>
                    <a:lnTo>
                      <a:pt x="19" y="50"/>
                    </a:lnTo>
                    <a:lnTo>
                      <a:pt x="19" y="47"/>
                    </a:lnTo>
                    <a:lnTo>
                      <a:pt x="20" y="46"/>
                    </a:lnTo>
                    <a:lnTo>
                      <a:pt x="21" y="46"/>
                    </a:lnTo>
                    <a:lnTo>
                      <a:pt x="22" y="46"/>
                    </a:lnTo>
                    <a:close/>
                    <a:moveTo>
                      <a:pt x="3068" y="35"/>
                    </a:moveTo>
                    <a:lnTo>
                      <a:pt x="3068" y="155"/>
                    </a:lnTo>
                    <a:lnTo>
                      <a:pt x="3060" y="253"/>
                    </a:lnTo>
                    <a:lnTo>
                      <a:pt x="3046" y="349"/>
                    </a:lnTo>
                    <a:lnTo>
                      <a:pt x="3027" y="444"/>
                    </a:lnTo>
                    <a:lnTo>
                      <a:pt x="3002" y="535"/>
                    </a:lnTo>
                    <a:lnTo>
                      <a:pt x="3002" y="533"/>
                    </a:lnTo>
                    <a:lnTo>
                      <a:pt x="3000" y="532"/>
                    </a:lnTo>
                    <a:lnTo>
                      <a:pt x="2999" y="533"/>
                    </a:lnTo>
                    <a:lnTo>
                      <a:pt x="2998" y="534"/>
                    </a:lnTo>
                    <a:lnTo>
                      <a:pt x="2998" y="535"/>
                    </a:lnTo>
                    <a:lnTo>
                      <a:pt x="2998" y="537"/>
                    </a:lnTo>
                    <a:lnTo>
                      <a:pt x="2994" y="541"/>
                    </a:lnTo>
                    <a:lnTo>
                      <a:pt x="2992" y="544"/>
                    </a:lnTo>
                    <a:lnTo>
                      <a:pt x="2989" y="546"/>
                    </a:lnTo>
                    <a:lnTo>
                      <a:pt x="2987" y="548"/>
                    </a:lnTo>
                    <a:lnTo>
                      <a:pt x="2983" y="549"/>
                    </a:lnTo>
                    <a:lnTo>
                      <a:pt x="2981" y="553"/>
                    </a:lnTo>
                    <a:lnTo>
                      <a:pt x="2980" y="555"/>
                    </a:lnTo>
                    <a:lnTo>
                      <a:pt x="2978" y="558"/>
                    </a:lnTo>
                    <a:lnTo>
                      <a:pt x="2976" y="562"/>
                    </a:lnTo>
                    <a:lnTo>
                      <a:pt x="2974" y="564"/>
                    </a:lnTo>
                    <a:lnTo>
                      <a:pt x="2971" y="567"/>
                    </a:lnTo>
                    <a:lnTo>
                      <a:pt x="2969" y="570"/>
                    </a:lnTo>
                    <a:lnTo>
                      <a:pt x="2967" y="573"/>
                    </a:lnTo>
                    <a:lnTo>
                      <a:pt x="2967" y="575"/>
                    </a:lnTo>
                    <a:lnTo>
                      <a:pt x="2966" y="577"/>
                    </a:lnTo>
                    <a:lnTo>
                      <a:pt x="2965" y="579"/>
                    </a:lnTo>
                    <a:lnTo>
                      <a:pt x="2963" y="583"/>
                    </a:lnTo>
                    <a:lnTo>
                      <a:pt x="2959" y="586"/>
                    </a:lnTo>
                    <a:lnTo>
                      <a:pt x="2958" y="588"/>
                    </a:lnTo>
                    <a:lnTo>
                      <a:pt x="2956" y="590"/>
                    </a:lnTo>
                    <a:lnTo>
                      <a:pt x="2955" y="592"/>
                    </a:lnTo>
                    <a:lnTo>
                      <a:pt x="2953" y="595"/>
                    </a:lnTo>
                    <a:lnTo>
                      <a:pt x="2952" y="598"/>
                    </a:lnTo>
                    <a:lnTo>
                      <a:pt x="2949" y="602"/>
                    </a:lnTo>
                    <a:lnTo>
                      <a:pt x="2947" y="607"/>
                    </a:lnTo>
                    <a:lnTo>
                      <a:pt x="2945" y="610"/>
                    </a:lnTo>
                    <a:lnTo>
                      <a:pt x="2942" y="612"/>
                    </a:lnTo>
                    <a:lnTo>
                      <a:pt x="2941" y="614"/>
                    </a:lnTo>
                    <a:lnTo>
                      <a:pt x="2938" y="617"/>
                    </a:lnTo>
                    <a:lnTo>
                      <a:pt x="2936" y="620"/>
                    </a:lnTo>
                    <a:lnTo>
                      <a:pt x="2934" y="623"/>
                    </a:lnTo>
                    <a:lnTo>
                      <a:pt x="2933" y="628"/>
                    </a:lnTo>
                    <a:lnTo>
                      <a:pt x="2932" y="630"/>
                    </a:lnTo>
                    <a:lnTo>
                      <a:pt x="2932" y="633"/>
                    </a:lnTo>
                    <a:lnTo>
                      <a:pt x="2931" y="635"/>
                    </a:lnTo>
                    <a:lnTo>
                      <a:pt x="2931" y="638"/>
                    </a:lnTo>
                    <a:lnTo>
                      <a:pt x="2931" y="640"/>
                    </a:lnTo>
                    <a:lnTo>
                      <a:pt x="2932" y="640"/>
                    </a:lnTo>
                    <a:lnTo>
                      <a:pt x="2932" y="641"/>
                    </a:lnTo>
                    <a:lnTo>
                      <a:pt x="2933" y="642"/>
                    </a:lnTo>
                    <a:lnTo>
                      <a:pt x="2933" y="644"/>
                    </a:lnTo>
                    <a:lnTo>
                      <a:pt x="2932" y="646"/>
                    </a:lnTo>
                    <a:lnTo>
                      <a:pt x="2931" y="650"/>
                    </a:lnTo>
                    <a:lnTo>
                      <a:pt x="2929" y="652"/>
                    </a:lnTo>
                    <a:lnTo>
                      <a:pt x="2928" y="653"/>
                    </a:lnTo>
                    <a:lnTo>
                      <a:pt x="2927" y="656"/>
                    </a:lnTo>
                    <a:lnTo>
                      <a:pt x="2926" y="658"/>
                    </a:lnTo>
                    <a:lnTo>
                      <a:pt x="2925" y="662"/>
                    </a:lnTo>
                    <a:lnTo>
                      <a:pt x="2924" y="664"/>
                    </a:lnTo>
                    <a:lnTo>
                      <a:pt x="2922" y="668"/>
                    </a:lnTo>
                    <a:lnTo>
                      <a:pt x="2921" y="671"/>
                    </a:lnTo>
                    <a:lnTo>
                      <a:pt x="2920" y="673"/>
                    </a:lnTo>
                    <a:lnTo>
                      <a:pt x="2918" y="676"/>
                    </a:lnTo>
                    <a:lnTo>
                      <a:pt x="2917" y="678"/>
                    </a:lnTo>
                    <a:lnTo>
                      <a:pt x="2917" y="682"/>
                    </a:lnTo>
                    <a:lnTo>
                      <a:pt x="2915" y="684"/>
                    </a:lnTo>
                    <a:lnTo>
                      <a:pt x="2915" y="685"/>
                    </a:lnTo>
                    <a:lnTo>
                      <a:pt x="2915" y="687"/>
                    </a:lnTo>
                    <a:lnTo>
                      <a:pt x="2914" y="690"/>
                    </a:lnTo>
                    <a:lnTo>
                      <a:pt x="2913" y="693"/>
                    </a:lnTo>
                    <a:lnTo>
                      <a:pt x="2911" y="696"/>
                    </a:lnTo>
                    <a:lnTo>
                      <a:pt x="2910" y="698"/>
                    </a:lnTo>
                    <a:lnTo>
                      <a:pt x="2909" y="699"/>
                    </a:lnTo>
                    <a:lnTo>
                      <a:pt x="2907" y="700"/>
                    </a:lnTo>
                    <a:lnTo>
                      <a:pt x="2906" y="699"/>
                    </a:lnTo>
                    <a:lnTo>
                      <a:pt x="2906" y="699"/>
                    </a:lnTo>
                    <a:lnTo>
                      <a:pt x="2905" y="698"/>
                    </a:lnTo>
                    <a:lnTo>
                      <a:pt x="2906" y="696"/>
                    </a:lnTo>
                    <a:lnTo>
                      <a:pt x="2906" y="695"/>
                    </a:lnTo>
                    <a:lnTo>
                      <a:pt x="2906" y="693"/>
                    </a:lnTo>
                    <a:lnTo>
                      <a:pt x="2905" y="690"/>
                    </a:lnTo>
                    <a:lnTo>
                      <a:pt x="2905" y="687"/>
                    </a:lnTo>
                    <a:lnTo>
                      <a:pt x="2904" y="685"/>
                    </a:lnTo>
                    <a:lnTo>
                      <a:pt x="2904" y="682"/>
                    </a:lnTo>
                    <a:lnTo>
                      <a:pt x="2904" y="660"/>
                    </a:lnTo>
                    <a:lnTo>
                      <a:pt x="2903" y="650"/>
                    </a:lnTo>
                    <a:lnTo>
                      <a:pt x="2902" y="638"/>
                    </a:lnTo>
                    <a:lnTo>
                      <a:pt x="2902" y="627"/>
                    </a:lnTo>
                    <a:lnTo>
                      <a:pt x="2902" y="614"/>
                    </a:lnTo>
                    <a:lnTo>
                      <a:pt x="2902" y="610"/>
                    </a:lnTo>
                    <a:lnTo>
                      <a:pt x="2903" y="606"/>
                    </a:lnTo>
                    <a:lnTo>
                      <a:pt x="2904" y="601"/>
                    </a:lnTo>
                    <a:lnTo>
                      <a:pt x="2904" y="590"/>
                    </a:lnTo>
                    <a:lnTo>
                      <a:pt x="2905" y="585"/>
                    </a:lnTo>
                    <a:lnTo>
                      <a:pt x="2905" y="581"/>
                    </a:lnTo>
                    <a:lnTo>
                      <a:pt x="2906" y="577"/>
                    </a:lnTo>
                    <a:lnTo>
                      <a:pt x="2906" y="573"/>
                    </a:lnTo>
                    <a:lnTo>
                      <a:pt x="2906" y="572"/>
                    </a:lnTo>
                    <a:lnTo>
                      <a:pt x="2906" y="569"/>
                    </a:lnTo>
                    <a:lnTo>
                      <a:pt x="2906" y="568"/>
                    </a:lnTo>
                    <a:lnTo>
                      <a:pt x="2905" y="567"/>
                    </a:lnTo>
                    <a:lnTo>
                      <a:pt x="2905" y="567"/>
                    </a:lnTo>
                    <a:lnTo>
                      <a:pt x="2904" y="568"/>
                    </a:lnTo>
                    <a:lnTo>
                      <a:pt x="2904" y="570"/>
                    </a:lnTo>
                    <a:lnTo>
                      <a:pt x="2902" y="575"/>
                    </a:lnTo>
                    <a:lnTo>
                      <a:pt x="2900" y="578"/>
                    </a:lnTo>
                    <a:lnTo>
                      <a:pt x="2898" y="579"/>
                    </a:lnTo>
                    <a:lnTo>
                      <a:pt x="2895" y="580"/>
                    </a:lnTo>
                    <a:lnTo>
                      <a:pt x="2893" y="581"/>
                    </a:lnTo>
                    <a:lnTo>
                      <a:pt x="2892" y="581"/>
                    </a:lnTo>
                    <a:lnTo>
                      <a:pt x="2891" y="580"/>
                    </a:lnTo>
                    <a:lnTo>
                      <a:pt x="2890" y="579"/>
                    </a:lnTo>
                    <a:lnTo>
                      <a:pt x="2890" y="577"/>
                    </a:lnTo>
                    <a:lnTo>
                      <a:pt x="2889" y="575"/>
                    </a:lnTo>
                    <a:lnTo>
                      <a:pt x="2889" y="573"/>
                    </a:lnTo>
                    <a:lnTo>
                      <a:pt x="2889" y="570"/>
                    </a:lnTo>
                    <a:lnTo>
                      <a:pt x="2889" y="559"/>
                    </a:lnTo>
                    <a:lnTo>
                      <a:pt x="2889" y="557"/>
                    </a:lnTo>
                    <a:lnTo>
                      <a:pt x="2889" y="555"/>
                    </a:lnTo>
                    <a:lnTo>
                      <a:pt x="2887" y="553"/>
                    </a:lnTo>
                    <a:lnTo>
                      <a:pt x="2887" y="552"/>
                    </a:lnTo>
                    <a:lnTo>
                      <a:pt x="2887" y="551"/>
                    </a:lnTo>
                    <a:lnTo>
                      <a:pt x="2887" y="549"/>
                    </a:lnTo>
                    <a:lnTo>
                      <a:pt x="2885" y="548"/>
                    </a:lnTo>
                    <a:lnTo>
                      <a:pt x="2884" y="548"/>
                    </a:lnTo>
                    <a:lnTo>
                      <a:pt x="2883" y="546"/>
                    </a:lnTo>
                    <a:lnTo>
                      <a:pt x="2882" y="544"/>
                    </a:lnTo>
                    <a:lnTo>
                      <a:pt x="2882" y="542"/>
                    </a:lnTo>
                    <a:lnTo>
                      <a:pt x="2882" y="540"/>
                    </a:lnTo>
                    <a:lnTo>
                      <a:pt x="2882" y="538"/>
                    </a:lnTo>
                    <a:lnTo>
                      <a:pt x="2882" y="536"/>
                    </a:lnTo>
                    <a:lnTo>
                      <a:pt x="2881" y="535"/>
                    </a:lnTo>
                    <a:lnTo>
                      <a:pt x="2880" y="535"/>
                    </a:lnTo>
                    <a:lnTo>
                      <a:pt x="2878" y="535"/>
                    </a:lnTo>
                    <a:lnTo>
                      <a:pt x="2876" y="537"/>
                    </a:lnTo>
                    <a:lnTo>
                      <a:pt x="2873" y="540"/>
                    </a:lnTo>
                    <a:lnTo>
                      <a:pt x="2871" y="540"/>
                    </a:lnTo>
                    <a:lnTo>
                      <a:pt x="2869" y="540"/>
                    </a:lnTo>
                    <a:lnTo>
                      <a:pt x="2867" y="542"/>
                    </a:lnTo>
                    <a:lnTo>
                      <a:pt x="2865" y="542"/>
                    </a:lnTo>
                    <a:lnTo>
                      <a:pt x="2862" y="543"/>
                    </a:lnTo>
                    <a:lnTo>
                      <a:pt x="2860" y="544"/>
                    </a:lnTo>
                    <a:lnTo>
                      <a:pt x="2851" y="544"/>
                    </a:lnTo>
                    <a:lnTo>
                      <a:pt x="2849" y="544"/>
                    </a:lnTo>
                    <a:lnTo>
                      <a:pt x="2847" y="545"/>
                    </a:lnTo>
                    <a:lnTo>
                      <a:pt x="2845" y="546"/>
                    </a:lnTo>
                    <a:lnTo>
                      <a:pt x="2844" y="546"/>
                    </a:lnTo>
                    <a:lnTo>
                      <a:pt x="2843" y="546"/>
                    </a:lnTo>
                    <a:lnTo>
                      <a:pt x="2841" y="547"/>
                    </a:lnTo>
                    <a:lnTo>
                      <a:pt x="2840" y="547"/>
                    </a:lnTo>
                    <a:lnTo>
                      <a:pt x="2839" y="547"/>
                    </a:lnTo>
                    <a:lnTo>
                      <a:pt x="2838" y="546"/>
                    </a:lnTo>
                    <a:lnTo>
                      <a:pt x="2838" y="544"/>
                    </a:lnTo>
                    <a:lnTo>
                      <a:pt x="2838" y="542"/>
                    </a:lnTo>
                    <a:lnTo>
                      <a:pt x="2838" y="538"/>
                    </a:lnTo>
                    <a:lnTo>
                      <a:pt x="2838" y="535"/>
                    </a:lnTo>
                    <a:lnTo>
                      <a:pt x="2838" y="532"/>
                    </a:lnTo>
                    <a:lnTo>
                      <a:pt x="2837" y="530"/>
                    </a:lnTo>
                    <a:lnTo>
                      <a:pt x="2837" y="529"/>
                    </a:lnTo>
                    <a:lnTo>
                      <a:pt x="2836" y="529"/>
                    </a:lnTo>
                    <a:lnTo>
                      <a:pt x="2835" y="529"/>
                    </a:lnTo>
                    <a:lnTo>
                      <a:pt x="2834" y="530"/>
                    </a:lnTo>
                    <a:lnTo>
                      <a:pt x="2834" y="532"/>
                    </a:lnTo>
                    <a:lnTo>
                      <a:pt x="2833" y="533"/>
                    </a:lnTo>
                    <a:lnTo>
                      <a:pt x="2832" y="535"/>
                    </a:lnTo>
                    <a:lnTo>
                      <a:pt x="2829" y="537"/>
                    </a:lnTo>
                    <a:lnTo>
                      <a:pt x="2828" y="540"/>
                    </a:lnTo>
                    <a:lnTo>
                      <a:pt x="2827" y="542"/>
                    </a:lnTo>
                    <a:lnTo>
                      <a:pt x="2825" y="543"/>
                    </a:lnTo>
                    <a:lnTo>
                      <a:pt x="2823" y="544"/>
                    </a:lnTo>
                    <a:lnTo>
                      <a:pt x="2821" y="544"/>
                    </a:lnTo>
                    <a:lnTo>
                      <a:pt x="2819" y="543"/>
                    </a:lnTo>
                    <a:lnTo>
                      <a:pt x="2817" y="542"/>
                    </a:lnTo>
                    <a:lnTo>
                      <a:pt x="2816" y="540"/>
                    </a:lnTo>
                    <a:lnTo>
                      <a:pt x="2815" y="536"/>
                    </a:lnTo>
                    <a:lnTo>
                      <a:pt x="2814" y="533"/>
                    </a:lnTo>
                    <a:lnTo>
                      <a:pt x="2813" y="529"/>
                    </a:lnTo>
                    <a:lnTo>
                      <a:pt x="2812" y="524"/>
                    </a:lnTo>
                    <a:lnTo>
                      <a:pt x="2812" y="523"/>
                    </a:lnTo>
                    <a:lnTo>
                      <a:pt x="2811" y="522"/>
                    </a:lnTo>
                    <a:lnTo>
                      <a:pt x="2811" y="521"/>
                    </a:lnTo>
                    <a:lnTo>
                      <a:pt x="2809" y="520"/>
                    </a:lnTo>
                    <a:lnTo>
                      <a:pt x="2809" y="518"/>
                    </a:lnTo>
                    <a:lnTo>
                      <a:pt x="2808" y="515"/>
                    </a:lnTo>
                    <a:lnTo>
                      <a:pt x="2807" y="513"/>
                    </a:lnTo>
                    <a:lnTo>
                      <a:pt x="2807" y="511"/>
                    </a:lnTo>
                    <a:lnTo>
                      <a:pt x="2807" y="509"/>
                    </a:lnTo>
                    <a:lnTo>
                      <a:pt x="2807" y="507"/>
                    </a:lnTo>
                    <a:lnTo>
                      <a:pt x="2806" y="505"/>
                    </a:lnTo>
                    <a:lnTo>
                      <a:pt x="2805" y="504"/>
                    </a:lnTo>
                    <a:lnTo>
                      <a:pt x="2803" y="504"/>
                    </a:lnTo>
                    <a:lnTo>
                      <a:pt x="2801" y="504"/>
                    </a:lnTo>
                    <a:lnTo>
                      <a:pt x="2800" y="504"/>
                    </a:lnTo>
                    <a:lnTo>
                      <a:pt x="2798" y="505"/>
                    </a:lnTo>
                    <a:lnTo>
                      <a:pt x="2797" y="509"/>
                    </a:lnTo>
                    <a:lnTo>
                      <a:pt x="2796" y="512"/>
                    </a:lnTo>
                    <a:lnTo>
                      <a:pt x="2796" y="518"/>
                    </a:lnTo>
                    <a:lnTo>
                      <a:pt x="2795" y="525"/>
                    </a:lnTo>
                    <a:lnTo>
                      <a:pt x="2796" y="533"/>
                    </a:lnTo>
                    <a:lnTo>
                      <a:pt x="2798" y="540"/>
                    </a:lnTo>
                    <a:lnTo>
                      <a:pt x="2800" y="548"/>
                    </a:lnTo>
                    <a:lnTo>
                      <a:pt x="2803" y="559"/>
                    </a:lnTo>
                    <a:lnTo>
                      <a:pt x="2803" y="562"/>
                    </a:lnTo>
                    <a:lnTo>
                      <a:pt x="2803" y="564"/>
                    </a:lnTo>
                    <a:lnTo>
                      <a:pt x="2804" y="566"/>
                    </a:lnTo>
                    <a:lnTo>
                      <a:pt x="2805" y="568"/>
                    </a:lnTo>
                    <a:lnTo>
                      <a:pt x="2805" y="569"/>
                    </a:lnTo>
                    <a:lnTo>
                      <a:pt x="2805" y="572"/>
                    </a:lnTo>
                    <a:lnTo>
                      <a:pt x="2805" y="573"/>
                    </a:lnTo>
                    <a:lnTo>
                      <a:pt x="2806" y="574"/>
                    </a:lnTo>
                    <a:lnTo>
                      <a:pt x="2807" y="575"/>
                    </a:lnTo>
                    <a:lnTo>
                      <a:pt x="2807" y="575"/>
                    </a:lnTo>
                    <a:lnTo>
                      <a:pt x="2809" y="575"/>
                    </a:lnTo>
                    <a:lnTo>
                      <a:pt x="2811" y="574"/>
                    </a:lnTo>
                    <a:lnTo>
                      <a:pt x="2813" y="573"/>
                    </a:lnTo>
                    <a:lnTo>
                      <a:pt x="2814" y="570"/>
                    </a:lnTo>
                    <a:lnTo>
                      <a:pt x="2816" y="567"/>
                    </a:lnTo>
                    <a:lnTo>
                      <a:pt x="2818" y="564"/>
                    </a:lnTo>
                    <a:lnTo>
                      <a:pt x="2821" y="562"/>
                    </a:lnTo>
                    <a:lnTo>
                      <a:pt x="2822" y="559"/>
                    </a:lnTo>
                    <a:lnTo>
                      <a:pt x="2824" y="557"/>
                    </a:lnTo>
                    <a:lnTo>
                      <a:pt x="2825" y="555"/>
                    </a:lnTo>
                    <a:lnTo>
                      <a:pt x="2826" y="553"/>
                    </a:lnTo>
                    <a:lnTo>
                      <a:pt x="2827" y="551"/>
                    </a:lnTo>
                    <a:lnTo>
                      <a:pt x="2829" y="548"/>
                    </a:lnTo>
                    <a:lnTo>
                      <a:pt x="2830" y="546"/>
                    </a:lnTo>
                    <a:lnTo>
                      <a:pt x="2832" y="544"/>
                    </a:lnTo>
                    <a:lnTo>
                      <a:pt x="2832" y="544"/>
                    </a:lnTo>
                    <a:lnTo>
                      <a:pt x="2833" y="544"/>
                    </a:lnTo>
                    <a:lnTo>
                      <a:pt x="2833" y="546"/>
                    </a:lnTo>
                    <a:lnTo>
                      <a:pt x="2832" y="548"/>
                    </a:lnTo>
                    <a:lnTo>
                      <a:pt x="2832" y="551"/>
                    </a:lnTo>
                    <a:lnTo>
                      <a:pt x="2830" y="553"/>
                    </a:lnTo>
                    <a:lnTo>
                      <a:pt x="2830" y="556"/>
                    </a:lnTo>
                    <a:lnTo>
                      <a:pt x="2829" y="558"/>
                    </a:lnTo>
                    <a:lnTo>
                      <a:pt x="2829" y="559"/>
                    </a:lnTo>
                    <a:lnTo>
                      <a:pt x="2830" y="563"/>
                    </a:lnTo>
                    <a:lnTo>
                      <a:pt x="2833" y="565"/>
                    </a:lnTo>
                    <a:lnTo>
                      <a:pt x="2835" y="566"/>
                    </a:lnTo>
                    <a:lnTo>
                      <a:pt x="2837" y="567"/>
                    </a:lnTo>
                    <a:lnTo>
                      <a:pt x="2838" y="568"/>
                    </a:lnTo>
                    <a:lnTo>
                      <a:pt x="2838" y="568"/>
                    </a:lnTo>
                    <a:lnTo>
                      <a:pt x="2839" y="567"/>
                    </a:lnTo>
                    <a:lnTo>
                      <a:pt x="2839" y="567"/>
                    </a:lnTo>
                    <a:lnTo>
                      <a:pt x="2840" y="567"/>
                    </a:lnTo>
                    <a:lnTo>
                      <a:pt x="2840" y="568"/>
                    </a:lnTo>
                    <a:lnTo>
                      <a:pt x="2840" y="570"/>
                    </a:lnTo>
                    <a:lnTo>
                      <a:pt x="2840" y="574"/>
                    </a:lnTo>
                    <a:lnTo>
                      <a:pt x="2841" y="576"/>
                    </a:lnTo>
                    <a:lnTo>
                      <a:pt x="2843" y="579"/>
                    </a:lnTo>
                    <a:lnTo>
                      <a:pt x="2843" y="586"/>
                    </a:lnTo>
                    <a:lnTo>
                      <a:pt x="2840" y="592"/>
                    </a:lnTo>
                    <a:lnTo>
                      <a:pt x="2836" y="599"/>
                    </a:lnTo>
                    <a:lnTo>
                      <a:pt x="2835" y="600"/>
                    </a:lnTo>
                    <a:lnTo>
                      <a:pt x="2833" y="602"/>
                    </a:lnTo>
                    <a:lnTo>
                      <a:pt x="2832" y="605"/>
                    </a:lnTo>
                    <a:lnTo>
                      <a:pt x="2832" y="608"/>
                    </a:lnTo>
                    <a:lnTo>
                      <a:pt x="2830" y="610"/>
                    </a:lnTo>
                    <a:lnTo>
                      <a:pt x="2829" y="612"/>
                    </a:lnTo>
                    <a:lnTo>
                      <a:pt x="2829" y="617"/>
                    </a:lnTo>
                    <a:lnTo>
                      <a:pt x="2828" y="618"/>
                    </a:lnTo>
                    <a:lnTo>
                      <a:pt x="2827" y="620"/>
                    </a:lnTo>
                    <a:lnTo>
                      <a:pt x="2825" y="622"/>
                    </a:lnTo>
                    <a:lnTo>
                      <a:pt x="2824" y="624"/>
                    </a:lnTo>
                    <a:lnTo>
                      <a:pt x="2823" y="625"/>
                    </a:lnTo>
                    <a:lnTo>
                      <a:pt x="2822" y="627"/>
                    </a:lnTo>
                    <a:lnTo>
                      <a:pt x="2821" y="627"/>
                    </a:lnTo>
                    <a:lnTo>
                      <a:pt x="2821" y="628"/>
                    </a:lnTo>
                    <a:lnTo>
                      <a:pt x="2819" y="630"/>
                    </a:lnTo>
                    <a:lnTo>
                      <a:pt x="2818" y="631"/>
                    </a:lnTo>
                    <a:lnTo>
                      <a:pt x="2816" y="634"/>
                    </a:lnTo>
                    <a:lnTo>
                      <a:pt x="2814" y="638"/>
                    </a:lnTo>
                    <a:lnTo>
                      <a:pt x="2812" y="641"/>
                    </a:lnTo>
                    <a:lnTo>
                      <a:pt x="2809" y="643"/>
                    </a:lnTo>
                    <a:lnTo>
                      <a:pt x="2807" y="644"/>
                    </a:lnTo>
                    <a:lnTo>
                      <a:pt x="2806" y="646"/>
                    </a:lnTo>
                    <a:lnTo>
                      <a:pt x="2805" y="649"/>
                    </a:lnTo>
                    <a:lnTo>
                      <a:pt x="2804" y="652"/>
                    </a:lnTo>
                    <a:lnTo>
                      <a:pt x="2803" y="654"/>
                    </a:lnTo>
                    <a:lnTo>
                      <a:pt x="2801" y="655"/>
                    </a:lnTo>
                    <a:lnTo>
                      <a:pt x="2801" y="656"/>
                    </a:lnTo>
                    <a:lnTo>
                      <a:pt x="2800" y="656"/>
                    </a:lnTo>
                    <a:lnTo>
                      <a:pt x="2798" y="656"/>
                    </a:lnTo>
                    <a:lnTo>
                      <a:pt x="2797" y="657"/>
                    </a:lnTo>
                    <a:lnTo>
                      <a:pt x="2796" y="657"/>
                    </a:lnTo>
                    <a:lnTo>
                      <a:pt x="2790" y="671"/>
                    </a:lnTo>
                    <a:lnTo>
                      <a:pt x="2786" y="674"/>
                    </a:lnTo>
                    <a:lnTo>
                      <a:pt x="2784" y="676"/>
                    </a:lnTo>
                    <a:lnTo>
                      <a:pt x="2781" y="678"/>
                    </a:lnTo>
                    <a:lnTo>
                      <a:pt x="2778" y="681"/>
                    </a:lnTo>
                    <a:lnTo>
                      <a:pt x="2774" y="684"/>
                    </a:lnTo>
                    <a:lnTo>
                      <a:pt x="2774" y="685"/>
                    </a:lnTo>
                    <a:lnTo>
                      <a:pt x="2773" y="686"/>
                    </a:lnTo>
                    <a:lnTo>
                      <a:pt x="2771" y="687"/>
                    </a:lnTo>
                    <a:lnTo>
                      <a:pt x="2770" y="688"/>
                    </a:lnTo>
                    <a:lnTo>
                      <a:pt x="2769" y="689"/>
                    </a:lnTo>
                    <a:lnTo>
                      <a:pt x="2768" y="690"/>
                    </a:lnTo>
                    <a:lnTo>
                      <a:pt x="2768" y="692"/>
                    </a:lnTo>
                    <a:lnTo>
                      <a:pt x="2767" y="694"/>
                    </a:lnTo>
                    <a:lnTo>
                      <a:pt x="2765" y="695"/>
                    </a:lnTo>
                    <a:lnTo>
                      <a:pt x="2763" y="696"/>
                    </a:lnTo>
                    <a:lnTo>
                      <a:pt x="2762" y="697"/>
                    </a:lnTo>
                    <a:lnTo>
                      <a:pt x="2760" y="699"/>
                    </a:lnTo>
                    <a:lnTo>
                      <a:pt x="2759" y="701"/>
                    </a:lnTo>
                    <a:lnTo>
                      <a:pt x="2757" y="704"/>
                    </a:lnTo>
                    <a:lnTo>
                      <a:pt x="2753" y="706"/>
                    </a:lnTo>
                    <a:lnTo>
                      <a:pt x="2750" y="708"/>
                    </a:lnTo>
                    <a:lnTo>
                      <a:pt x="2748" y="710"/>
                    </a:lnTo>
                    <a:lnTo>
                      <a:pt x="2746" y="711"/>
                    </a:lnTo>
                    <a:lnTo>
                      <a:pt x="2743" y="712"/>
                    </a:lnTo>
                    <a:lnTo>
                      <a:pt x="2741" y="715"/>
                    </a:lnTo>
                    <a:lnTo>
                      <a:pt x="2740" y="716"/>
                    </a:lnTo>
                    <a:lnTo>
                      <a:pt x="2738" y="716"/>
                    </a:lnTo>
                    <a:lnTo>
                      <a:pt x="2737" y="715"/>
                    </a:lnTo>
                    <a:lnTo>
                      <a:pt x="2736" y="714"/>
                    </a:lnTo>
                    <a:lnTo>
                      <a:pt x="2736" y="712"/>
                    </a:lnTo>
                    <a:lnTo>
                      <a:pt x="2735" y="711"/>
                    </a:lnTo>
                    <a:lnTo>
                      <a:pt x="2734" y="709"/>
                    </a:lnTo>
                    <a:lnTo>
                      <a:pt x="2734" y="707"/>
                    </a:lnTo>
                    <a:lnTo>
                      <a:pt x="2735" y="704"/>
                    </a:lnTo>
                    <a:lnTo>
                      <a:pt x="2736" y="696"/>
                    </a:lnTo>
                    <a:lnTo>
                      <a:pt x="2737" y="689"/>
                    </a:lnTo>
                    <a:lnTo>
                      <a:pt x="2737" y="682"/>
                    </a:lnTo>
                    <a:lnTo>
                      <a:pt x="2737" y="674"/>
                    </a:lnTo>
                    <a:lnTo>
                      <a:pt x="2736" y="668"/>
                    </a:lnTo>
                    <a:lnTo>
                      <a:pt x="2735" y="662"/>
                    </a:lnTo>
                    <a:lnTo>
                      <a:pt x="2735" y="658"/>
                    </a:lnTo>
                    <a:lnTo>
                      <a:pt x="2735" y="654"/>
                    </a:lnTo>
                    <a:lnTo>
                      <a:pt x="2734" y="650"/>
                    </a:lnTo>
                    <a:lnTo>
                      <a:pt x="2734" y="646"/>
                    </a:lnTo>
                    <a:lnTo>
                      <a:pt x="2732" y="644"/>
                    </a:lnTo>
                    <a:lnTo>
                      <a:pt x="2731" y="644"/>
                    </a:lnTo>
                    <a:lnTo>
                      <a:pt x="2729" y="643"/>
                    </a:lnTo>
                    <a:lnTo>
                      <a:pt x="2728" y="643"/>
                    </a:lnTo>
                    <a:lnTo>
                      <a:pt x="2727" y="643"/>
                    </a:lnTo>
                    <a:lnTo>
                      <a:pt x="2727" y="642"/>
                    </a:lnTo>
                    <a:lnTo>
                      <a:pt x="2728" y="640"/>
                    </a:lnTo>
                    <a:lnTo>
                      <a:pt x="2728" y="635"/>
                    </a:lnTo>
                    <a:lnTo>
                      <a:pt x="2729" y="632"/>
                    </a:lnTo>
                    <a:lnTo>
                      <a:pt x="2730" y="628"/>
                    </a:lnTo>
                    <a:lnTo>
                      <a:pt x="2730" y="623"/>
                    </a:lnTo>
                    <a:lnTo>
                      <a:pt x="2730" y="619"/>
                    </a:lnTo>
                    <a:lnTo>
                      <a:pt x="2730" y="617"/>
                    </a:lnTo>
                    <a:lnTo>
                      <a:pt x="2730" y="612"/>
                    </a:lnTo>
                    <a:lnTo>
                      <a:pt x="2730" y="609"/>
                    </a:lnTo>
                    <a:lnTo>
                      <a:pt x="2730" y="606"/>
                    </a:lnTo>
                    <a:lnTo>
                      <a:pt x="2728" y="599"/>
                    </a:lnTo>
                    <a:lnTo>
                      <a:pt x="2726" y="595"/>
                    </a:lnTo>
                    <a:lnTo>
                      <a:pt x="2724" y="590"/>
                    </a:lnTo>
                    <a:lnTo>
                      <a:pt x="2721" y="579"/>
                    </a:lnTo>
                    <a:lnTo>
                      <a:pt x="2721" y="568"/>
                    </a:lnTo>
                    <a:lnTo>
                      <a:pt x="2720" y="566"/>
                    </a:lnTo>
                    <a:lnTo>
                      <a:pt x="2720" y="564"/>
                    </a:lnTo>
                    <a:lnTo>
                      <a:pt x="2719" y="562"/>
                    </a:lnTo>
                    <a:lnTo>
                      <a:pt x="2719" y="559"/>
                    </a:lnTo>
                    <a:lnTo>
                      <a:pt x="2718" y="558"/>
                    </a:lnTo>
                    <a:lnTo>
                      <a:pt x="2717" y="557"/>
                    </a:lnTo>
                    <a:lnTo>
                      <a:pt x="2716" y="558"/>
                    </a:lnTo>
                    <a:lnTo>
                      <a:pt x="2715" y="559"/>
                    </a:lnTo>
                    <a:lnTo>
                      <a:pt x="2714" y="561"/>
                    </a:lnTo>
                    <a:lnTo>
                      <a:pt x="2713" y="562"/>
                    </a:lnTo>
                    <a:lnTo>
                      <a:pt x="2712" y="563"/>
                    </a:lnTo>
                    <a:lnTo>
                      <a:pt x="2710" y="564"/>
                    </a:lnTo>
                    <a:lnTo>
                      <a:pt x="2710" y="570"/>
                    </a:lnTo>
                    <a:lnTo>
                      <a:pt x="2712" y="584"/>
                    </a:lnTo>
                    <a:lnTo>
                      <a:pt x="2713" y="597"/>
                    </a:lnTo>
                    <a:lnTo>
                      <a:pt x="2713" y="598"/>
                    </a:lnTo>
                    <a:lnTo>
                      <a:pt x="2714" y="601"/>
                    </a:lnTo>
                    <a:lnTo>
                      <a:pt x="2714" y="605"/>
                    </a:lnTo>
                    <a:lnTo>
                      <a:pt x="2715" y="608"/>
                    </a:lnTo>
                    <a:lnTo>
                      <a:pt x="2713" y="609"/>
                    </a:lnTo>
                    <a:lnTo>
                      <a:pt x="2713" y="612"/>
                    </a:lnTo>
                    <a:lnTo>
                      <a:pt x="2713" y="616"/>
                    </a:lnTo>
                    <a:lnTo>
                      <a:pt x="2713" y="619"/>
                    </a:lnTo>
                    <a:lnTo>
                      <a:pt x="2712" y="621"/>
                    </a:lnTo>
                    <a:lnTo>
                      <a:pt x="2712" y="623"/>
                    </a:lnTo>
                    <a:lnTo>
                      <a:pt x="2713" y="624"/>
                    </a:lnTo>
                    <a:lnTo>
                      <a:pt x="2714" y="627"/>
                    </a:lnTo>
                    <a:lnTo>
                      <a:pt x="2715" y="630"/>
                    </a:lnTo>
                    <a:lnTo>
                      <a:pt x="2715" y="631"/>
                    </a:lnTo>
                    <a:lnTo>
                      <a:pt x="2715" y="634"/>
                    </a:lnTo>
                    <a:lnTo>
                      <a:pt x="2715" y="636"/>
                    </a:lnTo>
                    <a:lnTo>
                      <a:pt x="2715" y="640"/>
                    </a:lnTo>
                    <a:lnTo>
                      <a:pt x="2714" y="646"/>
                    </a:lnTo>
                    <a:lnTo>
                      <a:pt x="2713" y="653"/>
                    </a:lnTo>
                    <a:lnTo>
                      <a:pt x="2710" y="660"/>
                    </a:lnTo>
                    <a:lnTo>
                      <a:pt x="2710" y="664"/>
                    </a:lnTo>
                    <a:lnTo>
                      <a:pt x="2713" y="666"/>
                    </a:lnTo>
                    <a:lnTo>
                      <a:pt x="2714" y="666"/>
                    </a:lnTo>
                    <a:lnTo>
                      <a:pt x="2715" y="666"/>
                    </a:lnTo>
                    <a:lnTo>
                      <a:pt x="2716" y="668"/>
                    </a:lnTo>
                    <a:lnTo>
                      <a:pt x="2717" y="671"/>
                    </a:lnTo>
                    <a:lnTo>
                      <a:pt x="2717" y="673"/>
                    </a:lnTo>
                    <a:lnTo>
                      <a:pt x="2717" y="677"/>
                    </a:lnTo>
                    <a:lnTo>
                      <a:pt x="2716" y="684"/>
                    </a:lnTo>
                    <a:lnTo>
                      <a:pt x="2715" y="690"/>
                    </a:lnTo>
                    <a:lnTo>
                      <a:pt x="2715" y="697"/>
                    </a:lnTo>
                    <a:lnTo>
                      <a:pt x="2715" y="700"/>
                    </a:lnTo>
                    <a:lnTo>
                      <a:pt x="2716" y="703"/>
                    </a:lnTo>
                    <a:lnTo>
                      <a:pt x="2717" y="704"/>
                    </a:lnTo>
                    <a:lnTo>
                      <a:pt x="2718" y="705"/>
                    </a:lnTo>
                    <a:lnTo>
                      <a:pt x="2720" y="705"/>
                    </a:lnTo>
                    <a:lnTo>
                      <a:pt x="2721" y="706"/>
                    </a:lnTo>
                    <a:lnTo>
                      <a:pt x="2724" y="707"/>
                    </a:lnTo>
                    <a:lnTo>
                      <a:pt x="2726" y="708"/>
                    </a:lnTo>
                    <a:lnTo>
                      <a:pt x="2728" y="710"/>
                    </a:lnTo>
                    <a:lnTo>
                      <a:pt x="2728" y="711"/>
                    </a:lnTo>
                    <a:lnTo>
                      <a:pt x="2729" y="712"/>
                    </a:lnTo>
                    <a:lnTo>
                      <a:pt x="2729" y="712"/>
                    </a:lnTo>
                    <a:lnTo>
                      <a:pt x="2730" y="712"/>
                    </a:lnTo>
                    <a:lnTo>
                      <a:pt x="2730" y="715"/>
                    </a:lnTo>
                    <a:lnTo>
                      <a:pt x="2731" y="716"/>
                    </a:lnTo>
                    <a:lnTo>
                      <a:pt x="2730" y="719"/>
                    </a:lnTo>
                    <a:lnTo>
                      <a:pt x="2730" y="721"/>
                    </a:lnTo>
                    <a:lnTo>
                      <a:pt x="2730" y="723"/>
                    </a:lnTo>
                    <a:lnTo>
                      <a:pt x="2730" y="728"/>
                    </a:lnTo>
                    <a:lnTo>
                      <a:pt x="2730" y="730"/>
                    </a:lnTo>
                    <a:lnTo>
                      <a:pt x="2730" y="732"/>
                    </a:lnTo>
                    <a:lnTo>
                      <a:pt x="2730" y="736"/>
                    </a:lnTo>
                    <a:lnTo>
                      <a:pt x="2731" y="739"/>
                    </a:lnTo>
                    <a:lnTo>
                      <a:pt x="2732" y="741"/>
                    </a:lnTo>
                    <a:lnTo>
                      <a:pt x="2735" y="743"/>
                    </a:lnTo>
                    <a:lnTo>
                      <a:pt x="2737" y="743"/>
                    </a:lnTo>
                    <a:lnTo>
                      <a:pt x="2739" y="742"/>
                    </a:lnTo>
                    <a:lnTo>
                      <a:pt x="2741" y="740"/>
                    </a:lnTo>
                    <a:lnTo>
                      <a:pt x="2743" y="737"/>
                    </a:lnTo>
                    <a:lnTo>
                      <a:pt x="2745" y="736"/>
                    </a:lnTo>
                    <a:lnTo>
                      <a:pt x="2746" y="734"/>
                    </a:lnTo>
                    <a:lnTo>
                      <a:pt x="2747" y="734"/>
                    </a:lnTo>
                    <a:lnTo>
                      <a:pt x="2748" y="734"/>
                    </a:lnTo>
                    <a:lnTo>
                      <a:pt x="2750" y="733"/>
                    </a:lnTo>
                    <a:lnTo>
                      <a:pt x="2752" y="732"/>
                    </a:lnTo>
                    <a:lnTo>
                      <a:pt x="2754" y="730"/>
                    </a:lnTo>
                    <a:lnTo>
                      <a:pt x="2756" y="728"/>
                    </a:lnTo>
                    <a:lnTo>
                      <a:pt x="2758" y="726"/>
                    </a:lnTo>
                    <a:lnTo>
                      <a:pt x="2759" y="725"/>
                    </a:lnTo>
                    <a:lnTo>
                      <a:pt x="2761" y="723"/>
                    </a:lnTo>
                    <a:lnTo>
                      <a:pt x="2763" y="722"/>
                    </a:lnTo>
                    <a:lnTo>
                      <a:pt x="2765" y="721"/>
                    </a:lnTo>
                    <a:lnTo>
                      <a:pt x="2768" y="719"/>
                    </a:lnTo>
                    <a:lnTo>
                      <a:pt x="2769" y="718"/>
                    </a:lnTo>
                    <a:lnTo>
                      <a:pt x="2771" y="716"/>
                    </a:lnTo>
                    <a:lnTo>
                      <a:pt x="2771" y="716"/>
                    </a:lnTo>
                    <a:lnTo>
                      <a:pt x="2772" y="715"/>
                    </a:lnTo>
                    <a:lnTo>
                      <a:pt x="2773" y="716"/>
                    </a:lnTo>
                    <a:lnTo>
                      <a:pt x="2773" y="720"/>
                    </a:lnTo>
                    <a:lnTo>
                      <a:pt x="2771" y="727"/>
                    </a:lnTo>
                    <a:lnTo>
                      <a:pt x="2769" y="732"/>
                    </a:lnTo>
                    <a:lnTo>
                      <a:pt x="2768" y="737"/>
                    </a:lnTo>
                    <a:lnTo>
                      <a:pt x="2761" y="751"/>
                    </a:lnTo>
                    <a:lnTo>
                      <a:pt x="2754" y="765"/>
                    </a:lnTo>
                    <a:lnTo>
                      <a:pt x="2741" y="792"/>
                    </a:lnTo>
                    <a:lnTo>
                      <a:pt x="2735" y="805"/>
                    </a:lnTo>
                    <a:lnTo>
                      <a:pt x="2728" y="816"/>
                    </a:lnTo>
                    <a:lnTo>
                      <a:pt x="2726" y="818"/>
                    </a:lnTo>
                    <a:lnTo>
                      <a:pt x="2724" y="821"/>
                    </a:lnTo>
                    <a:lnTo>
                      <a:pt x="2721" y="825"/>
                    </a:lnTo>
                    <a:lnTo>
                      <a:pt x="2719" y="826"/>
                    </a:lnTo>
                    <a:lnTo>
                      <a:pt x="2717" y="827"/>
                    </a:lnTo>
                    <a:lnTo>
                      <a:pt x="2715" y="827"/>
                    </a:lnTo>
                    <a:lnTo>
                      <a:pt x="2713" y="829"/>
                    </a:lnTo>
                    <a:lnTo>
                      <a:pt x="2710" y="832"/>
                    </a:lnTo>
                    <a:lnTo>
                      <a:pt x="2708" y="836"/>
                    </a:lnTo>
                    <a:lnTo>
                      <a:pt x="2706" y="839"/>
                    </a:lnTo>
                    <a:lnTo>
                      <a:pt x="2704" y="842"/>
                    </a:lnTo>
                    <a:lnTo>
                      <a:pt x="2704" y="845"/>
                    </a:lnTo>
                    <a:lnTo>
                      <a:pt x="2702" y="847"/>
                    </a:lnTo>
                    <a:lnTo>
                      <a:pt x="2702" y="849"/>
                    </a:lnTo>
                    <a:lnTo>
                      <a:pt x="2701" y="851"/>
                    </a:lnTo>
                    <a:lnTo>
                      <a:pt x="2699" y="853"/>
                    </a:lnTo>
                    <a:lnTo>
                      <a:pt x="2697" y="856"/>
                    </a:lnTo>
                    <a:lnTo>
                      <a:pt x="2695" y="858"/>
                    </a:lnTo>
                    <a:lnTo>
                      <a:pt x="2695" y="860"/>
                    </a:lnTo>
                    <a:lnTo>
                      <a:pt x="2685" y="872"/>
                    </a:lnTo>
                    <a:lnTo>
                      <a:pt x="2676" y="885"/>
                    </a:lnTo>
                    <a:lnTo>
                      <a:pt x="2667" y="898"/>
                    </a:lnTo>
                    <a:lnTo>
                      <a:pt x="2665" y="903"/>
                    </a:lnTo>
                    <a:lnTo>
                      <a:pt x="2662" y="907"/>
                    </a:lnTo>
                    <a:lnTo>
                      <a:pt x="2659" y="912"/>
                    </a:lnTo>
                    <a:lnTo>
                      <a:pt x="2659" y="914"/>
                    </a:lnTo>
                    <a:lnTo>
                      <a:pt x="2658" y="916"/>
                    </a:lnTo>
                    <a:lnTo>
                      <a:pt x="2658" y="919"/>
                    </a:lnTo>
                    <a:lnTo>
                      <a:pt x="2656" y="921"/>
                    </a:lnTo>
                    <a:lnTo>
                      <a:pt x="2655" y="927"/>
                    </a:lnTo>
                    <a:lnTo>
                      <a:pt x="2653" y="935"/>
                    </a:lnTo>
                    <a:lnTo>
                      <a:pt x="2652" y="943"/>
                    </a:lnTo>
                    <a:lnTo>
                      <a:pt x="2652" y="948"/>
                    </a:lnTo>
                    <a:lnTo>
                      <a:pt x="2652" y="952"/>
                    </a:lnTo>
                    <a:lnTo>
                      <a:pt x="2652" y="957"/>
                    </a:lnTo>
                    <a:lnTo>
                      <a:pt x="2652" y="960"/>
                    </a:lnTo>
                    <a:lnTo>
                      <a:pt x="2652" y="965"/>
                    </a:lnTo>
                    <a:lnTo>
                      <a:pt x="2651" y="968"/>
                    </a:lnTo>
                    <a:lnTo>
                      <a:pt x="2650" y="973"/>
                    </a:lnTo>
                    <a:lnTo>
                      <a:pt x="2648" y="978"/>
                    </a:lnTo>
                    <a:lnTo>
                      <a:pt x="2645" y="987"/>
                    </a:lnTo>
                    <a:lnTo>
                      <a:pt x="2643" y="993"/>
                    </a:lnTo>
                    <a:lnTo>
                      <a:pt x="2641" y="1000"/>
                    </a:lnTo>
                    <a:lnTo>
                      <a:pt x="2640" y="1003"/>
                    </a:lnTo>
                    <a:lnTo>
                      <a:pt x="2639" y="1007"/>
                    </a:lnTo>
                    <a:lnTo>
                      <a:pt x="2637" y="1011"/>
                    </a:lnTo>
                    <a:lnTo>
                      <a:pt x="2634" y="1014"/>
                    </a:lnTo>
                    <a:lnTo>
                      <a:pt x="2630" y="1017"/>
                    </a:lnTo>
                    <a:lnTo>
                      <a:pt x="2629" y="1020"/>
                    </a:lnTo>
                    <a:lnTo>
                      <a:pt x="2627" y="1021"/>
                    </a:lnTo>
                    <a:lnTo>
                      <a:pt x="2625" y="1023"/>
                    </a:lnTo>
                    <a:lnTo>
                      <a:pt x="2621" y="1026"/>
                    </a:lnTo>
                    <a:lnTo>
                      <a:pt x="2619" y="1028"/>
                    </a:lnTo>
                    <a:lnTo>
                      <a:pt x="2617" y="1032"/>
                    </a:lnTo>
                    <a:lnTo>
                      <a:pt x="2615" y="1035"/>
                    </a:lnTo>
                    <a:lnTo>
                      <a:pt x="2612" y="1036"/>
                    </a:lnTo>
                    <a:lnTo>
                      <a:pt x="2610" y="1037"/>
                    </a:lnTo>
                    <a:lnTo>
                      <a:pt x="2608" y="1039"/>
                    </a:lnTo>
                    <a:lnTo>
                      <a:pt x="2606" y="1042"/>
                    </a:lnTo>
                    <a:lnTo>
                      <a:pt x="2604" y="1045"/>
                    </a:lnTo>
                    <a:lnTo>
                      <a:pt x="2601" y="1048"/>
                    </a:lnTo>
                    <a:lnTo>
                      <a:pt x="2597" y="1054"/>
                    </a:lnTo>
                    <a:lnTo>
                      <a:pt x="2592" y="1060"/>
                    </a:lnTo>
                    <a:lnTo>
                      <a:pt x="2586" y="1068"/>
                    </a:lnTo>
                    <a:lnTo>
                      <a:pt x="2584" y="1070"/>
                    </a:lnTo>
                    <a:lnTo>
                      <a:pt x="2584" y="1074"/>
                    </a:lnTo>
                    <a:lnTo>
                      <a:pt x="2584" y="1076"/>
                    </a:lnTo>
                    <a:lnTo>
                      <a:pt x="2584" y="1078"/>
                    </a:lnTo>
                    <a:lnTo>
                      <a:pt x="2584" y="1081"/>
                    </a:lnTo>
                    <a:lnTo>
                      <a:pt x="2582" y="1086"/>
                    </a:lnTo>
                    <a:lnTo>
                      <a:pt x="2581" y="1090"/>
                    </a:lnTo>
                    <a:lnTo>
                      <a:pt x="2579" y="1094"/>
                    </a:lnTo>
                    <a:lnTo>
                      <a:pt x="2578" y="1097"/>
                    </a:lnTo>
                    <a:lnTo>
                      <a:pt x="2577" y="1099"/>
                    </a:lnTo>
                    <a:lnTo>
                      <a:pt x="2576" y="1102"/>
                    </a:lnTo>
                    <a:lnTo>
                      <a:pt x="2575" y="1105"/>
                    </a:lnTo>
                    <a:lnTo>
                      <a:pt x="2573" y="1110"/>
                    </a:lnTo>
                    <a:lnTo>
                      <a:pt x="2570" y="1113"/>
                    </a:lnTo>
                    <a:lnTo>
                      <a:pt x="2566" y="1115"/>
                    </a:lnTo>
                    <a:lnTo>
                      <a:pt x="2563" y="1118"/>
                    </a:lnTo>
                    <a:lnTo>
                      <a:pt x="2560" y="1121"/>
                    </a:lnTo>
                    <a:lnTo>
                      <a:pt x="2555" y="1124"/>
                    </a:lnTo>
                    <a:lnTo>
                      <a:pt x="2552" y="1129"/>
                    </a:lnTo>
                    <a:lnTo>
                      <a:pt x="2549" y="1133"/>
                    </a:lnTo>
                    <a:lnTo>
                      <a:pt x="2546" y="1138"/>
                    </a:lnTo>
                    <a:lnTo>
                      <a:pt x="2541" y="1148"/>
                    </a:lnTo>
                    <a:lnTo>
                      <a:pt x="2535" y="1157"/>
                    </a:lnTo>
                    <a:lnTo>
                      <a:pt x="2522" y="1177"/>
                    </a:lnTo>
                    <a:lnTo>
                      <a:pt x="2519" y="1180"/>
                    </a:lnTo>
                    <a:lnTo>
                      <a:pt x="2516" y="1184"/>
                    </a:lnTo>
                    <a:lnTo>
                      <a:pt x="2513" y="1187"/>
                    </a:lnTo>
                    <a:lnTo>
                      <a:pt x="2510" y="1191"/>
                    </a:lnTo>
                    <a:lnTo>
                      <a:pt x="2507" y="1195"/>
                    </a:lnTo>
                    <a:lnTo>
                      <a:pt x="2503" y="1198"/>
                    </a:lnTo>
                    <a:lnTo>
                      <a:pt x="2501" y="1200"/>
                    </a:lnTo>
                    <a:lnTo>
                      <a:pt x="2499" y="1202"/>
                    </a:lnTo>
                    <a:lnTo>
                      <a:pt x="2496" y="1203"/>
                    </a:lnTo>
                    <a:lnTo>
                      <a:pt x="2494" y="1208"/>
                    </a:lnTo>
                    <a:lnTo>
                      <a:pt x="2491" y="1211"/>
                    </a:lnTo>
                    <a:lnTo>
                      <a:pt x="2489" y="1214"/>
                    </a:lnTo>
                    <a:lnTo>
                      <a:pt x="2485" y="1217"/>
                    </a:lnTo>
                    <a:lnTo>
                      <a:pt x="2481" y="1219"/>
                    </a:lnTo>
                    <a:lnTo>
                      <a:pt x="2478" y="1221"/>
                    </a:lnTo>
                    <a:lnTo>
                      <a:pt x="2476" y="1223"/>
                    </a:lnTo>
                    <a:lnTo>
                      <a:pt x="2475" y="1224"/>
                    </a:lnTo>
                    <a:lnTo>
                      <a:pt x="2473" y="1225"/>
                    </a:lnTo>
                    <a:lnTo>
                      <a:pt x="2470" y="1227"/>
                    </a:lnTo>
                    <a:lnTo>
                      <a:pt x="2469" y="1228"/>
                    </a:lnTo>
                    <a:lnTo>
                      <a:pt x="2466" y="1230"/>
                    </a:lnTo>
                    <a:lnTo>
                      <a:pt x="2464" y="1232"/>
                    </a:lnTo>
                    <a:lnTo>
                      <a:pt x="2461" y="1234"/>
                    </a:lnTo>
                    <a:lnTo>
                      <a:pt x="2458" y="1236"/>
                    </a:lnTo>
                    <a:lnTo>
                      <a:pt x="2456" y="1236"/>
                    </a:lnTo>
                    <a:lnTo>
                      <a:pt x="2454" y="1238"/>
                    </a:lnTo>
                    <a:lnTo>
                      <a:pt x="2452" y="1239"/>
                    </a:lnTo>
                    <a:lnTo>
                      <a:pt x="2450" y="1239"/>
                    </a:lnTo>
                    <a:lnTo>
                      <a:pt x="2446" y="1241"/>
                    </a:lnTo>
                    <a:lnTo>
                      <a:pt x="2443" y="1243"/>
                    </a:lnTo>
                    <a:lnTo>
                      <a:pt x="2438" y="1243"/>
                    </a:lnTo>
                    <a:lnTo>
                      <a:pt x="2432" y="1250"/>
                    </a:lnTo>
                    <a:lnTo>
                      <a:pt x="2427" y="1253"/>
                    </a:lnTo>
                    <a:lnTo>
                      <a:pt x="2422" y="1256"/>
                    </a:lnTo>
                    <a:lnTo>
                      <a:pt x="2416" y="1257"/>
                    </a:lnTo>
                    <a:lnTo>
                      <a:pt x="2414" y="1258"/>
                    </a:lnTo>
                    <a:lnTo>
                      <a:pt x="2412" y="1258"/>
                    </a:lnTo>
                    <a:lnTo>
                      <a:pt x="2412" y="1257"/>
                    </a:lnTo>
                    <a:lnTo>
                      <a:pt x="2411" y="1256"/>
                    </a:lnTo>
                    <a:lnTo>
                      <a:pt x="2410" y="1256"/>
                    </a:lnTo>
                    <a:lnTo>
                      <a:pt x="2408" y="1256"/>
                    </a:lnTo>
                    <a:lnTo>
                      <a:pt x="2408" y="1255"/>
                    </a:lnTo>
                    <a:lnTo>
                      <a:pt x="2408" y="1254"/>
                    </a:lnTo>
                    <a:lnTo>
                      <a:pt x="2408" y="1252"/>
                    </a:lnTo>
                    <a:lnTo>
                      <a:pt x="2408" y="1251"/>
                    </a:lnTo>
                    <a:lnTo>
                      <a:pt x="2408" y="1250"/>
                    </a:lnTo>
                    <a:lnTo>
                      <a:pt x="2408" y="1249"/>
                    </a:lnTo>
                    <a:lnTo>
                      <a:pt x="2409" y="1247"/>
                    </a:lnTo>
                    <a:lnTo>
                      <a:pt x="2410" y="1245"/>
                    </a:lnTo>
                    <a:lnTo>
                      <a:pt x="2410" y="1244"/>
                    </a:lnTo>
                    <a:lnTo>
                      <a:pt x="2411" y="1243"/>
                    </a:lnTo>
                    <a:lnTo>
                      <a:pt x="2412" y="1241"/>
                    </a:lnTo>
                    <a:lnTo>
                      <a:pt x="2413" y="1239"/>
                    </a:lnTo>
                    <a:lnTo>
                      <a:pt x="2414" y="1236"/>
                    </a:lnTo>
                    <a:lnTo>
                      <a:pt x="2415" y="1233"/>
                    </a:lnTo>
                    <a:lnTo>
                      <a:pt x="2415" y="1230"/>
                    </a:lnTo>
                    <a:lnTo>
                      <a:pt x="2415" y="1228"/>
                    </a:lnTo>
                    <a:lnTo>
                      <a:pt x="2414" y="1225"/>
                    </a:lnTo>
                    <a:lnTo>
                      <a:pt x="2413" y="1225"/>
                    </a:lnTo>
                    <a:lnTo>
                      <a:pt x="2413" y="1224"/>
                    </a:lnTo>
                    <a:lnTo>
                      <a:pt x="2412" y="1224"/>
                    </a:lnTo>
                    <a:lnTo>
                      <a:pt x="2412" y="1224"/>
                    </a:lnTo>
                    <a:lnTo>
                      <a:pt x="2411" y="1223"/>
                    </a:lnTo>
                    <a:lnTo>
                      <a:pt x="2411" y="1223"/>
                    </a:lnTo>
                    <a:lnTo>
                      <a:pt x="2412" y="1221"/>
                    </a:lnTo>
                    <a:lnTo>
                      <a:pt x="2412" y="1220"/>
                    </a:lnTo>
                    <a:lnTo>
                      <a:pt x="2412" y="1218"/>
                    </a:lnTo>
                    <a:lnTo>
                      <a:pt x="2413" y="1217"/>
                    </a:lnTo>
                    <a:lnTo>
                      <a:pt x="2413" y="1216"/>
                    </a:lnTo>
                    <a:lnTo>
                      <a:pt x="2414" y="1214"/>
                    </a:lnTo>
                    <a:lnTo>
                      <a:pt x="2412" y="1211"/>
                    </a:lnTo>
                    <a:lnTo>
                      <a:pt x="2411" y="1209"/>
                    </a:lnTo>
                    <a:lnTo>
                      <a:pt x="2410" y="1206"/>
                    </a:lnTo>
                    <a:lnTo>
                      <a:pt x="2410" y="1203"/>
                    </a:lnTo>
                    <a:lnTo>
                      <a:pt x="2409" y="1202"/>
                    </a:lnTo>
                    <a:lnTo>
                      <a:pt x="2409" y="1200"/>
                    </a:lnTo>
                    <a:lnTo>
                      <a:pt x="2409" y="1198"/>
                    </a:lnTo>
                    <a:lnTo>
                      <a:pt x="2409" y="1197"/>
                    </a:lnTo>
                    <a:lnTo>
                      <a:pt x="2410" y="1195"/>
                    </a:lnTo>
                    <a:lnTo>
                      <a:pt x="2410" y="1186"/>
                    </a:lnTo>
                    <a:lnTo>
                      <a:pt x="2410" y="1185"/>
                    </a:lnTo>
                    <a:lnTo>
                      <a:pt x="2411" y="1183"/>
                    </a:lnTo>
                    <a:lnTo>
                      <a:pt x="2412" y="1180"/>
                    </a:lnTo>
                    <a:lnTo>
                      <a:pt x="2413" y="1179"/>
                    </a:lnTo>
                    <a:lnTo>
                      <a:pt x="2414" y="1177"/>
                    </a:lnTo>
                    <a:lnTo>
                      <a:pt x="2415" y="1174"/>
                    </a:lnTo>
                    <a:lnTo>
                      <a:pt x="2416" y="1172"/>
                    </a:lnTo>
                    <a:lnTo>
                      <a:pt x="2418" y="1168"/>
                    </a:lnTo>
                    <a:lnTo>
                      <a:pt x="2419" y="1166"/>
                    </a:lnTo>
                    <a:lnTo>
                      <a:pt x="2421" y="1156"/>
                    </a:lnTo>
                    <a:lnTo>
                      <a:pt x="2421" y="1147"/>
                    </a:lnTo>
                    <a:lnTo>
                      <a:pt x="2419" y="1141"/>
                    </a:lnTo>
                    <a:lnTo>
                      <a:pt x="2416" y="1134"/>
                    </a:lnTo>
                    <a:lnTo>
                      <a:pt x="2415" y="1131"/>
                    </a:lnTo>
                    <a:lnTo>
                      <a:pt x="2414" y="1129"/>
                    </a:lnTo>
                    <a:lnTo>
                      <a:pt x="2414" y="1125"/>
                    </a:lnTo>
                    <a:lnTo>
                      <a:pt x="2415" y="1121"/>
                    </a:lnTo>
                    <a:lnTo>
                      <a:pt x="2416" y="1116"/>
                    </a:lnTo>
                    <a:lnTo>
                      <a:pt x="2419" y="1113"/>
                    </a:lnTo>
                    <a:lnTo>
                      <a:pt x="2420" y="1110"/>
                    </a:lnTo>
                    <a:lnTo>
                      <a:pt x="2421" y="1105"/>
                    </a:lnTo>
                    <a:lnTo>
                      <a:pt x="2422" y="1103"/>
                    </a:lnTo>
                    <a:lnTo>
                      <a:pt x="2423" y="1101"/>
                    </a:lnTo>
                    <a:lnTo>
                      <a:pt x="2423" y="1098"/>
                    </a:lnTo>
                    <a:lnTo>
                      <a:pt x="2425" y="1097"/>
                    </a:lnTo>
                    <a:lnTo>
                      <a:pt x="2429" y="1092"/>
                    </a:lnTo>
                    <a:lnTo>
                      <a:pt x="2432" y="1088"/>
                    </a:lnTo>
                    <a:lnTo>
                      <a:pt x="2434" y="1086"/>
                    </a:lnTo>
                    <a:lnTo>
                      <a:pt x="2434" y="1082"/>
                    </a:lnTo>
                    <a:lnTo>
                      <a:pt x="2435" y="1080"/>
                    </a:lnTo>
                    <a:lnTo>
                      <a:pt x="2436" y="1078"/>
                    </a:lnTo>
                    <a:lnTo>
                      <a:pt x="2438" y="1075"/>
                    </a:lnTo>
                    <a:lnTo>
                      <a:pt x="2442" y="1071"/>
                    </a:lnTo>
                    <a:lnTo>
                      <a:pt x="2446" y="1068"/>
                    </a:lnTo>
                    <a:lnTo>
                      <a:pt x="2450" y="1064"/>
                    </a:lnTo>
                    <a:lnTo>
                      <a:pt x="2454" y="1059"/>
                    </a:lnTo>
                    <a:lnTo>
                      <a:pt x="2456" y="1056"/>
                    </a:lnTo>
                    <a:lnTo>
                      <a:pt x="2457" y="1053"/>
                    </a:lnTo>
                    <a:lnTo>
                      <a:pt x="2458" y="1048"/>
                    </a:lnTo>
                    <a:lnTo>
                      <a:pt x="2458" y="1047"/>
                    </a:lnTo>
                    <a:lnTo>
                      <a:pt x="2458" y="1046"/>
                    </a:lnTo>
                    <a:lnTo>
                      <a:pt x="2458" y="1046"/>
                    </a:lnTo>
                    <a:lnTo>
                      <a:pt x="2457" y="1045"/>
                    </a:lnTo>
                    <a:lnTo>
                      <a:pt x="2456" y="1044"/>
                    </a:lnTo>
                    <a:lnTo>
                      <a:pt x="2456" y="1042"/>
                    </a:lnTo>
                    <a:lnTo>
                      <a:pt x="2456" y="1041"/>
                    </a:lnTo>
                    <a:lnTo>
                      <a:pt x="2457" y="1038"/>
                    </a:lnTo>
                    <a:lnTo>
                      <a:pt x="2458" y="1035"/>
                    </a:lnTo>
                    <a:lnTo>
                      <a:pt x="2459" y="1032"/>
                    </a:lnTo>
                    <a:lnTo>
                      <a:pt x="2459" y="1029"/>
                    </a:lnTo>
                    <a:lnTo>
                      <a:pt x="2461" y="1027"/>
                    </a:lnTo>
                    <a:lnTo>
                      <a:pt x="2461" y="1024"/>
                    </a:lnTo>
                    <a:lnTo>
                      <a:pt x="2461" y="1015"/>
                    </a:lnTo>
                    <a:lnTo>
                      <a:pt x="2461" y="1013"/>
                    </a:lnTo>
                    <a:lnTo>
                      <a:pt x="2461" y="1011"/>
                    </a:lnTo>
                    <a:lnTo>
                      <a:pt x="2462" y="1009"/>
                    </a:lnTo>
                    <a:lnTo>
                      <a:pt x="2463" y="1006"/>
                    </a:lnTo>
                    <a:lnTo>
                      <a:pt x="2464" y="1002"/>
                    </a:lnTo>
                    <a:lnTo>
                      <a:pt x="2464" y="998"/>
                    </a:lnTo>
                    <a:lnTo>
                      <a:pt x="2464" y="995"/>
                    </a:lnTo>
                    <a:lnTo>
                      <a:pt x="2464" y="993"/>
                    </a:lnTo>
                    <a:lnTo>
                      <a:pt x="2463" y="991"/>
                    </a:lnTo>
                    <a:lnTo>
                      <a:pt x="2459" y="988"/>
                    </a:lnTo>
                    <a:lnTo>
                      <a:pt x="2457" y="983"/>
                    </a:lnTo>
                    <a:lnTo>
                      <a:pt x="2455" y="979"/>
                    </a:lnTo>
                    <a:lnTo>
                      <a:pt x="2454" y="976"/>
                    </a:lnTo>
                    <a:lnTo>
                      <a:pt x="2453" y="974"/>
                    </a:lnTo>
                    <a:lnTo>
                      <a:pt x="2452" y="973"/>
                    </a:lnTo>
                    <a:lnTo>
                      <a:pt x="2451" y="972"/>
                    </a:lnTo>
                    <a:lnTo>
                      <a:pt x="2450" y="971"/>
                    </a:lnTo>
                    <a:lnTo>
                      <a:pt x="2450" y="969"/>
                    </a:lnTo>
                    <a:lnTo>
                      <a:pt x="2450" y="966"/>
                    </a:lnTo>
                    <a:lnTo>
                      <a:pt x="2452" y="962"/>
                    </a:lnTo>
                    <a:lnTo>
                      <a:pt x="2458" y="949"/>
                    </a:lnTo>
                    <a:lnTo>
                      <a:pt x="2465" y="936"/>
                    </a:lnTo>
                    <a:lnTo>
                      <a:pt x="2467" y="933"/>
                    </a:lnTo>
                    <a:lnTo>
                      <a:pt x="2469" y="929"/>
                    </a:lnTo>
                    <a:lnTo>
                      <a:pt x="2472" y="925"/>
                    </a:lnTo>
                    <a:lnTo>
                      <a:pt x="2473" y="924"/>
                    </a:lnTo>
                    <a:lnTo>
                      <a:pt x="2474" y="921"/>
                    </a:lnTo>
                    <a:lnTo>
                      <a:pt x="2475" y="917"/>
                    </a:lnTo>
                    <a:lnTo>
                      <a:pt x="2476" y="914"/>
                    </a:lnTo>
                    <a:lnTo>
                      <a:pt x="2476" y="913"/>
                    </a:lnTo>
                    <a:lnTo>
                      <a:pt x="2475" y="912"/>
                    </a:lnTo>
                    <a:lnTo>
                      <a:pt x="2474" y="912"/>
                    </a:lnTo>
                    <a:lnTo>
                      <a:pt x="2473" y="911"/>
                    </a:lnTo>
                    <a:lnTo>
                      <a:pt x="2472" y="909"/>
                    </a:lnTo>
                    <a:lnTo>
                      <a:pt x="2470" y="909"/>
                    </a:lnTo>
                    <a:lnTo>
                      <a:pt x="2470" y="908"/>
                    </a:lnTo>
                    <a:lnTo>
                      <a:pt x="2470" y="907"/>
                    </a:lnTo>
                    <a:lnTo>
                      <a:pt x="2470" y="906"/>
                    </a:lnTo>
                    <a:lnTo>
                      <a:pt x="2469" y="905"/>
                    </a:lnTo>
                    <a:lnTo>
                      <a:pt x="2468" y="904"/>
                    </a:lnTo>
                    <a:lnTo>
                      <a:pt x="2466" y="905"/>
                    </a:lnTo>
                    <a:lnTo>
                      <a:pt x="2464" y="906"/>
                    </a:lnTo>
                    <a:lnTo>
                      <a:pt x="2462" y="907"/>
                    </a:lnTo>
                    <a:lnTo>
                      <a:pt x="2459" y="909"/>
                    </a:lnTo>
                    <a:lnTo>
                      <a:pt x="2456" y="913"/>
                    </a:lnTo>
                    <a:lnTo>
                      <a:pt x="2454" y="914"/>
                    </a:lnTo>
                    <a:lnTo>
                      <a:pt x="2451" y="916"/>
                    </a:lnTo>
                    <a:lnTo>
                      <a:pt x="2447" y="918"/>
                    </a:lnTo>
                    <a:lnTo>
                      <a:pt x="2445" y="918"/>
                    </a:lnTo>
                    <a:lnTo>
                      <a:pt x="2444" y="918"/>
                    </a:lnTo>
                    <a:lnTo>
                      <a:pt x="2443" y="917"/>
                    </a:lnTo>
                    <a:lnTo>
                      <a:pt x="2443" y="914"/>
                    </a:lnTo>
                    <a:lnTo>
                      <a:pt x="2443" y="912"/>
                    </a:lnTo>
                    <a:lnTo>
                      <a:pt x="2442" y="909"/>
                    </a:lnTo>
                    <a:lnTo>
                      <a:pt x="2442" y="907"/>
                    </a:lnTo>
                    <a:lnTo>
                      <a:pt x="2441" y="905"/>
                    </a:lnTo>
                    <a:lnTo>
                      <a:pt x="2440" y="904"/>
                    </a:lnTo>
                    <a:lnTo>
                      <a:pt x="2438" y="903"/>
                    </a:lnTo>
                    <a:lnTo>
                      <a:pt x="2436" y="904"/>
                    </a:lnTo>
                    <a:lnTo>
                      <a:pt x="2435" y="905"/>
                    </a:lnTo>
                    <a:lnTo>
                      <a:pt x="2433" y="906"/>
                    </a:lnTo>
                    <a:lnTo>
                      <a:pt x="2431" y="907"/>
                    </a:lnTo>
                    <a:lnTo>
                      <a:pt x="2430" y="907"/>
                    </a:lnTo>
                    <a:lnTo>
                      <a:pt x="2423" y="907"/>
                    </a:lnTo>
                    <a:lnTo>
                      <a:pt x="2421" y="908"/>
                    </a:lnTo>
                    <a:lnTo>
                      <a:pt x="2419" y="908"/>
                    </a:lnTo>
                    <a:lnTo>
                      <a:pt x="2416" y="909"/>
                    </a:lnTo>
                    <a:lnTo>
                      <a:pt x="2414" y="912"/>
                    </a:lnTo>
                    <a:lnTo>
                      <a:pt x="2414" y="914"/>
                    </a:lnTo>
                    <a:lnTo>
                      <a:pt x="2413" y="917"/>
                    </a:lnTo>
                    <a:lnTo>
                      <a:pt x="2412" y="918"/>
                    </a:lnTo>
                    <a:lnTo>
                      <a:pt x="2408" y="922"/>
                    </a:lnTo>
                    <a:lnTo>
                      <a:pt x="2404" y="925"/>
                    </a:lnTo>
                    <a:lnTo>
                      <a:pt x="2400" y="927"/>
                    </a:lnTo>
                    <a:lnTo>
                      <a:pt x="2397" y="929"/>
                    </a:lnTo>
                    <a:lnTo>
                      <a:pt x="2393" y="929"/>
                    </a:lnTo>
                    <a:lnTo>
                      <a:pt x="2392" y="930"/>
                    </a:lnTo>
                    <a:lnTo>
                      <a:pt x="2390" y="932"/>
                    </a:lnTo>
                    <a:lnTo>
                      <a:pt x="2388" y="933"/>
                    </a:lnTo>
                    <a:lnTo>
                      <a:pt x="2386" y="935"/>
                    </a:lnTo>
                    <a:lnTo>
                      <a:pt x="2385" y="937"/>
                    </a:lnTo>
                    <a:lnTo>
                      <a:pt x="2382" y="938"/>
                    </a:lnTo>
                    <a:lnTo>
                      <a:pt x="2377" y="941"/>
                    </a:lnTo>
                    <a:lnTo>
                      <a:pt x="2371" y="945"/>
                    </a:lnTo>
                    <a:lnTo>
                      <a:pt x="2366" y="947"/>
                    </a:lnTo>
                    <a:lnTo>
                      <a:pt x="2363" y="945"/>
                    </a:lnTo>
                    <a:lnTo>
                      <a:pt x="2360" y="940"/>
                    </a:lnTo>
                    <a:lnTo>
                      <a:pt x="2357" y="940"/>
                    </a:lnTo>
                    <a:lnTo>
                      <a:pt x="2352" y="943"/>
                    </a:lnTo>
                    <a:lnTo>
                      <a:pt x="2345" y="947"/>
                    </a:lnTo>
                    <a:lnTo>
                      <a:pt x="2334" y="955"/>
                    </a:lnTo>
                    <a:lnTo>
                      <a:pt x="2321" y="962"/>
                    </a:lnTo>
                    <a:lnTo>
                      <a:pt x="2317" y="963"/>
                    </a:lnTo>
                    <a:lnTo>
                      <a:pt x="2314" y="962"/>
                    </a:lnTo>
                    <a:lnTo>
                      <a:pt x="2311" y="961"/>
                    </a:lnTo>
                    <a:lnTo>
                      <a:pt x="2309" y="959"/>
                    </a:lnTo>
                    <a:lnTo>
                      <a:pt x="2305" y="956"/>
                    </a:lnTo>
                    <a:lnTo>
                      <a:pt x="2305" y="954"/>
                    </a:lnTo>
                    <a:lnTo>
                      <a:pt x="2303" y="952"/>
                    </a:lnTo>
                    <a:lnTo>
                      <a:pt x="2301" y="951"/>
                    </a:lnTo>
                    <a:lnTo>
                      <a:pt x="2300" y="950"/>
                    </a:lnTo>
                    <a:lnTo>
                      <a:pt x="2298" y="950"/>
                    </a:lnTo>
                    <a:lnTo>
                      <a:pt x="2296" y="950"/>
                    </a:lnTo>
                    <a:lnTo>
                      <a:pt x="2294" y="949"/>
                    </a:lnTo>
                    <a:lnTo>
                      <a:pt x="2294" y="948"/>
                    </a:lnTo>
                    <a:lnTo>
                      <a:pt x="2294" y="946"/>
                    </a:lnTo>
                    <a:lnTo>
                      <a:pt x="2294" y="945"/>
                    </a:lnTo>
                    <a:lnTo>
                      <a:pt x="2293" y="944"/>
                    </a:lnTo>
                    <a:lnTo>
                      <a:pt x="2292" y="943"/>
                    </a:lnTo>
                    <a:lnTo>
                      <a:pt x="2291" y="943"/>
                    </a:lnTo>
                    <a:lnTo>
                      <a:pt x="2289" y="941"/>
                    </a:lnTo>
                    <a:lnTo>
                      <a:pt x="2287" y="943"/>
                    </a:lnTo>
                    <a:lnTo>
                      <a:pt x="2285" y="943"/>
                    </a:lnTo>
                    <a:lnTo>
                      <a:pt x="2283" y="943"/>
                    </a:lnTo>
                    <a:lnTo>
                      <a:pt x="2281" y="943"/>
                    </a:lnTo>
                    <a:lnTo>
                      <a:pt x="2280" y="941"/>
                    </a:lnTo>
                    <a:lnTo>
                      <a:pt x="2279" y="940"/>
                    </a:lnTo>
                    <a:lnTo>
                      <a:pt x="2279" y="938"/>
                    </a:lnTo>
                    <a:lnTo>
                      <a:pt x="2279" y="936"/>
                    </a:lnTo>
                    <a:lnTo>
                      <a:pt x="2279" y="934"/>
                    </a:lnTo>
                    <a:lnTo>
                      <a:pt x="2279" y="930"/>
                    </a:lnTo>
                    <a:lnTo>
                      <a:pt x="2278" y="928"/>
                    </a:lnTo>
                    <a:lnTo>
                      <a:pt x="2277" y="925"/>
                    </a:lnTo>
                    <a:lnTo>
                      <a:pt x="2276" y="924"/>
                    </a:lnTo>
                    <a:lnTo>
                      <a:pt x="2274" y="921"/>
                    </a:lnTo>
                    <a:lnTo>
                      <a:pt x="2274" y="917"/>
                    </a:lnTo>
                    <a:lnTo>
                      <a:pt x="2274" y="914"/>
                    </a:lnTo>
                    <a:lnTo>
                      <a:pt x="2274" y="913"/>
                    </a:lnTo>
                    <a:lnTo>
                      <a:pt x="2274" y="909"/>
                    </a:lnTo>
                    <a:lnTo>
                      <a:pt x="2273" y="907"/>
                    </a:lnTo>
                    <a:lnTo>
                      <a:pt x="2272" y="905"/>
                    </a:lnTo>
                    <a:lnTo>
                      <a:pt x="2272" y="904"/>
                    </a:lnTo>
                    <a:lnTo>
                      <a:pt x="2270" y="902"/>
                    </a:lnTo>
                    <a:lnTo>
                      <a:pt x="2269" y="902"/>
                    </a:lnTo>
                    <a:lnTo>
                      <a:pt x="2266" y="902"/>
                    </a:lnTo>
                    <a:lnTo>
                      <a:pt x="2263" y="903"/>
                    </a:lnTo>
                    <a:lnTo>
                      <a:pt x="2260" y="903"/>
                    </a:lnTo>
                    <a:lnTo>
                      <a:pt x="2259" y="902"/>
                    </a:lnTo>
                    <a:lnTo>
                      <a:pt x="2257" y="901"/>
                    </a:lnTo>
                    <a:lnTo>
                      <a:pt x="2257" y="898"/>
                    </a:lnTo>
                    <a:lnTo>
                      <a:pt x="2256" y="895"/>
                    </a:lnTo>
                    <a:lnTo>
                      <a:pt x="2257" y="889"/>
                    </a:lnTo>
                    <a:lnTo>
                      <a:pt x="2260" y="883"/>
                    </a:lnTo>
                    <a:lnTo>
                      <a:pt x="2263" y="878"/>
                    </a:lnTo>
                    <a:lnTo>
                      <a:pt x="2266" y="868"/>
                    </a:lnTo>
                    <a:lnTo>
                      <a:pt x="2268" y="858"/>
                    </a:lnTo>
                    <a:lnTo>
                      <a:pt x="2272" y="849"/>
                    </a:lnTo>
                    <a:lnTo>
                      <a:pt x="2278" y="839"/>
                    </a:lnTo>
                    <a:lnTo>
                      <a:pt x="2282" y="830"/>
                    </a:lnTo>
                    <a:lnTo>
                      <a:pt x="2285" y="820"/>
                    </a:lnTo>
                    <a:lnTo>
                      <a:pt x="2287" y="816"/>
                    </a:lnTo>
                    <a:lnTo>
                      <a:pt x="2287" y="813"/>
                    </a:lnTo>
                    <a:lnTo>
                      <a:pt x="2287" y="810"/>
                    </a:lnTo>
                    <a:lnTo>
                      <a:pt x="2285" y="807"/>
                    </a:lnTo>
                    <a:lnTo>
                      <a:pt x="2285" y="805"/>
                    </a:lnTo>
                    <a:lnTo>
                      <a:pt x="2285" y="789"/>
                    </a:lnTo>
                    <a:lnTo>
                      <a:pt x="2288" y="780"/>
                    </a:lnTo>
                    <a:lnTo>
                      <a:pt x="2290" y="769"/>
                    </a:lnTo>
                    <a:lnTo>
                      <a:pt x="2294" y="759"/>
                    </a:lnTo>
                    <a:lnTo>
                      <a:pt x="2306" y="743"/>
                    </a:lnTo>
                    <a:lnTo>
                      <a:pt x="2314" y="728"/>
                    </a:lnTo>
                    <a:lnTo>
                      <a:pt x="2321" y="716"/>
                    </a:lnTo>
                    <a:lnTo>
                      <a:pt x="2327" y="705"/>
                    </a:lnTo>
                    <a:lnTo>
                      <a:pt x="2332" y="693"/>
                    </a:lnTo>
                    <a:lnTo>
                      <a:pt x="2336" y="688"/>
                    </a:lnTo>
                    <a:lnTo>
                      <a:pt x="2339" y="684"/>
                    </a:lnTo>
                    <a:lnTo>
                      <a:pt x="2343" y="679"/>
                    </a:lnTo>
                    <a:lnTo>
                      <a:pt x="2345" y="675"/>
                    </a:lnTo>
                    <a:lnTo>
                      <a:pt x="2347" y="672"/>
                    </a:lnTo>
                    <a:lnTo>
                      <a:pt x="2349" y="668"/>
                    </a:lnTo>
                    <a:lnTo>
                      <a:pt x="2353" y="666"/>
                    </a:lnTo>
                    <a:lnTo>
                      <a:pt x="2355" y="664"/>
                    </a:lnTo>
                    <a:lnTo>
                      <a:pt x="2357" y="662"/>
                    </a:lnTo>
                    <a:lnTo>
                      <a:pt x="2358" y="660"/>
                    </a:lnTo>
                    <a:lnTo>
                      <a:pt x="2361" y="658"/>
                    </a:lnTo>
                    <a:lnTo>
                      <a:pt x="2364" y="656"/>
                    </a:lnTo>
                    <a:lnTo>
                      <a:pt x="2367" y="654"/>
                    </a:lnTo>
                    <a:lnTo>
                      <a:pt x="2369" y="651"/>
                    </a:lnTo>
                    <a:lnTo>
                      <a:pt x="2377" y="643"/>
                    </a:lnTo>
                    <a:lnTo>
                      <a:pt x="2383" y="635"/>
                    </a:lnTo>
                    <a:lnTo>
                      <a:pt x="2390" y="625"/>
                    </a:lnTo>
                    <a:lnTo>
                      <a:pt x="2391" y="621"/>
                    </a:lnTo>
                    <a:lnTo>
                      <a:pt x="2391" y="617"/>
                    </a:lnTo>
                    <a:lnTo>
                      <a:pt x="2391" y="612"/>
                    </a:lnTo>
                    <a:lnTo>
                      <a:pt x="2392" y="608"/>
                    </a:lnTo>
                    <a:lnTo>
                      <a:pt x="2399" y="595"/>
                    </a:lnTo>
                    <a:lnTo>
                      <a:pt x="2402" y="584"/>
                    </a:lnTo>
                    <a:lnTo>
                      <a:pt x="2407" y="574"/>
                    </a:lnTo>
                    <a:lnTo>
                      <a:pt x="2414" y="566"/>
                    </a:lnTo>
                    <a:lnTo>
                      <a:pt x="2420" y="561"/>
                    </a:lnTo>
                    <a:lnTo>
                      <a:pt x="2425" y="555"/>
                    </a:lnTo>
                    <a:lnTo>
                      <a:pt x="2432" y="546"/>
                    </a:lnTo>
                    <a:lnTo>
                      <a:pt x="2434" y="538"/>
                    </a:lnTo>
                    <a:lnTo>
                      <a:pt x="2437" y="531"/>
                    </a:lnTo>
                    <a:lnTo>
                      <a:pt x="2441" y="524"/>
                    </a:lnTo>
                    <a:lnTo>
                      <a:pt x="2442" y="522"/>
                    </a:lnTo>
                    <a:lnTo>
                      <a:pt x="2443" y="522"/>
                    </a:lnTo>
                    <a:lnTo>
                      <a:pt x="2444" y="522"/>
                    </a:lnTo>
                    <a:lnTo>
                      <a:pt x="2445" y="523"/>
                    </a:lnTo>
                    <a:lnTo>
                      <a:pt x="2447" y="524"/>
                    </a:lnTo>
                    <a:lnTo>
                      <a:pt x="2448" y="524"/>
                    </a:lnTo>
                    <a:lnTo>
                      <a:pt x="2452" y="524"/>
                    </a:lnTo>
                    <a:lnTo>
                      <a:pt x="2454" y="525"/>
                    </a:lnTo>
                    <a:lnTo>
                      <a:pt x="2456" y="526"/>
                    </a:lnTo>
                    <a:lnTo>
                      <a:pt x="2457" y="526"/>
                    </a:lnTo>
                    <a:lnTo>
                      <a:pt x="2459" y="526"/>
                    </a:lnTo>
                    <a:lnTo>
                      <a:pt x="2462" y="525"/>
                    </a:lnTo>
                    <a:lnTo>
                      <a:pt x="2464" y="524"/>
                    </a:lnTo>
                    <a:lnTo>
                      <a:pt x="2467" y="524"/>
                    </a:lnTo>
                    <a:lnTo>
                      <a:pt x="2469" y="523"/>
                    </a:lnTo>
                    <a:lnTo>
                      <a:pt x="2472" y="522"/>
                    </a:lnTo>
                    <a:lnTo>
                      <a:pt x="2476" y="520"/>
                    </a:lnTo>
                    <a:lnTo>
                      <a:pt x="2479" y="516"/>
                    </a:lnTo>
                    <a:lnTo>
                      <a:pt x="2481" y="515"/>
                    </a:lnTo>
                    <a:lnTo>
                      <a:pt x="2485" y="514"/>
                    </a:lnTo>
                    <a:lnTo>
                      <a:pt x="2487" y="512"/>
                    </a:lnTo>
                    <a:lnTo>
                      <a:pt x="2489" y="510"/>
                    </a:lnTo>
                    <a:lnTo>
                      <a:pt x="2491" y="507"/>
                    </a:lnTo>
                    <a:lnTo>
                      <a:pt x="2492" y="503"/>
                    </a:lnTo>
                    <a:lnTo>
                      <a:pt x="2494" y="501"/>
                    </a:lnTo>
                    <a:lnTo>
                      <a:pt x="2496" y="500"/>
                    </a:lnTo>
                    <a:lnTo>
                      <a:pt x="2498" y="500"/>
                    </a:lnTo>
                    <a:lnTo>
                      <a:pt x="2500" y="500"/>
                    </a:lnTo>
                    <a:lnTo>
                      <a:pt x="2501" y="500"/>
                    </a:lnTo>
                    <a:lnTo>
                      <a:pt x="2503" y="500"/>
                    </a:lnTo>
                    <a:lnTo>
                      <a:pt x="2505" y="498"/>
                    </a:lnTo>
                    <a:lnTo>
                      <a:pt x="2507" y="496"/>
                    </a:lnTo>
                    <a:lnTo>
                      <a:pt x="2507" y="493"/>
                    </a:lnTo>
                    <a:lnTo>
                      <a:pt x="2507" y="490"/>
                    </a:lnTo>
                    <a:lnTo>
                      <a:pt x="2507" y="489"/>
                    </a:lnTo>
                    <a:lnTo>
                      <a:pt x="2508" y="487"/>
                    </a:lnTo>
                    <a:lnTo>
                      <a:pt x="2509" y="487"/>
                    </a:lnTo>
                    <a:lnTo>
                      <a:pt x="2511" y="486"/>
                    </a:lnTo>
                    <a:lnTo>
                      <a:pt x="2512" y="486"/>
                    </a:lnTo>
                    <a:lnTo>
                      <a:pt x="2513" y="486"/>
                    </a:lnTo>
                    <a:lnTo>
                      <a:pt x="2514" y="487"/>
                    </a:lnTo>
                    <a:lnTo>
                      <a:pt x="2516" y="487"/>
                    </a:lnTo>
                    <a:lnTo>
                      <a:pt x="2521" y="487"/>
                    </a:lnTo>
                    <a:lnTo>
                      <a:pt x="2527" y="483"/>
                    </a:lnTo>
                    <a:lnTo>
                      <a:pt x="2533" y="480"/>
                    </a:lnTo>
                    <a:lnTo>
                      <a:pt x="2535" y="480"/>
                    </a:lnTo>
                    <a:lnTo>
                      <a:pt x="2536" y="480"/>
                    </a:lnTo>
                    <a:lnTo>
                      <a:pt x="2539" y="479"/>
                    </a:lnTo>
                    <a:lnTo>
                      <a:pt x="2542" y="478"/>
                    </a:lnTo>
                    <a:lnTo>
                      <a:pt x="2543" y="476"/>
                    </a:lnTo>
                    <a:lnTo>
                      <a:pt x="2544" y="474"/>
                    </a:lnTo>
                    <a:lnTo>
                      <a:pt x="2545" y="471"/>
                    </a:lnTo>
                    <a:lnTo>
                      <a:pt x="2546" y="469"/>
                    </a:lnTo>
                    <a:lnTo>
                      <a:pt x="2549" y="469"/>
                    </a:lnTo>
                    <a:lnTo>
                      <a:pt x="2552" y="470"/>
                    </a:lnTo>
                    <a:lnTo>
                      <a:pt x="2554" y="471"/>
                    </a:lnTo>
                    <a:lnTo>
                      <a:pt x="2556" y="472"/>
                    </a:lnTo>
                    <a:lnTo>
                      <a:pt x="2557" y="474"/>
                    </a:lnTo>
                    <a:lnTo>
                      <a:pt x="2560" y="475"/>
                    </a:lnTo>
                    <a:lnTo>
                      <a:pt x="2563" y="474"/>
                    </a:lnTo>
                    <a:lnTo>
                      <a:pt x="2565" y="472"/>
                    </a:lnTo>
                    <a:lnTo>
                      <a:pt x="2567" y="469"/>
                    </a:lnTo>
                    <a:lnTo>
                      <a:pt x="2568" y="467"/>
                    </a:lnTo>
                    <a:lnTo>
                      <a:pt x="2570" y="466"/>
                    </a:lnTo>
                    <a:lnTo>
                      <a:pt x="2571" y="465"/>
                    </a:lnTo>
                    <a:lnTo>
                      <a:pt x="2572" y="464"/>
                    </a:lnTo>
                    <a:lnTo>
                      <a:pt x="2573" y="464"/>
                    </a:lnTo>
                    <a:lnTo>
                      <a:pt x="2574" y="464"/>
                    </a:lnTo>
                    <a:lnTo>
                      <a:pt x="2575" y="465"/>
                    </a:lnTo>
                    <a:lnTo>
                      <a:pt x="2575" y="467"/>
                    </a:lnTo>
                    <a:lnTo>
                      <a:pt x="2575" y="469"/>
                    </a:lnTo>
                    <a:lnTo>
                      <a:pt x="2575" y="471"/>
                    </a:lnTo>
                    <a:lnTo>
                      <a:pt x="2574" y="474"/>
                    </a:lnTo>
                    <a:lnTo>
                      <a:pt x="2574" y="476"/>
                    </a:lnTo>
                    <a:lnTo>
                      <a:pt x="2575" y="478"/>
                    </a:lnTo>
                    <a:lnTo>
                      <a:pt x="2576" y="485"/>
                    </a:lnTo>
                    <a:lnTo>
                      <a:pt x="2578" y="490"/>
                    </a:lnTo>
                    <a:lnTo>
                      <a:pt x="2579" y="498"/>
                    </a:lnTo>
                    <a:lnTo>
                      <a:pt x="2579" y="501"/>
                    </a:lnTo>
                    <a:lnTo>
                      <a:pt x="2577" y="503"/>
                    </a:lnTo>
                    <a:lnTo>
                      <a:pt x="2575" y="507"/>
                    </a:lnTo>
                    <a:lnTo>
                      <a:pt x="2573" y="510"/>
                    </a:lnTo>
                    <a:lnTo>
                      <a:pt x="2571" y="513"/>
                    </a:lnTo>
                    <a:lnTo>
                      <a:pt x="2570" y="515"/>
                    </a:lnTo>
                    <a:lnTo>
                      <a:pt x="2570" y="518"/>
                    </a:lnTo>
                    <a:lnTo>
                      <a:pt x="2571" y="519"/>
                    </a:lnTo>
                    <a:lnTo>
                      <a:pt x="2571" y="520"/>
                    </a:lnTo>
                    <a:lnTo>
                      <a:pt x="2572" y="520"/>
                    </a:lnTo>
                    <a:lnTo>
                      <a:pt x="2573" y="520"/>
                    </a:lnTo>
                    <a:lnTo>
                      <a:pt x="2573" y="522"/>
                    </a:lnTo>
                    <a:lnTo>
                      <a:pt x="2573" y="524"/>
                    </a:lnTo>
                    <a:lnTo>
                      <a:pt x="2574" y="526"/>
                    </a:lnTo>
                    <a:lnTo>
                      <a:pt x="2574" y="529"/>
                    </a:lnTo>
                    <a:lnTo>
                      <a:pt x="2575" y="531"/>
                    </a:lnTo>
                    <a:lnTo>
                      <a:pt x="2576" y="532"/>
                    </a:lnTo>
                    <a:lnTo>
                      <a:pt x="2577" y="532"/>
                    </a:lnTo>
                    <a:lnTo>
                      <a:pt x="2578" y="532"/>
                    </a:lnTo>
                    <a:lnTo>
                      <a:pt x="2581" y="532"/>
                    </a:lnTo>
                    <a:lnTo>
                      <a:pt x="2582" y="533"/>
                    </a:lnTo>
                    <a:lnTo>
                      <a:pt x="2583" y="533"/>
                    </a:lnTo>
                    <a:lnTo>
                      <a:pt x="2584" y="534"/>
                    </a:lnTo>
                    <a:lnTo>
                      <a:pt x="2584" y="535"/>
                    </a:lnTo>
                    <a:lnTo>
                      <a:pt x="2585" y="536"/>
                    </a:lnTo>
                    <a:lnTo>
                      <a:pt x="2586" y="537"/>
                    </a:lnTo>
                    <a:lnTo>
                      <a:pt x="2588" y="536"/>
                    </a:lnTo>
                    <a:lnTo>
                      <a:pt x="2590" y="535"/>
                    </a:lnTo>
                    <a:lnTo>
                      <a:pt x="2593" y="535"/>
                    </a:lnTo>
                    <a:lnTo>
                      <a:pt x="2595" y="535"/>
                    </a:lnTo>
                    <a:lnTo>
                      <a:pt x="2597" y="537"/>
                    </a:lnTo>
                    <a:lnTo>
                      <a:pt x="2597" y="540"/>
                    </a:lnTo>
                    <a:lnTo>
                      <a:pt x="2598" y="542"/>
                    </a:lnTo>
                    <a:lnTo>
                      <a:pt x="2599" y="544"/>
                    </a:lnTo>
                    <a:lnTo>
                      <a:pt x="2600" y="546"/>
                    </a:lnTo>
                    <a:lnTo>
                      <a:pt x="2601" y="548"/>
                    </a:lnTo>
                    <a:lnTo>
                      <a:pt x="2603" y="549"/>
                    </a:lnTo>
                    <a:lnTo>
                      <a:pt x="2603" y="551"/>
                    </a:lnTo>
                    <a:lnTo>
                      <a:pt x="2605" y="551"/>
                    </a:lnTo>
                    <a:lnTo>
                      <a:pt x="2606" y="551"/>
                    </a:lnTo>
                    <a:lnTo>
                      <a:pt x="2608" y="552"/>
                    </a:lnTo>
                    <a:lnTo>
                      <a:pt x="2610" y="553"/>
                    </a:lnTo>
                    <a:lnTo>
                      <a:pt x="2612" y="553"/>
                    </a:lnTo>
                    <a:lnTo>
                      <a:pt x="2614" y="554"/>
                    </a:lnTo>
                    <a:lnTo>
                      <a:pt x="2615" y="556"/>
                    </a:lnTo>
                    <a:lnTo>
                      <a:pt x="2616" y="556"/>
                    </a:lnTo>
                    <a:lnTo>
                      <a:pt x="2617" y="557"/>
                    </a:lnTo>
                    <a:lnTo>
                      <a:pt x="2620" y="557"/>
                    </a:lnTo>
                    <a:lnTo>
                      <a:pt x="2621" y="557"/>
                    </a:lnTo>
                    <a:lnTo>
                      <a:pt x="2623" y="555"/>
                    </a:lnTo>
                    <a:lnTo>
                      <a:pt x="2626" y="553"/>
                    </a:lnTo>
                    <a:lnTo>
                      <a:pt x="2628" y="551"/>
                    </a:lnTo>
                    <a:lnTo>
                      <a:pt x="2631" y="548"/>
                    </a:lnTo>
                    <a:lnTo>
                      <a:pt x="2632" y="546"/>
                    </a:lnTo>
                    <a:lnTo>
                      <a:pt x="2632" y="544"/>
                    </a:lnTo>
                    <a:lnTo>
                      <a:pt x="2632" y="541"/>
                    </a:lnTo>
                    <a:lnTo>
                      <a:pt x="2632" y="538"/>
                    </a:lnTo>
                    <a:lnTo>
                      <a:pt x="2632" y="535"/>
                    </a:lnTo>
                    <a:lnTo>
                      <a:pt x="2633" y="532"/>
                    </a:lnTo>
                    <a:lnTo>
                      <a:pt x="2633" y="531"/>
                    </a:lnTo>
                    <a:lnTo>
                      <a:pt x="2636" y="529"/>
                    </a:lnTo>
                    <a:lnTo>
                      <a:pt x="2637" y="527"/>
                    </a:lnTo>
                    <a:lnTo>
                      <a:pt x="2638" y="526"/>
                    </a:lnTo>
                    <a:lnTo>
                      <a:pt x="2639" y="524"/>
                    </a:lnTo>
                    <a:lnTo>
                      <a:pt x="2641" y="521"/>
                    </a:lnTo>
                    <a:lnTo>
                      <a:pt x="2643" y="518"/>
                    </a:lnTo>
                    <a:lnTo>
                      <a:pt x="2645" y="515"/>
                    </a:lnTo>
                    <a:lnTo>
                      <a:pt x="2648" y="514"/>
                    </a:lnTo>
                    <a:lnTo>
                      <a:pt x="2650" y="513"/>
                    </a:lnTo>
                    <a:lnTo>
                      <a:pt x="2651" y="514"/>
                    </a:lnTo>
                    <a:lnTo>
                      <a:pt x="2653" y="516"/>
                    </a:lnTo>
                    <a:lnTo>
                      <a:pt x="2655" y="519"/>
                    </a:lnTo>
                    <a:lnTo>
                      <a:pt x="2656" y="522"/>
                    </a:lnTo>
                    <a:lnTo>
                      <a:pt x="2659" y="524"/>
                    </a:lnTo>
                    <a:lnTo>
                      <a:pt x="2661" y="525"/>
                    </a:lnTo>
                    <a:lnTo>
                      <a:pt x="2663" y="526"/>
                    </a:lnTo>
                    <a:lnTo>
                      <a:pt x="2665" y="526"/>
                    </a:lnTo>
                    <a:lnTo>
                      <a:pt x="2667" y="526"/>
                    </a:lnTo>
                    <a:lnTo>
                      <a:pt x="2670" y="525"/>
                    </a:lnTo>
                    <a:lnTo>
                      <a:pt x="2672" y="525"/>
                    </a:lnTo>
                    <a:lnTo>
                      <a:pt x="2674" y="526"/>
                    </a:lnTo>
                    <a:lnTo>
                      <a:pt x="2675" y="526"/>
                    </a:lnTo>
                    <a:lnTo>
                      <a:pt x="2675" y="525"/>
                    </a:lnTo>
                    <a:lnTo>
                      <a:pt x="2675" y="523"/>
                    </a:lnTo>
                    <a:lnTo>
                      <a:pt x="2676" y="522"/>
                    </a:lnTo>
                    <a:lnTo>
                      <a:pt x="2676" y="522"/>
                    </a:lnTo>
                    <a:lnTo>
                      <a:pt x="2678" y="521"/>
                    </a:lnTo>
                    <a:lnTo>
                      <a:pt x="2681" y="521"/>
                    </a:lnTo>
                    <a:lnTo>
                      <a:pt x="2682" y="522"/>
                    </a:lnTo>
                    <a:lnTo>
                      <a:pt x="2684" y="523"/>
                    </a:lnTo>
                    <a:lnTo>
                      <a:pt x="2686" y="524"/>
                    </a:lnTo>
                    <a:lnTo>
                      <a:pt x="2686" y="525"/>
                    </a:lnTo>
                    <a:lnTo>
                      <a:pt x="2686" y="525"/>
                    </a:lnTo>
                    <a:lnTo>
                      <a:pt x="2687" y="524"/>
                    </a:lnTo>
                    <a:lnTo>
                      <a:pt x="2688" y="523"/>
                    </a:lnTo>
                    <a:lnTo>
                      <a:pt x="2691" y="522"/>
                    </a:lnTo>
                    <a:lnTo>
                      <a:pt x="2692" y="520"/>
                    </a:lnTo>
                    <a:lnTo>
                      <a:pt x="2692" y="519"/>
                    </a:lnTo>
                    <a:lnTo>
                      <a:pt x="2693" y="518"/>
                    </a:lnTo>
                    <a:lnTo>
                      <a:pt x="2694" y="518"/>
                    </a:lnTo>
                    <a:lnTo>
                      <a:pt x="2695" y="518"/>
                    </a:lnTo>
                    <a:lnTo>
                      <a:pt x="2696" y="515"/>
                    </a:lnTo>
                    <a:lnTo>
                      <a:pt x="2698" y="513"/>
                    </a:lnTo>
                    <a:lnTo>
                      <a:pt x="2701" y="510"/>
                    </a:lnTo>
                    <a:lnTo>
                      <a:pt x="2702" y="508"/>
                    </a:lnTo>
                    <a:lnTo>
                      <a:pt x="2704" y="505"/>
                    </a:lnTo>
                    <a:lnTo>
                      <a:pt x="2706" y="504"/>
                    </a:lnTo>
                    <a:lnTo>
                      <a:pt x="2707" y="504"/>
                    </a:lnTo>
                    <a:lnTo>
                      <a:pt x="2707" y="505"/>
                    </a:lnTo>
                    <a:lnTo>
                      <a:pt x="2708" y="505"/>
                    </a:lnTo>
                    <a:lnTo>
                      <a:pt x="2709" y="505"/>
                    </a:lnTo>
                    <a:lnTo>
                      <a:pt x="2710" y="504"/>
                    </a:lnTo>
                    <a:lnTo>
                      <a:pt x="2712" y="504"/>
                    </a:lnTo>
                    <a:lnTo>
                      <a:pt x="2713" y="503"/>
                    </a:lnTo>
                    <a:lnTo>
                      <a:pt x="2714" y="501"/>
                    </a:lnTo>
                    <a:lnTo>
                      <a:pt x="2714" y="500"/>
                    </a:lnTo>
                    <a:lnTo>
                      <a:pt x="2715" y="500"/>
                    </a:lnTo>
                    <a:lnTo>
                      <a:pt x="2716" y="500"/>
                    </a:lnTo>
                    <a:lnTo>
                      <a:pt x="2718" y="500"/>
                    </a:lnTo>
                    <a:lnTo>
                      <a:pt x="2719" y="500"/>
                    </a:lnTo>
                    <a:lnTo>
                      <a:pt x="2721" y="500"/>
                    </a:lnTo>
                    <a:lnTo>
                      <a:pt x="2723" y="499"/>
                    </a:lnTo>
                    <a:lnTo>
                      <a:pt x="2724" y="498"/>
                    </a:lnTo>
                    <a:lnTo>
                      <a:pt x="2724" y="497"/>
                    </a:lnTo>
                    <a:lnTo>
                      <a:pt x="2724" y="493"/>
                    </a:lnTo>
                    <a:lnTo>
                      <a:pt x="2723" y="491"/>
                    </a:lnTo>
                    <a:lnTo>
                      <a:pt x="2724" y="489"/>
                    </a:lnTo>
                    <a:lnTo>
                      <a:pt x="2725" y="488"/>
                    </a:lnTo>
                    <a:lnTo>
                      <a:pt x="2726" y="487"/>
                    </a:lnTo>
                    <a:lnTo>
                      <a:pt x="2727" y="486"/>
                    </a:lnTo>
                    <a:lnTo>
                      <a:pt x="2729" y="486"/>
                    </a:lnTo>
                    <a:lnTo>
                      <a:pt x="2730" y="485"/>
                    </a:lnTo>
                    <a:lnTo>
                      <a:pt x="2731" y="482"/>
                    </a:lnTo>
                    <a:lnTo>
                      <a:pt x="2732" y="480"/>
                    </a:lnTo>
                    <a:lnTo>
                      <a:pt x="2734" y="477"/>
                    </a:lnTo>
                    <a:lnTo>
                      <a:pt x="2735" y="474"/>
                    </a:lnTo>
                    <a:lnTo>
                      <a:pt x="2736" y="469"/>
                    </a:lnTo>
                    <a:lnTo>
                      <a:pt x="2737" y="465"/>
                    </a:lnTo>
                    <a:lnTo>
                      <a:pt x="2737" y="460"/>
                    </a:lnTo>
                    <a:lnTo>
                      <a:pt x="2739" y="453"/>
                    </a:lnTo>
                    <a:lnTo>
                      <a:pt x="2740" y="444"/>
                    </a:lnTo>
                    <a:lnTo>
                      <a:pt x="2741" y="436"/>
                    </a:lnTo>
                    <a:lnTo>
                      <a:pt x="2740" y="434"/>
                    </a:lnTo>
                    <a:lnTo>
                      <a:pt x="2740" y="432"/>
                    </a:lnTo>
                    <a:lnTo>
                      <a:pt x="2739" y="432"/>
                    </a:lnTo>
                    <a:lnTo>
                      <a:pt x="2737" y="432"/>
                    </a:lnTo>
                    <a:lnTo>
                      <a:pt x="2736" y="432"/>
                    </a:lnTo>
                    <a:lnTo>
                      <a:pt x="2735" y="433"/>
                    </a:lnTo>
                    <a:lnTo>
                      <a:pt x="2734" y="435"/>
                    </a:lnTo>
                    <a:lnTo>
                      <a:pt x="2732" y="436"/>
                    </a:lnTo>
                    <a:lnTo>
                      <a:pt x="2726" y="443"/>
                    </a:lnTo>
                    <a:lnTo>
                      <a:pt x="2725" y="444"/>
                    </a:lnTo>
                    <a:lnTo>
                      <a:pt x="2725" y="445"/>
                    </a:lnTo>
                    <a:lnTo>
                      <a:pt x="2724" y="446"/>
                    </a:lnTo>
                    <a:lnTo>
                      <a:pt x="2724" y="446"/>
                    </a:lnTo>
                    <a:lnTo>
                      <a:pt x="2724" y="445"/>
                    </a:lnTo>
                    <a:lnTo>
                      <a:pt x="2721" y="445"/>
                    </a:lnTo>
                    <a:lnTo>
                      <a:pt x="2720" y="443"/>
                    </a:lnTo>
                    <a:lnTo>
                      <a:pt x="2718" y="441"/>
                    </a:lnTo>
                    <a:lnTo>
                      <a:pt x="2717" y="438"/>
                    </a:lnTo>
                    <a:lnTo>
                      <a:pt x="2715" y="438"/>
                    </a:lnTo>
                    <a:lnTo>
                      <a:pt x="2713" y="438"/>
                    </a:lnTo>
                    <a:lnTo>
                      <a:pt x="2710" y="436"/>
                    </a:lnTo>
                    <a:lnTo>
                      <a:pt x="2708" y="436"/>
                    </a:lnTo>
                    <a:lnTo>
                      <a:pt x="2707" y="437"/>
                    </a:lnTo>
                    <a:lnTo>
                      <a:pt x="2705" y="438"/>
                    </a:lnTo>
                    <a:lnTo>
                      <a:pt x="2704" y="441"/>
                    </a:lnTo>
                    <a:lnTo>
                      <a:pt x="2703" y="442"/>
                    </a:lnTo>
                    <a:lnTo>
                      <a:pt x="2702" y="443"/>
                    </a:lnTo>
                    <a:lnTo>
                      <a:pt x="2699" y="444"/>
                    </a:lnTo>
                    <a:lnTo>
                      <a:pt x="2698" y="445"/>
                    </a:lnTo>
                    <a:lnTo>
                      <a:pt x="2697" y="446"/>
                    </a:lnTo>
                    <a:lnTo>
                      <a:pt x="2696" y="446"/>
                    </a:lnTo>
                    <a:lnTo>
                      <a:pt x="2695" y="445"/>
                    </a:lnTo>
                    <a:lnTo>
                      <a:pt x="2695" y="443"/>
                    </a:lnTo>
                    <a:lnTo>
                      <a:pt x="2694" y="441"/>
                    </a:lnTo>
                    <a:lnTo>
                      <a:pt x="2694" y="438"/>
                    </a:lnTo>
                    <a:lnTo>
                      <a:pt x="2693" y="436"/>
                    </a:lnTo>
                    <a:lnTo>
                      <a:pt x="2692" y="435"/>
                    </a:lnTo>
                    <a:lnTo>
                      <a:pt x="2691" y="433"/>
                    </a:lnTo>
                    <a:lnTo>
                      <a:pt x="2691" y="429"/>
                    </a:lnTo>
                    <a:lnTo>
                      <a:pt x="2689" y="427"/>
                    </a:lnTo>
                    <a:lnTo>
                      <a:pt x="2689" y="424"/>
                    </a:lnTo>
                    <a:lnTo>
                      <a:pt x="2688" y="422"/>
                    </a:lnTo>
                    <a:lnTo>
                      <a:pt x="2688" y="418"/>
                    </a:lnTo>
                    <a:lnTo>
                      <a:pt x="2688" y="416"/>
                    </a:lnTo>
                    <a:lnTo>
                      <a:pt x="2689" y="414"/>
                    </a:lnTo>
                    <a:lnTo>
                      <a:pt x="2689" y="411"/>
                    </a:lnTo>
                    <a:lnTo>
                      <a:pt x="2691" y="407"/>
                    </a:lnTo>
                    <a:lnTo>
                      <a:pt x="2691" y="394"/>
                    </a:lnTo>
                    <a:lnTo>
                      <a:pt x="2691" y="391"/>
                    </a:lnTo>
                    <a:lnTo>
                      <a:pt x="2691" y="388"/>
                    </a:lnTo>
                    <a:lnTo>
                      <a:pt x="2693" y="385"/>
                    </a:lnTo>
                    <a:lnTo>
                      <a:pt x="2694" y="383"/>
                    </a:lnTo>
                    <a:lnTo>
                      <a:pt x="2696" y="381"/>
                    </a:lnTo>
                    <a:lnTo>
                      <a:pt x="2697" y="381"/>
                    </a:lnTo>
                    <a:lnTo>
                      <a:pt x="2698" y="381"/>
                    </a:lnTo>
                    <a:lnTo>
                      <a:pt x="2701" y="381"/>
                    </a:lnTo>
                    <a:lnTo>
                      <a:pt x="2702" y="381"/>
                    </a:lnTo>
                    <a:lnTo>
                      <a:pt x="2704" y="381"/>
                    </a:lnTo>
                    <a:lnTo>
                      <a:pt x="2708" y="381"/>
                    </a:lnTo>
                    <a:lnTo>
                      <a:pt x="2710" y="378"/>
                    </a:lnTo>
                    <a:lnTo>
                      <a:pt x="2713" y="376"/>
                    </a:lnTo>
                    <a:lnTo>
                      <a:pt x="2715" y="374"/>
                    </a:lnTo>
                    <a:lnTo>
                      <a:pt x="2717" y="374"/>
                    </a:lnTo>
                    <a:lnTo>
                      <a:pt x="2719" y="372"/>
                    </a:lnTo>
                    <a:lnTo>
                      <a:pt x="2721" y="371"/>
                    </a:lnTo>
                    <a:lnTo>
                      <a:pt x="2721" y="367"/>
                    </a:lnTo>
                    <a:lnTo>
                      <a:pt x="2724" y="362"/>
                    </a:lnTo>
                    <a:lnTo>
                      <a:pt x="2726" y="360"/>
                    </a:lnTo>
                    <a:lnTo>
                      <a:pt x="2726" y="358"/>
                    </a:lnTo>
                    <a:lnTo>
                      <a:pt x="2727" y="358"/>
                    </a:lnTo>
                    <a:lnTo>
                      <a:pt x="2728" y="357"/>
                    </a:lnTo>
                    <a:lnTo>
                      <a:pt x="2730" y="356"/>
                    </a:lnTo>
                    <a:lnTo>
                      <a:pt x="2732" y="355"/>
                    </a:lnTo>
                    <a:lnTo>
                      <a:pt x="2735" y="352"/>
                    </a:lnTo>
                    <a:lnTo>
                      <a:pt x="2737" y="351"/>
                    </a:lnTo>
                    <a:lnTo>
                      <a:pt x="2742" y="350"/>
                    </a:lnTo>
                    <a:lnTo>
                      <a:pt x="2749" y="352"/>
                    </a:lnTo>
                    <a:lnTo>
                      <a:pt x="2753" y="357"/>
                    </a:lnTo>
                    <a:lnTo>
                      <a:pt x="2759" y="362"/>
                    </a:lnTo>
                    <a:lnTo>
                      <a:pt x="2760" y="363"/>
                    </a:lnTo>
                    <a:lnTo>
                      <a:pt x="2762" y="365"/>
                    </a:lnTo>
                    <a:lnTo>
                      <a:pt x="2764" y="365"/>
                    </a:lnTo>
                    <a:lnTo>
                      <a:pt x="2767" y="363"/>
                    </a:lnTo>
                    <a:lnTo>
                      <a:pt x="2770" y="361"/>
                    </a:lnTo>
                    <a:lnTo>
                      <a:pt x="2772" y="360"/>
                    </a:lnTo>
                    <a:lnTo>
                      <a:pt x="2773" y="358"/>
                    </a:lnTo>
                    <a:lnTo>
                      <a:pt x="2775" y="358"/>
                    </a:lnTo>
                    <a:lnTo>
                      <a:pt x="2778" y="356"/>
                    </a:lnTo>
                    <a:lnTo>
                      <a:pt x="2779" y="354"/>
                    </a:lnTo>
                    <a:lnTo>
                      <a:pt x="2781" y="351"/>
                    </a:lnTo>
                    <a:lnTo>
                      <a:pt x="2781" y="343"/>
                    </a:lnTo>
                    <a:lnTo>
                      <a:pt x="2780" y="341"/>
                    </a:lnTo>
                    <a:lnTo>
                      <a:pt x="2779" y="340"/>
                    </a:lnTo>
                    <a:lnTo>
                      <a:pt x="2778" y="339"/>
                    </a:lnTo>
                    <a:lnTo>
                      <a:pt x="2778" y="339"/>
                    </a:lnTo>
                    <a:lnTo>
                      <a:pt x="2779" y="338"/>
                    </a:lnTo>
                    <a:lnTo>
                      <a:pt x="2779" y="336"/>
                    </a:lnTo>
                    <a:lnTo>
                      <a:pt x="2780" y="334"/>
                    </a:lnTo>
                    <a:lnTo>
                      <a:pt x="2781" y="332"/>
                    </a:lnTo>
                    <a:lnTo>
                      <a:pt x="2781" y="329"/>
                    </a:lnTo>
                    <a:lnTo>
                      <a:pt x="2780" y="329"/>
                    </a:lnTo>
                    <a:lnTo>
                      <a:pt x="2779" y="328"/>
                    </a:lnTo>
                    <a:lnTo>
                      <a:pt x="2779" y="327"/>
                    </a:lnTo>
                    <a:lnTo>
                      <a:pt x="2776" y="324"/>
                    </a:lnTo>
                    <a:lnTo>
                      <a:pt x="2774" y="321"/>
                    </a:lnTo>
                    <a:lnTo>
                      <a:pt x="2772" y="318"/>
                    </a:lnTo>
                    <a:lnTo>
                      <a:pt x="2772" y="316"/>
                    </a:lnTo>
                    <a:lnTo>
                      <a:pt x="2770" y="312"/>
                    </a:lnTo>
                    <a:lnTo>
                      <a:pt x="2770" y="309"/>
                    </a:lnTo>
                    <a:lnTo>
                      <a:pt x="2768" y="307"/>
                    </a:lnTo>
                    <a:lnTo>
                      <a:pt x="2767" y="305"/>
                    </a:lnTo>
                    <a:lnTo>
                      <a:pt x="2765" y="303"/>
                    </a:lnTo>
                    <a:lnTo>
                      <a:pt x="2764" y="303"/>
                    </a:lnTo>
                    <a:lnTo>
                      <a:pt x="2763" y="303"/>
                    </a:lnTo>
                    <a:lnTo>
                      <a:pt x="2762" y="302"/>
                    </a:lnTo>
                    <a:lnTo>
                      <a:pt x="2761" y="301"/>
                    </a:lnTo>
                    <a:lnTo>
                      <a:pt x="2761" y="298"/>
                    </a:lnTo>
                    <a:lnTo>
                      <a:pt x="2760" y="296"/>
                    </a:lnTo>
                    <a:lnTo>
                      <a:pt x="2760" y="295"/>
                    </a:lnTo>
                    <a:lnTo>
                      <a:pt x="2761" y="293"/>
                    </a:lnTo>
                    <a:lnTo>
                      <a:pt x="2762" y="291"/>
                    </a:lnTo>
                    <a:lnTo>
                      <a:pt x="2763" y="290"/>
                    </a:lnTo>
                    <a:lnTo>
                      <a:pt x="2765" y="285"/>
                    </a:lnTo>
                    <a:lnTo>
                      <a:pt x="2768" y="282"/>
                    </a:lnTo>
                    <a:lnTo>
                      <a:pt x="2770" y="279"/>
                    </a:lnTo>
                    <a:lnTo>
                      <a:pt x="2770" y="275"/>
                    </a:lnTo>
                    <a:lnTo>
                      <a:pt x="2769" y="274"/>
                    </a:lnTo>
                    <a:lnTo>
                      <a:pt x="2768" y="272"/>
                    </a:lnTo>
                    <a:lnTo>
                      <a:pt x="2767" y="271"/>
                    </a:lnTo>
                    <a:lnTo>
                      <a:pt x="2765" y="270"/>
                    </a:lnTo>
                    <a:lnTo>
                      <a:pt x="2765" y="268"/>
                    </a:lnTo>
                    <a:lnTo>
                      <a:pt x="2825" y="219"/>
                    </a:lnTo>
                    <a:lnTo>
                      <a:pt x="2882" y="172"/>
                    </a:lnTo>
                    <a:lnTo>
                      <a:pt x="2936" y="127"/>
                    </a:lnTo>
                    <a:lnTo>
                      <a:pt x="2989" y="86"/>
                    </a:lnTo>
                    <a:lnTo>
                      <a:pt x="3042" y="51"/>
                    </a:lnTo>
                    <a:lnTo>
                      <a:pt x="3055" y="43"/>
                    </a:lnTo>
                    <a:lnTo>
                      <a:pt x="3068" y="35"/>
                    </a:lnTo>
                    <a:close/>
                    <a:moveTo>
                      <a:pt x="2655" y="29"/>
                    </a:moveTo>
                    <a:lnTo>
                      <a:pt x="2656" y="30"/>
                    </a:lnTo>
                    <a:lnTo>
                      <a:pt x="2658" y="31"/>
                    </a:lnTo>
                    <a:lnTo>
                      <a:pt x="2659" y="34"/>
                    </a:lnTo>
                    <a:lnTo>
                      <a:pt x="2659" y="36"/>
                    </a:lnTo>
                    <a:lnTo>
                      <a:pt x="2659" y="40"/>
                    </a:lnTo>
                    <a:lnTo>
                      <a:pt x="2658" y="42"/>
                    </a:lnTo>
                    <a:lnTo>
                      <a:pt x="2658" y="44"/>
                    </a:lnTo>
                    <a:lnTo>
                      <a:pt x="2658" y="45"/>
                    </a:lnTo>
                    <a:lnTo>
                      <a:pt x="2656" y="47"/>
                    </a:lnTo>
                    <a:lnTo>
                      <a:pt x="2656" y="49"/>
                    </a:lnTo>
                    <a:lnTo>
                      <a:pt x="2655" y="50"/>
                    </a:lnTo>
                    <a:lnTo>
                      <a:pt x="2654" y="50"/>
                    </a:lnTo>
                    <a:lnTo>
                      <a:pt x="2653" y="49"/>
                    </a:lnTo>
                    <a:lnTo>
                      <a:pt x="2652" y="44"/>
                    </a:lnTo>
                    <a:lnTo>
                      <a:pt x="2652" y="40"/>
                    </a:lnTo>
                    <a:lnTo>
                      <a:pt x="2652" y="36"/>
                    </a:lnTo>
                    <a:lnTo>
                      <a:pt x="2653" y="33"/>
                    </a:lnTo>
                    <a:lnTo>
                      <a:pt x="2653" y="31"/>
                    </a:lnTo>
                    <a:lnTo>
                      <a:pt x="2654" y="30"/>
                    </a:lnTo>
                    <a:lnTo>
                      <a:pt x="2654" y="29"/>
                    </a:lnTo>
                    <a:lnTo>
                      <a:pt x="2655" y="29"/>
                    </a:lnTo>
                    <a:close/>
                    <a:moveTo>
                      <a:pt x="1333" y="18"/>
                    </a:moveTo>
                    <a:lnTo>
                      <a:pt x="1335" y="18"/>
                    </a:lnTo>
                    <a:lnTo>
                      <a:pt x="1338" y="19"/>
                    </a:lnTo>
                    <a:lnTo>
                      <a:pt x="1339" y="21"/>
                    </a:lnTo>
                    <a:lnTo>
                      <a:pt x="1340" y="22"/>
                    </a:lnTo>
                    <a:lnTo>
                      <a:pt x="1340" y="24"/>
                    </a:lnTo>
                    <a:lnTo>
                      <a:pt x="1341" y="31"/>
                    </a:lnTo>
                    <a:lnTo>
                      <a:pt x="1345" y="36"/>
                    </a:lnTo>
                    <a:lnTo>
                      <a:pt x="1350" y="42"/>
                    </a:lnTo>
                    <a:lnTo>
                      <a:pt x="1351" y="47"/>
                    </a:lnTo>
                    <a:lnTo>
                      <a:pt x="1350" y="53"/>
                    </a:lnTo>
                    <a:lnTo>
                      <a:pt x="1343" y="57"/>
                    </a:lnTo>
                    <a:lnTo>
                      <a:pt x="1334" y="61"/>
                    </a:lnTo>
                    <a:lnTo>
                      <a:pt x="1328" y="61"/>
                    </a:lnTo>
                    <a:lnTo>
                      <a:pt x="1324" y="57"/>
                    </a:lnTo>
                    <a:lnTo>
                      <a:pt x="1324" y="52"/>
                    </a:lnTo>
                    <a:lnTo>
                      <a:pt x="1326" y="46"/>
                    </a:lnTo>
                    <a:lnTo>
                      <a:pt x="1328" y="40"/>
                    </a:lnTo>
                    <a:lnTo>
                      <a:pt x="1330" y="34"/>
                    </a:lnTo>
                    <a:lnTo>
                      <a:pt x="1330" y="30"/>
                    </a:lnTo>
                    <a:lnTo>
                      <a:pt x="1330" y="29"/>
                    </a:lnTo>
                    <a:lnTo>
                      <a:pt x="1330" y="28"/>
                    </a:lnTo>
                    <a:lnTo>
                      <a:pt x="1329" y="25"/>
                    </a:lnTo>
                    <a:lnTo>
                      <a:pt x="1328" y="23"/>
                    </a:lnTo>
                    <a:lnTo>
                      <a:pt x="1328" y="21"/>
                    </a:lnTo>
                    <a:lnTo>
                      <a:pt x="1329" y="20"/>
                    </a:lnTo>
                    <a:lnTo>
                      <a:pt x="1330" y="19"/>
                    </a:lnTo>
                    <a:lnTo>
                      <a:pt x="1333" y="18"/>
                    </a:lnTo>
                    <a:close/>
                    <a:moveTo>
                      <a:pt x="2768" y="10"/>
                    </a:moveTo>
                    <a:lnTo>
                      <a:pt x="2768" y="10"/>
                    </a:lnTo>
                    <a:lnTo>
                      <a:pt x="2768" y="11"/>
                    </a:lnTo>
                    <a:lnTo>
                      <a:pt x="2768" y="13"/>
                    </a:lnTo>
                    <a:lnTo>
                      <a:pt x="2768" y="16"/>
                    </a:lnTo>
                    <a:lnTo>
                      <a:pt x="2769" y="17"/>
                    </a:lnTo>
                    <a:lnTo>
                      <a:pt x="2769" y="18"/>
                    </a:lnTo>
                    <a:lnTo>
                      <a:pt x="2770" y="19"/>
                    </a:lnTo>
                    <a:lnTo>
                      <a:pt x="2770" y="20"/>
                    </a:lnTo>
                    <a:lnTo>
                      <a:pt x="2771" y="22"/>
                    </a:lnTo>
                    <a:lnTo>
                      <a:pt x="2772" y="24"/>
                    </a:lnTo>
                    <a:lnTo>
                      <a:pt x="2772" y="27"/>
                    </a:lnTo>
                    <a:lnTo>
                      <a:pt x="2772" y="29"/>
                    </a:lnTo>
                    <a:lnTo>
                      <a:pt x="2773" y="30"/>
                    </a:lnTo>
                    <a:lnTo>
                      <a:pt x="2775" y="30"/>
                    </a:lnTo>
                    <a:lnTo>
                      <a:pt x="2776" y="29"/>
                    </a:lnTo>
                    <a:lnTo>
                      <a:pt x="2776" y="27"/>
                    </a:lnTo>
                    <a:lnTo>
                      <a:pt x="2778" y="24"/>
                    </a:lnTo>
                    <a:lnTo>
                      <a:pt x="2778" y="22"/>
                    </a:lnTo>
                    <a:lnTo>
                      <a:pt x="2776" y="21"/>
                    </a:lnTo>
                    <a:lnTo>
                      <a:pt x="2775" y="20"/>
                    </a:lnTo>
                    <a:lnTo>
                      <a:pt x="2774" y="18"/>
                    </a:lnTo>
                    <a:lnTo>
                      <a:pt x="2774" y="17"/>
                    </a:lnTo>
                    <a:lnTo>
                      <a:pt x="2774" y="16"/>
                    </a:lnTo>
                    <a:lnTo>
                      <a:pt x="2773" y="14"/>
                    </a:lnTo>
                    <a:lnTo>
                      <a:pt x="2772" y="13"/>
                    </a:lnTo>
                    <a:lnTo>
                      <a:pt x="2771" y="13"/>
                    </a:lnTo>
                    <a:lnTo>
                      <a:pt x="2770" y="12"/>
                    </a:lnTo>
                    <a:lnTo>
                      <a:pt x="2769" y="11"/>
                    </a:lnTo>
                    <a:lnTo>
                      <a:pt x="2769" y="11"/>
                    </a:lnTo>
                    <a:lnTo>
                      <a:pt x="2768" y="10"/>
                    </a:lnTo>
                    <a:close/>
                    <a:moveTo>
                      <a:pt x="357" y="2"/>
                    </a:moveTo>
                    <a:lnTo>
                      <a:pt x="359" y="2"/>
                    </a:lnTo>
                    <a:lnTo>
                      <a:pt x="361" y="5"/>
                    </a:lnTo>
                    <a:lnTo>
                      <a:pt x="367" y="17"/>
                    </a:lnTo>
                    <a:lnTo>
                      <a:pt x="368" y="18"/>
                    </a:lnTo>
                    <a:lnTo>
                      <a:pt x="369" y="19"/>
                    </a:lnTo>
                    <a:lnTo>
                      <a:pt x="370" y="20"/>
                    </a:lnTo>
                    <a:lnTo>
                      <a:pt x="371" y="21"/>
                    </a:lnTo>
                    <a:lnTo>
                      <a:pt x="371" y="23"/>
                    </a:lnTo>
                    <a:lnTo>
                      <a:pt x="371" y="27"/>
                    </a:lnTo>
                    <a:lnTo>
                      <a:pt x="370" y="29"/>
                    </a:lnTo>
                    <a:lnTo>
                      <a:pt x="369" y="30"/>
                    </a:lnTo>
                    <a:lnTo>
                      <a:pt x="368" y="30"/>
                    </a:lnTo>
                    <a:lnTo>
                      <a:pt x="367" y="30"/>
                    </a:lnTo>
                    <a:lnTo>
                      <a:pt x="366" y="29"/>
                    </a:lnTo>
                    <a:lnTo>
                      <a:pt x="364" y="28"/>
                    </a:lnTo>
                    <a:lnTo>
                      <a:pt x="362" y="27"/>
                    </a:lnTo>
                    <a:lnTo>
                      <a:pt x="361" y="24"/>
                    </a:lnTo>
                    <a:lnTo>
                      <a:pt x="361" y="23"/>
                    </a:lnTo>
                    <a:lnTo>
                      <a:pt x="360" y="22"/>
                    </a:lnTo>
                    <a:lnTo>
                      <a:pt x="359" y="21"/>
                    </a:lnTo>
                    <a:lnTo>
                      <a:pt x="359" y="21"/>
                    </a:lnTo>
                    <a:lnTo>
                      <a:pt x="357" y="21"/>
                    </a:lnTo>
                    <a:lnTo>
                      <a:pt x="356" y="20"/>
                    </a:lnTo>
                    <a:lnTo>
                      <a:pt x="355" y="19"/>
                    </a:lnTo>
                    <a:lnTo>
                      <a:pt x="353" y="17"/>
                    </a:lnTo>
                    <a:lnTo>
                      <a:pt x="353" y="11"/>
                    </a:lnTo>
                    <a:lnTo>
                      <a:pt x="355" y="7"/>
                    </a:lnTo>
                    <a:lnTo>
                      <a:pt x="356" y="3"/>
                    </a:lnTo>
                    <a:lnTo>
                      <a:pt x="357" y="2"/>
                    </a:lnTo>
                    <a:close/>
                    <a:moveTo>
                      <a:pt x="183" y="0"/>
                    </a:moveTo>
                    <a:lnTo>
                      <a:pt x="183" y="0"/>
                    </a:lnTo>
                    <a:lnTo>
                      <a:pt x="184" y="1"/>
                    </a:lnTo>
                    <a:lnTo>
                      <a:pt x="184" y="3"/>
                    </a:lnTo>
                    <a:lnTo>
                      <a:pt x="183" y="6"/>
                    </a:lnTo>
                    <a:lnTo>
                      <a:pt x="183" y="7"/>
                    </a:lnTo>
                    <a:lnTo>
                      <a:pt x="182" y="9"/>
                    </a:lnTo>
                    <a:lnTo>
                      <a:pt x="181" y="10"/>
                    </a:lnTo>
                    <a:lnTo>
                      <a:pt x="181" y="17"/>
                    </a:lnTo>
                    <a:lnTo>
                      <a:pt x="183" y="23"/>
                    </a:lnTo>
                    <a:lnTo>
                      <a:pt x="181" y="29"/>
                    </a:lnTo>
                    <a:lnTo>
                      <a:pt x="179" y="31"/>
                    </a:lnTo>
                    <a:lnTo>
                      <a:pt x="177" y="33"/>
                    </a:lnTo>
                    <a:lnTo>
                      <a:pt x="175" y="34"/>
                    </a:lnTo>
                    <a:lnTo>
                      <a:pt x="173" y="36"/>
                    </a:lnTo>
                    <a:lnTo>
                      <a:pt x="171" y="38"/>
                    </a:lnTo>
                    <a:lnTo>
                      <a:pt x="170" y="41"/>
                    </a:lnTo>
                    <a:lnTo>
                      <a:pt x="167" y="42"/>
                    </a:lnTo>
                    <a:lnTo>
                      <a:pt x="166" y="42"/>
                    </a:lnTo>
                    <a:lnTo>
                      <a:pt x="166" y="43"/>
                    </a:lnTo>
                    <a:lnTo>
                      <a:pt x="165" y="43"/>
                    </a:lnTo>
                    <a:lnTo>
                      <a:pt x="164" y="43"/>
                    </a:lnTo>
                    <a:lnTo>
                      <a:pt x="162" y="42"/>
                    </a:lnTo>
                    <a:lnTo>
                      <a:pt x="160" y="42"/>
                    </a:lnTo>
                    <a:lnTo>
                      <a:pt x="159" y="41"/>
                    </a:lnTo>
                    <a:lnTo>
                      <a:pt x="157" y="39"/>
                    </a:lnTo>
                    <a:lnTo>
                      <a:pt x="159" y="34"/>
                    </a:lnTo>
                    <a:lnTo>
                      <a:pt x="160" y="31"/>
                    </a:lnTo>
                    <a:lnTo>
                      <a:pt x="162" y="29"/>
                    </a:lnTo>
                    <a:lnTo>
                      <a:pt x="164" y="27"/>
                    </a:lnTo>
                    <a:lnTo>
                      <a:pt x="165" y="24"/>
                    </a:lnTo>
                    <a:lnTo>
                      <a:pt x="168" y="22"/>
                    </a:lnTo>
                    <a:lnTo>
                      <a:pt x="171" y="21"/>
                    </a:lnTo>
                    <a:lnTo>
                      <a:pt x="172" y="18"/>
                    </a:lnTo>
                    <a:lnTo>
                      <a:pt x="174" y="16"/>
                    </a:lnTo>
                    <a:lnTo>
                      <a:pt x="174" y="11"/>
                    </a:lnTo>
                    <a:lnTo>
                      <a:pt x="174" y="8"/>
                    </a:lnTo>
                    <a:lnTo>
                      <a:pt x="176" y="5"/>
                    </a:lnTo>
                    <a:lnTo>
                      <a:pt x="178" y="1"/>
                    </a:lnTo>
                    <a:lnTo>
                      <a:pt x="181" y="0"/>
                    </a:lnTo>
                    <a:lnTo>
                      <a:pt x="18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6" name="Freeform 33"/>
              <p:cNvSpPr>
                <a:spLocks noEditPoints="1"/>
              </p:cNvSpPr>
              <p:nvPr/>
            </p:nvSpPr>
            <p:spPr bwMode="auto">
              <a:xfrm>
                <a:off x="5569" y="806"/>
                <a:ext cx="391" cy="258"/>
              </a:xfrm>
              <a:custGeom>
                <a:avLst/>
                <a:gdLst>
                  <a:gd name="T0" fmla="*/ 2478 w 2739"/>
                  <a:gd name="T1" fmla="*/ 300 h 1807"/>
                  <a:gd name="T2" fmla="*/ 2447 w 2739"/>
                  <a:gd name="T3" fmla="*/ 417 h 1807"/>
                  <a:gd name="T4" fmla="*/ 2459 w 2739"/>
                  <a:gd name="T5" fmla="*/ 309 h 1807"/>
                  <a:gd name="T6" fmla="*/ 2439 w 2739"/>
                  <a:gd name="T7" fmla="*/ 235 h 1807"/>
                  <a:gd name="T8" fmla="*/ 2458 w 2739"/>
                  <a:gd name="T9" fmla="*/ 180 h 1807"/>
                  <a:gd name="T10" fmla="*/ 2704 w 2739"/>
                  <a:gd name="T11" fmla="*/ 125 h 1807"/>
                  <a:gd name="T12" fmla="*/ 703 w 2739"/>
                  <a:gd name="T13" fmla="*/ 154 h 1807"/>
                  <a:gd name="T14" fmla="*/ 2734 w 2739"/>
                  <a:gd name="T15" fmla="*/ 120 h 1807"/>
                  <a:gd name="T16" fmla="*/ 1551 w 2739"/>
                  <a:gd name="T17" fmla="*/ 70 h 1807"/>
                  <a:gd name="T18" fmla="*/ 6 w 2739"/>
                  <a:gd name="T19" fmla="*/ 67 h 1807"/>
                  <a:gd name="T20" fmla="*/ 95 w 2739"/>
                  <a:gd name="T21" fmla="*/ 1 h 1807"/>
                  <a:gd name="T22" fmla="*/ 1088 w 2739"/>
                  <a:gd name="T23" fmla="*/ 558 h 1807"/>
                  <a:gd name="T24" fmla="*/ 1155 w 2739"/>
                  <a:gd name="T25" fmla="*/ 617 h 1807"/>
                  <a:gd name="T26" fmla="*/ 1233 w 2739"/>
                  <a:gd name="T27" fmla="*/ 604 h 1807"/>
                  <a:gd name="T28" fmla="*/ 1304 w 2739"/>
                  <a:gd name="T29" fmla="*/ 617 h 1807"/>
                  <a:gd name="T30" fmla="*/ 1383 w 2739"/>
                  <a:gd name="T31" fmla="*/ 650 h 1807"/>
                  <a:gd name="T32" fmla="*/ 1459 w 2739"/>
                  <a:gd name="T33" fmla="*/ 709 h 1807"/>
                  <a:gd name="T34" fmla="*/ 1379 w 2739"/>
                  <a:gd name="T35" fmla="*/ 842 h 1807"/>
                  <a:gd name="T36" fmla="*/ 1298 w 2739"/>
                  <a:gd name="T37" fmla="*/ 1027 h 1807"/>
                  <a:gd name="T38" fmla="*/ 1116 w 2739"/>
                  <a:gd name="T39" fmla="*/ 944 h 1807"/>
                  <a:gd name="T40" fmla="*/ 977 w 2739"/>
                  <a:gd name="T41" fmla="*/ 1044 h 1807"/>
                  <a:gd name="T42" fmla="*/ 1100 w 2739"/>
                  <a:gd name="T43" fmla="*/ 1137 h 1807"/>
                  <a:gd name="T44" fmla="*/ 1163 w 2739"/>
                  <a:gd name="T45" fmla="*/ 1180 h 1807"/>
                  <a:gd name="T46" fmla="*/ 1297 w 2739"/>
                  <a:gd name="T47" fmla="*/ 1268 h 1807"/>
                  <a:gd name="T48" fmla="*/ 1464 w 2739"/>
                  <a:gd name="T49" fmla="*/ 1220 h 1807"/>
                  <a:gd name="T50" fmla="*/ 1482 w 2739"/>
                  <a:gd name="T51" fmla="*/ 1227 h 1807"/>
                  <a:gd name="T52" fmla="*/ 1592 w 2739"/>
                  <a:gd name="T53" fmla="*/ 1228 h 1807"/>
                  <a:gd name="T54" fmla="*/ 1658 w 2739"/>
                  <a:gd name="T55" fmla="*/ 1262 h 1807"/>
                  <a:gd name="T56" fmla="*/ 1771 w 2739"/>
                  <a:gd name="T57" fmla="*/ 1338 h 1807"/>
                  <a:gd name="T58" fmla="*/ 1789 w 2739"/>
                  <a:gd name="T59" fmla="*/ 1345 h 1807"/>
                  <a:gd name="T60" fmla="*/ 1856 w 2739"/>
                  <a:gd name="T61" fmla="*/ 1357 h 1807"/>
                  <a:gd name="T62" fmla="*/ 1902 w 2739"/>
                  <a:gd name="T63" fmla="*/ 1452 h 1807"/>
                  <a:gd name="T64" fmla="*/ 1814 w 2739"/>
                  <a:gd name="T65" fmla="*/ 1560 h 1807"/>
                  <a:gd name="T66" fmla="*/ 1728 w 2739"/>
                  <a:gd name="T67" fmla="*/ 1623 h 1807"/>
                  <a:gd name="T68" fmla="*/ 1618 w 2739"/>
                  <a:gd name="T69" fmla="*/ 1677 h 1807"/>
                  <a:gd name="T70" fmla="*/ 1574 w 2739"/>
                  <a:gd name="T71" fmla="*/ 1731 h 1807"/>
                  <a:gd name="T72" fmla="*/ 1537 w 2739"/>
                  <a:gd name="T73" fmla="*/ 1763 h 1807"/>
                  <a:gd name="T74" fmla="*/ 1506 w 2739"/>
                  <a:gd name="T75" fmla="*/ 1806 h 1807"/>
                  <a:gd name="T76" fmla="*/ 1453 w 2739"/>
                  <a:gd name="T77" fmla="*/ 1774 h 1807"/>
                  <a:gd name="T78" fmla="*/ 1446 w 2739"/>
                  <a:gd name="T79" fmla="*/ 1729 h 1807"/>
                  <a:gd name="T80" fmla="*/ 1446 w 2739"/>
                  <a:gd name="T81" fmla="*/ 1648 h 1807"/>
                  <a:gd name="T82" fmla="*/ 1450 w 2739"/>
                  <a:gd name="T83" fmla="*/ 1571 h 1807"/>
                  <a:gd name="T84" fmla="*/ 1323 w 2739"/>
                  <a:gd name="T85" fmla="*/ 1492 h 1807"/>
                  <a:gd name="T86" fmla="*/ 1278 w 2739"/>
                  <a:gd name="T87" fmla="*/ 1412 h 1807"/>
                  <a:gd name="T88" fmla="*/ 1328 w 2739"/>
                  <a:gd name="T89" fmla="*/ 1354 h 1807"/>
                  <a:gd name="T90" fmla="*/ 1260 w 2739"/>
                  <a:gd name="T91" fmla="*/ 1293 h 1807"/>
                  <a:gd name="T92" fmla="*/ 1080 w 2739"/>
                  <a:gd name="T93" fmla="*/ 1186 h 1807"/>
                  <a:gd name="T94" fmla="*/ 798 w 2739"/>
                  <a:gd name="T95" fmla="*/ 1021 h 1807"/>
                  <a:gd name="T96" fmla="*/ 741 w 2739"/>
                  <a:gd name="T97" fmla="*/ 992 h 1807"/>
                  <a:gd name="T98" fmla="*/ 692 w 2739"/>
                  <a:gd name="T99" fmla="*/ 967 h 1807"/>
                  <a:gd name="T100" fmla="*/ 490 w 2739"/>
                  <a:gd name="T101" fmla="*/ 606 h 1807"/>
                  <a:gd name="T102" fmla="*/ 433 w 2739"/>
                  <a:gd name="T103" fmla="*/ 371 h 1807"/>
                  <a:gd name="T104" fmla="*/ 393 w 2739"/>
                  <a:gd name="T105" fmla="*/ 286 h 1807"/>
                  <a:gd name="T106" fmla="*/ 351 w 2739"/>
                  <a:gd name="T107" fmla="*/ 190 h 1807"/>
                  <a:gd name="T108" fmla="*/ 289 w 2739"/>
                  <a:gd name="T109" fmla="*/ 116 h 1807"/>
                  <a:gd name="T110" fmla="*/ 199 w 2739"/>
                  <a:gd name="T111" fmla="*/ 136 h 1807"/>
                  <a:gd name="T112" fmla="*/ 177 w 2739"/>
                  <a:gd name="T113" fmla="*/ 98 h 1807"/>
                  <a:gd name="T114" fmla="*/ 134 w 2739"/>
                  <a:gd name="T115" fmla="*/ 205 h 1807"/>
                  <a:gd name="T116" fmla="*/ 102 w 2739"/>
                  <a:gd name="T117" fmla="*/ 222 h 1807"/>
                  <a:gd name="T118" fmla="*/ 80 w 2739"/>
                  <a:gd name="T119" fmla="*/ 182 h 1807"/>
                  <a:gd name="T120" fmla="*/ 39 w 2739"/>
                  <a:gd name="T121" fmla="*/ 137 h 1807"/>
                  <a:gd name="T122" fmla="*/ 54 w 2739"/>
                  <a:gd name="T123" fmla="*/ 57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9" h="1807">
                    <a:moveTo>
                      <a:pt x="2459" y="188"/>
                    </a:moveTo>
                    <a:lnTo>
                      <a:pt x="2460" y="189"/>
                    </a:lnTo>
                    <a:lnTo>
                      <a:pt x="2461" y="191"/>
                    </a:lnTo>
                    <a:lnTo>
                      <a:pt x="2461" y="196"/>
                    </a:lnTo>
                    <a:lnTo>
                      <a:pt x="2458" y="202"/>
                    </a:lnTo>
                    <a:lnTo>
                      <a:pt x="2456" y="209"/>
                    </a:lnTo>
                    <a:lnTo>
                      <a:pt x="2455" y="215"/>
                    </a:lnTo>
                    <a:lnTo>
                      <a:pt x="2457" y="220"/>
                    </a:lnTo>
                    <a:lnTo>
                      <a:pt x="2459" y="221"/>
                    </a:lnTo>
                    <a:lnTo>
                      <a:pt x="2460" y="221"/>
                    </a:lnTo>
                    <a:lnTo>
                      <a:pt x="2463" y="220"/>
                    </a:lnTo>
                    <a:lnTo>
                      <a:pt x="2464" y="220"/>
                    </a:lnTo>
                    <a:lnTo>
                      <a:pt x="2466" y="220"/>
                    </a:lnTo>
                    <a:lnTo>
                      <a:pt x="2468" y="221"/>
                    </a:lnTo>
                    <a:lnTo>
                      <a:pt x="2470" y="222"/>
                    </a:lnTo>
                    <a:lnTo>
                      <a:pt x="2471" y="223"/>
                    </a:lnTo>
                    <a:lnTo>
                      <a:pt x="2472" y="224"/>
                    </a:lnTo>
                    <a:lnTo>
                      <a:pt x="2472" y="226"/>
                    </a:lnTo>
                    <a:lnTo>
                      <a:pt x="2474" y="229"/>
                    </a:lnTo>
                    <a:lnTo>
                      <a:pt x="2474" y="232"/>
                    </a:lnTo>
                    <a:lnTo>
                      <a:pt x="2472" y="234"/>
                    </a:lnTo>
                    <a:lnTo>
                      <a:pt x="2471" y="237"/>
                    </a:lnTo>
                    <a:lnTo>
                      <a:pt x="2470" y="240"/>
                    </a:lnTo>
                    <a:lnTo>
                      <a:pt x="2469" y="244"/>
                    </a:lnTo>
                    <a:lnTo>
                      <a:pt x="2468" y="247"/>
                    </a:lnTo>
                    <a:lnTo>
                      <a:pt x="2467" y="252"/>
                    </a:lnTo>
                    <a:lnTo>
                      <a:pt x="2466" y="256"/>
                    </a:lnTo>
                    <a:lnTo>
                      <a:pt x="2466" y="258"/>
                    </a:lnTo>
                    <a:lnTo>
                      <a:pt x="2465" y="261"/>
                    </a:lnTo>
                    <a:lnTo>
                      <a:pt x="2465" y="263"/>
                    </a:lnTo>
                    <a:lnTo>
                      <a:pt x="2466" y="265"/>
                    </a:lnTo>
                    <a:lnTo>
                      <a:pt x="2468" y="266"/>
                    </a:lnTo>
                    <a:lnTo>
                      <a:pt x="2470" y="267"/>
                    </a:lnTo>
                    <a:lnTo>
                      <a:pt x="2472" y="269"/>
                    </a:lnTo>
                    <a:lnTo>
                      <a:pt x="2472" y="270"/>
                    </a:lnTo>
                    <a:lnTo>
                      <a:pt x="2472" y="272"/>
                    </a:lnTo>
                    <a:lnTo>
                      <a:pt x="2474" y="274"/>
                    </a:lnTo>
                    <a:lnTo>
                      <a:pt x="2474" y="277"/>
                    </a:lnTo>
                    <a:lnTo>
                      <a:pt x="2474" y="280"/>
                    </a:lnTo>
                    <a:lnTo>
                      <a:pt x="2475" y="283"/>
                    </a:lnTo>
                    <a:lnTo>
                      <a:pt x="2475" y="284"/>
                    </a:lnTo>
                    <a:lnTo>
                      <a:pt x="2476" y="286"/>
                    </a:lnTo>
                    <a:lnTo>
                      <a:pt x="2476" y="287"/>
                    </a:lnTo>
                    <a:lnTo>
                      <a:pt x="2476" y="289"/>
                    </a:lnTo>
                    <a:lnTo>
                      <a:pt x="2477" y="291"/>
                    </a:lnTo>
                    <a:lnTo>
                      <a:pt x="2477" y="295"/>
                    </a:lnTo>
                    <a:lnTo>
                      <a:pt x="2477" y="297"/>
                    </a:lnTo>
                    <a:lnTo>
                      <a:pt x="2477" y="299"/>
                    </a:lnTo>
                    <a:lnTo>
                      <a:pt x="2478" y="300"/>
                    </a:lnTo>
                    <a:lnTo>
                      <a:pt x="2479" y="302"/>
                    </a:lnTo>
                    <a:lnTo>
                      <a:pt x="2480" y="305"/>
                    </a:lnTo>
                    <a:lnTo>
                      <a:pt x="2481" y="307"/>
                    </a:lnTo>
                    <a:lnTo>
                      <a:pt x="2482" y="308"/>
                    </a:lnTo>
                    <a:lnTo>
                      <a:pt x="2482" y="309"/>
                    </a:lnTo>
                    <a:lnTo>
                      <a:pt x="2483" y="313"/>
                    </a:lnTo>
                    <a:lnTo>
                      <a:pt x="2485" y="318"/>
                    </a:lnTo>
                    <a:lnTo>
                      <a:pt x="2487" y="322"/>
                    </a:lnTo>
                    <a:lnTo>
                      <a:pt x="2489" y="331"/>
                    </a:lnTo>
                    <a:lnTo>
                      <a:pt x="2491" y="341"/>
                    </a:lnTo>
                    <a:lnTo>
                      <a:pt x="2493" y="344"/>
                    </a:lnTo>
                    <a:lnTo>
                      <a:pt x="2494" y="347"/>
                    </a:lnTo>
                    <a:lnTo>
                      <a:pt x="2497" y="352"/>
                    </a:lnTo>
                    <a:lnTo>
                      <a:pt x="2500" y="358"/>
                    </a:lnTo>
                    <a:lnTo>
                      <a:pt x="2500" y="366"/>
                    </a:lnTo>
                    <a:lnTo>
                      <a:pt x="2499" y="376"/>
                    </a:lnTo>
                    <a:lnTo>
                      <a:pt x="2497" y="382"/>
                    </a:lnTo>
                    <a:lnTo>
                      <a:pt x="2496" y="387"/>
                    </a:lnTo>
                    <a:lnTo>
                      <a:pt x="2494" y="394"/>
                    </a:lnTo>
                    <a:lnTo>
                      <a:pt x="2494" y="397"/>
                    </a:lnTo>
                    <a:lnTo>
                      <a:pt x="2494" y="399"/>
                    </a:lnTo>
                    <a:lnTo>
                      <a:pt x="2493" y="400"/>
                    </a:lnTo>
                    <a:lnTo>
                      <a:pt x="2492" y="401"/>
                    </a:lnTo>
                    <a:lnTo>
                      <a:pt x="2491" y="403"/>
                    </a:lnTo>
                    <a:lnTo>
                      <a:pt x="2489" y="405"/>
                    </a:lnTo>
                    <a:lnTo>
                      <a:pt x="2488" y="405"/>
                    </a:lnTo>
                    <a:lnTo>
                      <a:pt x="2487" y="404"/>
                    </a:lnTo>
                    <a:lnTo>
                      <a:pt x="2486" y="403"/>
                    </a:lnTo>
                    <a:lnTo>
                      <a:pt x="2485" y="400"/>
                    </a:lnTo>
                    <a:lnTo>
                      <a:pt x="2480" y="400"/>
                    </a:lnTo>
                    <a:lnTo>
                      <a:pt x="2480" y="401"/>
                    </a:lnTo>
                    <a:lnTo>
                      <a:pt x="2480" y="401"/>
                    </a:lnTo>
                    <a:lnTo>
                      <a:pt x="2479" y="403"/>
                    </a:lnTo>
                    <a:lnTo>
                      <a:pt x="2478" y="403"/>
                    </a:lnTo>
                    <a:lnTo>
                      <a:pt x="2477" y="405"/>
                    </a:lnTo>
                    <a:lnTo>
                      <a:pt x="2474" y="405"/>
                    </a:lnTo>
                    <a:lnTo>
                      <a:pt x="2471" y="405"/>
                    </a:lnTo>
                    <a:lnTo>
                      <a:pt x="2470" y="405"/>
                    </a:lnTo>
                    <a:lnTo>
                      <a:pt x="2467" y="406"/>
                    </a:lnTo>
                    <a:lnTo>
                      <a:pt x="2465" y="407"/>
                    </a:lnTo>
                    <a:lnTo>
                      <a:pt x="2463" y="409"/>
                    </a:lnTo>
                    <a:lnTo>
                      <a:pt x="2461" y="411"/>
                    </a:lnTo>
                    <a:lnTo>
                      <a:pt x="2459" y="414"/>
                    </a:lnTo>
                    <a:lnTo>
                      <a:pt x="2457" y="415"/>
                    </a:lnTo>
                    <a:lnTo>
                      <a:pt x="2455" y="416"/>
                    </a:lnTo>
                    <a:lnTo>
                      <a:pt x="2453" y="417"/>
                    </a:lnTo>
                    <a:lnTo>
                      <a:pt x="2450" y="418"/>
                    </a:lnTo>
                    <a:lnTo>
                      <a:pt x="2448" y="418"/>
                    </a:lnTo>
                    <a:lnTo>
                      <a:pt x="2447" y="417"/>
                    </a:lnTo>
                    <a:lnTo>
                      <a:pt x="2445" y="412"/>
                    </a:lnTo>
                    <a:lnTo>
                      <a:pt x="2447" y="407"/>
                    </a:lnTo>
                    <a:lnTo>
                      <a:pt x="2450" y="403"/>
                    </a:lnTo>
                    <a:lnTo>
                      <a:pt x="2455" y="398"/>
                    </a:lnTo>
                    <a:lnTo>
                      <a:pt x="2457" y="396"/>
                    </a:lnTo>
                    <a:lnTo>
                      <a:pt x="2459" y="393"/>
                    </a:lnTo>
                    <a:lnTo>
                      <a:pt x="2463" y="387"/>
                    </a:lnTo>
                    <a:lnTo>
                      <a:pt x="2464" y="382"/>
                    </a:lnTo>
                    <a:lnTo>
                      <a:pt x="2461" y="376"/>
                    </a:lnTo>
                    <a:lnTo>
                      <a:pt x="2461" y="376"/>
                    </a:lnTo>
                    <a:lnTo>
                      <a:pt x="2460" y="377"/>
                    </a:lnTo>
                    <a:lnTo>
                      <a:pt x="2459" y="377"/>
                    </a:lnTo>
                    <a:lnTo>
                      <a:pt x="2458" y="377"/>
                    </a:lnTo>
                    <a:lnTo>
                      <a:pt x="2457" y="376"/>
                    </a:lnTo>
                    <a:lnTo>
                      <a:pt x="2457" y="369"/>
                    </a:lnTo>
                    <a:lnTo>
                      <a:pt x="2456" y="367"/>
                    </a:lnTo>
                    <a:lnTo>
                      <a:pt x="2455" y="366"/>
                    </a:lnTo>
                    <a:lnTo>
                      <a:pt x="2455" y="364"/>
                    </a:lnTo>
                    <a:lnTo>
                      <a:pt x="2455" y="363"/>
                    </a:lnTo>
                    <a:lnTo>
                      <a:pt x="2455" y="360"/>
                    </a:lnTo>
                    <a:lnTo>
                      <a:pt x="2455" y="356"/>
                    </a:lnTo>
                    <a:lnTo>
                      <a:pt x="2455" y="354"/>
                    </a:lnTo>
                    <a:lnTo>
                      <a:pt x="2454" y="351"/>
                    </a:lnTo>
                    <a:lnTo>
                      <a:pt x="2453" y="347"/>
                    </a:lnTo>
                    <a:lnTo>
                      <a:pt x="2452" y="343"/>
                    </a:lnTo>
                    <a:lnTo>
                      <a:pt x="2452" y="339"/>
                    </a:lnTo>
                    <a:lnTo>
                      <a:pt x="2452" y="334"/>
                    </a:lnTo>
                    <a:lnTo>
                      <a:pt x="2452" y="333"/>
                    </a:lnTo>
                    <a:lnTo>
                      <a:pt x="2453" y="335"/>
                    </a:lnTo>
                    <a:lnTo>
                      <a:pt x="2454" y="336"/>
                    </a:lnTo>
                    <a:lnTo>
                      <a:pt x="2456" y="339"/>
                    </a:lnTo>
                    <a:lnTo>
                      <a:pt x="2457" y="341"/>
                    </a:lnTo>
                    <a:lnTo>
                      <a:pt x="2458" y="343"/>
                    </a:lnTo>
                    <a:lnTo>
                      <a:pt x="2460" y="343"/>
                    </a:lnTo>
                    <a:lnTo>
                      <a:pt x="2461" y="343"/>
                    </a:lnTo>
                    <a:lnTo>
                      <a:pt x="2463" y="340"/>
                    </a:lnTo>
                    <a:lnTo>
                      <a:pt x="2463" y="336"/>
                    </a:lnTo>
                    <a:lnTo>
                      <a:pt x="2463" y="333"/>
                    </a:lnTo>
                    <a:lnTo>
                      <a:pt x="2461" y="330"/>
                    </a:lnTo>
                    <a:lnTo>
                      <a:pt x="2461" y="327"/>
                    </a:lnTo>
                    <a:lnTo>
                      <a:pt x="2463" y="324"/>
                    </a:lnTo>
                    <a:lnTo>
                      <a:pt x="2463" y="323"/>
                    </a:lnTo>
                    <a:lnTo>
                      <a:pt x="2463" y="322"/>
                    </a:lnTo>
                    <a:lnTo>
                      <a:pt x="2463" y="320"/>
                    </a:lnTo>
                    <a:lnTo>
                      <a:pt x="2461" y="318"/>
                    </a:lnTo>
                    <a:lnTo>
                      <a:pt x="2461" y="317"/>
                    </a:lnTo>
                    <a:lnTo>
                      <a:pt x="2461" y="314"/>
                    </a:lnTo>
                    <a:lnTo>
                      <a:pt x="2460" y="312"/>
                    </a:lnTo>
                    <a:lnTo>
                      <a:pt x="2459" y="309"/>
                    </a:lnTo>
                    <a:lnTo>
                      <a:pt x="2459" y="308"/>
                    </a:lnTo>
                    <a:lnTo>
                      <a:pt x="2459" y="306"/>
                    </a:lnTo>
                    <a:lnTo>
                      <a:pt x="2459" y="303"/>
                    </a:lnTo>
                    <a:lnTo>
                      <a:pt x="2459" y="301"/>
                    </a:lnTo>
                    <a:lnTo>
                      <a:pt x="2459" y="299"/>
                    </a:lnTo>
                    <a:lnTo>
                      <a:pt x="2458" y="298"/>
                    </a:lnTo>
                    <a:lnTo>
                      <a:pt x="2457" y="298"/>
                    </a:lnTo>
                    <a:lnTo>
                      <a:pt x="2455" y="298"/>
                    </a:lnTo>
                    <a:lnTo>
                      <a:pt x="2455" y="299"/>
                    </a:lnTo>
                    <a:lnTo>
                      <a:pt x="2454" y="299"/>
                    </a:lnTo>
                    <a:lnTo>
                      <a:pt x="2452" y="300"/>
                    </a:lnTo>
                    <a:lnTo>
                      <a:pt x="2450" y="301"/>
                    </a:lnTo>
                    <a:lnTo>
                      <a:pt x="2449" y="300"/>
                    </a:lnTo>
                    <a:lnTo>
                      <a:pt x="2447" y="298"/>
                    </a:lnTo>
                    <a:lnTo>
                      <a:pt x="2447" y="296"/>
                    </a:lnTo>
                    <a:lnTo>
                      <a:pt x="2447" y="294"/>
                    </a:lnTo>
                    <a:lnTo>
                      <a:pt x="2448" y="291"/>
                    </a:lnTo>
                    <a:lnTo>
                      <a:pt x="2449" y="290"/>
                    </a:lnTo>
                    <a:lnTo>
                      <a:pt x="2449" y="288"/>
                    </a:lnTo>
                    <a:lnTo>
                      <a:pt x="2452" y="285"/>
                    </a:lnTo>
                    <a:lnTo>
                      <a:pt x="2450" y="283"/>
                    </a:lnTo>
                    <a:lnTo>
                      <a:pt x="2450" y="281"/>
                    </a:lnTo>
                    <a:lnTo>
                      <a:pt x="2449" y="279"/>
                    </a:lnTo>
                    <a:lnTo>
                      <a:pt x="2449" y="276"/>
                    </a:lnTo>
                    <a:lnTo>
                      <a:pt x="2448" y="274"/>
                    </a:lnTo>
                    <a:lnTo>
                      <a:pt x="2448" y="272"/>
                    </a:lnTo>
                    <a:lnTo>
                      <a:pt x="2447" y="272"/>
                    </a:lnTo>
                    <a:lnTo>
                      <a:pt x="2446" y="272"/>
                    </a:lnTo>
                    <a:lnTo>
                      <a:pt x="2445" y="270"/>
                    </a:lnTo>
                    <a:lnTo>
                      <a:pt x="2444" y="270"/>
                    </a:lnTo>
                    <a:lnTo>
                      <a:pt x="2444" y="269"/>
                    </a:lnTo>
                    <a:lnTo>
                      <a:pt x="2443" y="267"/>
                    </a:lnTo>
                    <a:lnTo>
                      <a:pt x="2443" y="265"/>
                    </a:lnTo>
                    <a:lnTo>
                      <a:pt x="2443" y="262"/>
                    </a:lnTo>
                    <a:lnTo>
                      <a:pt x="2444" y="259"/>
                    </a:lnTo>
                    <a:lnTo>
                      <a:pt x="2445" y="257"/>
                    </a:lnTo>
                    <a:lnTo>
                      <a:pt x="2445" y="256"/>
                    </a:lnTo>
                    <a:lnTo>
                      <a:pt x="2443" y="254"/>
                    </a:lnTo>
                    <a:lnTo>
                      <a:pt x="2442" y="254"/>
                    </a:lnTo>
                    <a:lnTo>
                      <a:pt x="2441" y="254"/>
                    </a:lnTo>
                    <a:lnTo>
                      <a:pt x="2439" y="252"/>
                    </a:lnTo>
                    <a:lnTo>
                      <a:pt x="2438" y="249"/>
                    </a:lnTo>
                    <a:lnTo>
                      <a:pt x="2438" y="246"/>
                    </a:lnTo>
                    <a:lnTo>
                      <a:pt x="2438" y="244"/>
                    </a:lnTo>
                    <a:lnTo>
                      <a:pt x="2439" y="242"/>
                    </a:lnTo>
                    <a:lnTo>
                      <a:pt x="2441" y="240"/>
                    </a:lnTo>
                    <a:lnTo>
                      <a:pt x="2441" y="237"/>
                    </a:lnTo>
                    <a:lnTo>
                      <a:pt x="2441" y="236"/>
                    </a:lnTo>
                    <a:lnTo>
                      <a:pt x="2439" y="235"/>
                    </a:lnTo>
                    <a:lnTo>
                      <a:pt x="2438" y="233"/>
                    </a:lnTo>
                    <a:lnTo>
                      <a:pt x="2438" y="232"/>
                    </a:lnTo>
                    <a:lnTo>
                      <a:pt x="2439" y="229"/>
                    </a:lnTo>
                    <a:lnTo>
                      <a:pt x="2439" y="226"/>
                    </a:lnTo>
                    <a:lnTo>
                      <a:pt x="2441" y="224"/>
                    </a:lnTo>
                    <a:lnTo>
                      <a:pt x="2441" y="222"/>
                    </a:lnTo>
                    <a:lnTo>
                      <a:pt x="2441" y="219"/>
                    </a:lnTo>
                    <a:lnTo>
                      <a:pt x="2442" y="215"/>
                    </a:lnTo>
                    <a:lnTo>
                      <a:pt x="2443" y="211"/>
                    </a:lnTo>
                    <a:lnTo>
                      <a:pt x="2443" y="207"/>
                    </a:lnTo>
                    <a:lnTo>
                      <a:pt x="2443" y="201"/>
                    </a:lnTo>
                    <a:lnTo>
                      <a:pt x="2445" y="194"/>
                    </a:lnTo>
                    <a:lnTo>
                      <a:pt x="2447" y="189"/>
                    </a:lnTo>
                    <a:lnTo>
                      <a:pt x="2448" y="191"/>
                    </a:lnTo>
                    <a:lnTo>
                      <a:pt x="2450" y="193"/>
                    </a:lnTo>
                    <a:lnTo>
                      <a:pt x="2452" y="193"/>
                    </a:lnTo>
                    <a:lnTo>
                      <a:pt x="2453" y="192"/>
                    </a:lnTo>
                    <a:lnTo>
                      <a:pt x="2455" y="191"/>
                    </a:lnTo>
                    <a:lnTo>
                      <a:pt x="2456" y="190"/>
                    </a:lnTo>
                    <a:lnTo>
                      <a:pt x="2457" y="189"/>
                    </a:lnTo>
                    <a:lnTo>
                      <a:pt x="2458" y="188"/>
                    </a:lnTo>
                    <a:lnTo>
                      <a:pt x="2459" y="188"/>
                    </a:lnTo>
                    <a:close/>
                    <a:moveTo>
                      <a:pt x="1310" y="180"/>
                    </a:moveTo>
                    <a:lnTo>
                      <a:pt x="1312" y="181"/>
                    </a:lnTo>
                    <a:lnTo>
                      <a:pt x="1313" y="182"/>
                    </a:lnTo>
                    <a:lnTo>
                      <a:pt x="1313" y="185"/>
                    </a:lnTo>
                    <a:lnTo>
                      <a:pt x="1314" y="187"/>
                    </a:lnTo>
                    <a:lnTo>
                      <a:pt x="1313" y="188"/>
                    </a:lnTo>
                    <a:lnTo>
                      <a:pt x="1312" y="188"/>
                    </a:lnTo>
                    <a:lnTo>
                      <a:pt x="1310" y="188"/>
                    </a:lnTo>
                    <a:lnTo>
                      <a:pt x="1308" y="187"/>
                    </a:lnTo>
                    <a:lnTo>
                      <a:pt x="1307" y="185"/>
                    </a:lnTo>
                    <a:lnTo>
                      <a:pt x="1307" y="182"/>
                    </a:lnTo>
                    <a:lnTo>
                      <a:pt x="1308" y="181"/>
                    </a:lnTo>
                    <a:lnTo>
                      <a:pt x="1310" y="180"/>
                    </a:lnTo>
                    <a:close/>
                    <a:moveTo>
                      <a:pt x="2459" y="171"/>
                    </a:moveTo>
                    <a:lnTo>
                      <a:pt x="2460" y="171"/>
                    </a:lnTo>
                    <a:lnTo>
                      <a:pt x="2461" y="171"/>
                    </a:lnTo>
                    <a:lnTo>
                      <a:pt x="2461" y="172"/>
                    </a:lnTo>
                    <a:lnTo>
                      <a:pt x="2463" y="175"/>
                    </a:lnTo>
                    <a:lnTo>
                      <a:pt x="2464" y="177"/>
                    </a:lnTo>
                    <a:lnTo>
                      <a:pt x="2464" y="179"/>
                    </a:lnTo>
                    <a:lnTo>
                      <a:pt x="2463" y="181"/>
                    </a:lnTo>
                    <a:lnTo>
                      <a:pt x="2461" y="182"/>
                    </a:lnTo>
                    <a:lnTo>
                      <a:pt x="2461" y="185"/>
                    </a:lnTo>
                    <a:lnTo>
                      <a:pt x="2460" y="185"/>
                    </a:lnTo>
                    <a:lnTo>
                      <a:pt x="2460" y="183"/>
                    </a:lnTo>
                    <a:lnTo>
                      <a:pt x="2458" y="182"/>
                    </a:lnTo>
                    <a:lnTo>
                      <a:pt x="2458" y="180"/>
                    </a:lnTo>
                    <a:lnTo>
                      <a:pt x="2457" y="178"/>
                    </a:lnTo>
                    <a:lnTo>
                      <a:pt x="2457" y="175"/>
                    </a:lnTo>
                    <a:lnTo>
                      <a:pt x="2457" y="172"/>
                    </a:lnTo>
                    <a:lnTo>
                      <a:pt x="2458" y="171"/>
                    </a:lnTo>
                    <a:lnTo>
                      <a:pt x="2459" y="171"/>
                    </a:lnTo>
                    <a:close/>
                    <a:moveTo>
                      <a:pt x="39" y="155"/>
                    </a:moveTo>
                    <a:lnTo>
                      <a:pt x="42" y="155"/>
                    </a:lnTo>
                    <a:lnTo>
                      <a:pt x="43" y="156"/>
                    </a:lnTo>
                    <a:lnTo>
                      <a:pt x="44" y="158"/>
                    </a:lnTo>
                    <a:lnTo>
                      <a:pt x="43" y="161"/>
                    </a:lnTo>
                    <a:lnTo>
                      <a:pt x="42" y="164"/>
                    </a:lnTo>
                    <a:lnTo>
                      <a:pt x="41" y="167"/>
                    </a:lnTo>
                    <a:lnTo>
                      <a:pt x="39" y="169"/>
                    </a:lnTo>
                    <a:lnTo>
                      <a:pt x="38" y="171"/>
                    </a:lnTo>
                    <a:lnTo>
                      <a:pt x="37" y="174"/>
                    </a:lnTo>
                    <a:lnTo>
                      <a:pt x="36" y="174"/>
                    </a:lnTo>
                    <a:lnTo>
                      <a:pt x="36" y="174"/>
                    </a:lnTo>
                    <a:lnTo>
                      <a:pt x="35" y="172"/>
                    </a:lnTo>
                    <a:lnTo>
                      <a:pt x="34" y="170"/>
                    </a:lnTo>
                    <a:lnTo>
                      <a:pt x="34" y="168"/>
                    </a:lnTo>
                    <a:lnTo>
                      <a:pt x="33" y="167"/>
                    </a:lnTo>
                    <a:lnTo>
                      <a:pt x="32" y="166"/>
                    </a:lnTo>
                    <a:lnTo>
                      <a:pt x="31" y="165"/>
                    </a:lnTo>
                    <a:lnTo>
                      <a:pt x="31" y="161"/>
                    </a:lnTo>
                    <a:lnTo>
                      <a:pt x="31" y="159"/>
                    </a:lnTo>
                    <a:lnTo>
                      <a:pt x="32" y="157"/>
                    </a:lnTo>
                    <a:lnTo>
                      <a:pt x="34" y="156"/>
                    </a:lnTo>
                    <a:lnTo>
                      <a:pt x="37" y="155"/>
                    </a:lnTo>
                    <a:lnTo>
                      <a:pt x="39" y="155"/>
                    </a:lnTo>
                    <a:close/>
                    <a:moveTo>
                      <a:pt x="2476" y="134"/>
                    </a:moveTo>
                    <a:lnTo>
                      <a:pt x="2477" y="134"/>
                    </a:lnTo>
                    <a:lnTo>
                      <a:pt x="2479" y="134"/>
                    </a:lnTo>
                    <a:lnTo>
                      <a:pt x="2481" y="134"/>
                    </a:lnTo>
                    <a:lnTo>
                      <a:pt x="2482" y="135"/>
                    </a:lnTo>
                    <a:lnTo>
                      <a:pt x="2482" y="137"/>
                    </a:lnTo>
                    <a:lnTo>
                      <a:pt x="2482" y="139"/>
                    </a:lnTo>
                    <a:lnTo>
                      <a:pt x="2481" y="143"/>
                    </a:lnTo>
                    <a:lnTo>
                      <a:pt x="2480" y="146"/>
                    </a:lnTo>
                    <a:lnTo>
                      <a:pt x="2479" y="148"/>
                    </a:lnTo>
                    <a:lnTo>
                      <a:pt x="2478" y="150"/>
                    </a:lnTo>
                    <a:lnTo>
                      <a:pt x="2477" y="150"/>
                    </a:lnTo>
                    <a:lnTo>
                      <a:pt x="2477" y="148"/>
                    </a:lnTo>
                    <a:lnTo>
                      <a:pt x="2476" y="146"/>
                    </a:lnTo>
                    <a:lnTo>
                      <a:pt x="2475" y="143"/>
                    </a:lnTo>
                    <a:lnTo>
                      <a:pt x="2475" y="139"/>
                    </a:lnTo>
                    <a:lnTo>
                      <a:pt x="2475" y="136"/>
                    </a:lnTo>
                    <a:lnTo>
                      <a:pt x="2475" y="134"/>
                    </a:lnTo>
                    <a:lnTo>
                      <a:pt x="2476" y="134"/>
                    </a:lnTo>
                    <a:close/>
                    <a:moveTo>
                      <a:pt x="2704" y="125"/>
                    </a:moveTo>
                    <a:lnTo>
                      <a:pt x="2701" y="126"/>
                    </a:lnTo>
                    <a:lnTo>
                      <a:pt x="2701" y="129"/>
                    </a:lnTo>
                    <a:lnTo>
                      <a:pt x="2703" y="135"/>
                    </a:lnTo>
                    <a:lnTo>
                      <a:pt x="2704" y="141"/>
                    </a:lnTo>
                    <a:lnTo>
                      <a:pt x="2704" y="145"/>
                    </a:lnTo>
                    <a:lnTo>
                      <a:pt x="2706" y="149"/>
                    </a:lnTo>
                    <a:lnTo>
                      <a:pt x="2708" y="154"/>
                    </a:lnTo>
                    <a:lnTo>
                      <a:pt x="2708" y="158"/>
                    </a:lnTo>
                    <a:lnTo>
                      <a:pt x="2709" y="161"/>
                    </a:lnTo>
                    <a:lnTo>
                      <a:pt x="2709" y="165"/>
                    </a:lnTo>
                    <a:lnTo>
                      <a:pt x="2709" y="168"/>
                    </a:lnTo>
                    <a:lnTo>
                      <a:pt x="2710" y="171"/>
                    </a:lnTo>
                    <a:lnTo>
                      <a:pt x="2711" y="172"/>
                    </a:lnTo>
                    <a:lnTo>
                      <a:pt x="2714" y="174"/>
                    </a:lnTo>
                    <a:lnTo>
                      <a:pt x="2715" y="172"/>
                    </a:lnTo>
                    <a:lnTo>
                      <a:pt x="2716" y="171"/>
                    </a:lnTo>
                    <a:lnTo>
                      <a:pt x="2717" y="170"/>
                    </a:lnTo>
                    <a:lnTo>
                      <a:pt x="2717" y="169"/>
                    </a:lnTo>
                    <a:lnTo>
                      <a:pt x="2717" y="167"/>
                    </a:lnTo>
                    <a:lnTo>
                      <a:pt x="2717" y="165"/>
                    </a:lnTo>
                    <a:lnTo>
                      <a:pt x="2718" y="163"/>
                    </a:lnTo>
                    <a:lnTo>
                      <a:pt x="2719" y="160"/>
                    </a:lnTo>
                    <a:lnTo>
                      <a:pt x="2719" y="154"/>
                    </a:lnTo>
                    <a:lnTo>
                      <a:pt x="2720" y="152"/>
                    </a:lnTo>
                    <a:lnTo>
                      <a:pt x="2720" y="149"/>
                    </a:lnTo>
                    <a:lnTo>
                      <a:pt x="2720" y="147"/>
                    </a:lnTo>
                    <a:lnTo>
                      <a:pt x="2719" y="145"/>
                    </a:lnTo>
                    <a:lnTo>
                      <a:pt x="2719" y="143"/>
                    </a:lnTo>
                    <a:lnTo>
                      <a:pt x="2718" y="142"/>
                    </a:lnTo>
                    <a:lnTo>
                      <a:pt x="2716" y="141"/>
                    </a:lnTo>
                    <a:lnTo>
                      <a:pt x="2715" y="138"/>
                    </a:lnTo>
                    <a:lnTo>
                      <a:pt x="2712" y="136"/>
                    </a:lnTo>
                    <a:lnTo>
                      <a:pt x="2712" y="134"/>
                    </a:lnTo>
                    <a:lnTo>
                      <a:pt x="2712" y="132"/>
                    </a:lnTo>
                    <a:lnTo>
                      <a:pt x="2711" y="129"/>
                    </a:lnTo>
                    <a:lnTo>
                      <a:pt x="2710" y="127"/>
                    </a:lnTo>
                    <a:lnTo>
                      <a:pt x="2708" y="127"/>
                    </a:lnTo>
                    <a:lnTo>
                      <a:pt x="2706" y="126"/>
                    </a:lnTo>
                    <a:lnTo>
                      <a:pt x="2704" y="125"/>
                    </a:lnTo>
                    <a:close/>
                    <a:moveTo>
                      <a:pt x="731" y="113"/>
                    </a:moveTo>
                    <a:lnTo>
                      <a:pt x="729" y="113"/>
                    </a:lnTo>
                    <a:lnTo>
                      <a:pt x="728" y="115"/>
                    </a:lnTo>
                    <a:lnTo>
                      <a:pt x="725" y="118"/>
                    </a:lnTo>
                    <a:lnTo>
                      <a:pt x="719" y="127"/>
                    </a:lnTo>
                    <a:lnTo>
                      <a:pt x="712" y="134"/>
                    </a:lnTo>
                    <a:lnTo>
                      <a:pt x="707" y="141"/>
                    </a:lnTo>
                    <a:lnTo>
                      <a:pt x="703" y="149"/>
                    </a:lnTo>
                    <a:lnTo>
                      <a:pt x="703" y="153"/>
                    </a:lnTo>
                    <a:lnTo>
                      <a:pt x="703" y="154"/>
                    </a:lnTo>
                    <a:lnTo>
                      <a:pt x="703" y="155"/>
                    </a:lnTo>
                    <a:lnTo>
                      <a:pt x="704" y="155"/>
                    </a:lnTo>
                    <a:lnTo>
                      <a:pt x="706" y="154"/>
                    </a:lnTo>
                    <a:lnTo>
                      <a:pt x="707" y="153"/>
                    </a:lnTo>
                    <a:lnTo>
                      <a:pt x="708" y="152"/>
                    </a:lnTo>
                    <a:lnTo>
                      <a:pt x="709" y="149"/>
                    </a:lnTo>
                    <a:lnTo>
                      <a:pt x="710" y="148"/>
                    </a:lnTo>
                    <a:lnTo>
                      <a:pt x="711" y="146"/>
                    </a:lnTo>
                    <a:lnTo>
                      <a:pt x="712" y="145"/>
                    </a:lnTo>
                    <a:lnTo>
                      <a:pt x="717" y="142"/>
                    </a:lnTo>
                    <a:lnTo>
                      <a:pt x="722" y="139"/>
                    </a:lnTo>
                    <a:lnTo>
                      <a:pt x="728" y="139"/>
                    </a:lnTo>
                    <a:lnTo>
                      <a:pt x="733" y="137"/>
                    </a:lnTo>
                    <a:lnTo>
                      <a:pt x="736" y="134"/>
                    </a:lnTo>
                    <a:lnTo>
                      <a:pt x="737" y="131"/>
                    </a:lnTo>
                    <a:lnTo>
                      <a:pt x="739" y="127"/>
                    </a:lnTo>
                    <a:lnTo>
                      <a:pt x="739" y="124"/>
                    </a:lnTo>
                    <a:lnTo>
                      <a:pt x="737" y="121"/>
                    </a:lnTo>
                    <a:lnTo>
                      <a:pt x="736" y="117"/>
                    </a:lnTo>
                    <a:lnTo>
                      <a:pt x="735" y="115"/>
                    </a:lnTo>
                    <a:lnTo>
                      <a:pt x="733" y="113"/>
                    </a:lnTo>
                    <a:lnTo>
                      <a:pt x="731" y="113"/>
                    </a:lnTo>
                    <a:close/>
                    <a:moveTo>
                      <a:pt x="2728" y="103"/>
                    </a:moveTo>
                    <a:lnTo>
                      <a:pt x="2727" y="104"/>
                    </a:lnTo>
                    <a:lnTo>
                      <a:pt x="2726" y="105"/>
                    </a:lnTo>
                    <a:lnTo>
                      <a:pt x="2726" y="118"/>
                    </a:lnTo>
                    <a:lnTo>
                      <a:pt x="2726" y="121"/>
                    </a:lnTo>
                    <a:lnTo>
                      <a:pt x="2726" y="123"/>
                    </a:lnTo>
                    <a:lnTo>
                      <a:pt x="2727" y="125"/>
                    </a:lnTo>
                    <a:lnTo>
                      <a:pt x="2728" y="127"/>
                    </a:lnTo>
                    <a:lnTo>
                      <a:pt x="2728" y="131"/>
                    </a:lnTo>
                    <a:lnTo>
                      <a:pt x="2729" y="133"/>
                    </a:lnTo>
                    <a:lnTo>
                      <a:pt x="2731" y="135"/>
                    </a:lnTo>
                    <a:lnTo>
                      <a:pt x="2732" y="138"/>
                    </a:lnTo>
                    <a:lnTo>
                      <a:pt x="2733" y="142"/>
                    </a:lnTo>
                    <a:lnTo>
                      <a:pt x="2734" y="144"/>
                    </a:lnTo>
                    <a:lnTo>
                      <a:pt x="2736" y="146"/>
                    </a:lnTo>
                    <a:lnTo>
                      <a:pt x="2737" y="149"/>
                    </a:lnTo>
                    <a:lnTo>
                      <a:pt x="2737" y="149"/>
                    </a:lnTo>
                    <a:lnTo>
                      <a:pt x="2737" y="148"/>
                    </a:lnTo>
                    <a:lnTo>
                      <a:pt x="2738" y="147"/>
                    </a:lnTo>
                    <a:lnTo>
                      <a:pt x="2739" y="147"/>
                    </a:lnTo>
                    <a:lnTo>
                      <a:pt x="2739" y="143"/>
                    </a:lnTo>
                    <a:lnTo>
                      <a:pt x="2738" y="138"/>
                    </a:lnTo>
                    <a:lnTo>
                      <a:pt x="2737" y="134"/>
                    </a:lnTo>
                    <a:lnTo>
                      <a:pt x="2736" y="129"/>
                    </a:lnTo>
                    <a:lnTo>
                      <a:pt x="2734" y="125"/>
                    </a:lnTo>
                    <a:lnTo>
                      <a:pt x="2734" y="121"/>
                    </a:lnTo>
                    <a:lnTo>
                      <a:pt x="2734" y="120"/>
                    </a:lnTo>
                    <a:lnTo>
                      <a:pt x="2733" y="116"/>
                    </a:lnTo>
                    <a:lnTo>
                      <a:pt x="2732" y="114"/>
                    </a:lnTo>
                    <a:lnTo>
                      <a:pt x="2731" y="111"/>
                    </a:lnTo>
                    <a:lnTo>
                      <a:pt x="2730" y="109"/>
                    </a:lnTo>
                    <a:lnTo>
                      <a:pt x="2729" y="106"/>
                    </a:lnTo>
                    <a:lnTo>
                      <a:pt x="2728" y="104"/>
                    </a:lnTo>
                    <a:lnTo>
                      <a:pt x="2728" y="103"/>
                    </a:lnTo>
                    <a:close/>
                    <a:moveTo>
                      <a:pt x="1306" y="87"/>
                    </a:moveTo>
                    <a:lnTo>
                      <a:pt x="1308" y="89"/>
                    </a:lnTo>
                    <a:lnTo>
                      <a:pt x="1309" y="91"/>
                    </a:lnTo>
                    <a:lnTo>
                      <a:pt x="1309" y="93"/>
                    </a:lnTo>
                    <a:lnTo>
                      <a:pt x="1308" y="95"/>
                    </a:lnTo>
                    <a:lnTo>
                      <a:pt x="1307" y="98"/>
                    </a:lnTo>
                    <a:lnTo>
                      <a:pt x="1304" y="99"/>
                    </a:lnTo>
                    <a:lnTo>
                      <a:pt x="1302" y="101"/>
                    </a:lnTo>
                    <a:lnTo>
                      <a:pt x="1300" y="102"/>
                    </a:lnTo>
                    <a:lnTo>
                      <a:pt x="1299" y="103"/>
                    </a:lnTo>
                    <a:lnTo>
                      <a:pt x="1292" y="112"/>
                    </a:lnTo>
                    <a:lnTo>
                      <a:pt x="1287" y="122"/>
                    </a:lnTo>
                    <a:lnTo>
                      <a:pt x="1285" y="131"/>
                    </a:lnTo>
                    <a:lnTo>
                      <a:pt x="1282" y="131"/>
                    </a:lnTo>
                    <a:lnTo>
                      <a:pt x="1282" y="126"/>
                    </a:lnTo>
                    <a:lnTo>
                      <a:pt x="1283" y="120"/>
                    </a:lnTo>
                    <a:lnTo>
                      <a:pt x="1285" y="114"/>
                    </a:lnTo>
                    <a:lnTo>
                      <a:pt x="1287" y="109"/>
                    </a:lnTo>
                    <a:lnTo>
                      <a:pt x="1287" y="105"/>
                    </a:lnTo>
                    <a:lnTo>
                      <a:pt x="1289" y="104"/>
                    </a:lnTo>
                    <a:lnTo>
                      <a:pt x="1290" y="102"/>
                    </a:lnTo>
                    <a:lnTo>
                      <a:pt x="1293" y="101"/>
                    </a:lnTo>
                    <a:lnTo>
                      <a:pt x="1296" y="101"/>
                    </a:lnTo>
                    <a:lnTo>
                      <a:pt x="1297" y="100"/>
                    </a:lnTo>
                    <a:lnTo>
                      <a:pt x="1299" y="99"/>
                    </a:lnTo>
                    <a:lnTo>
                      <a:pt x="1300" y="96"/>
                    </a:lnTo>
                    <a:lnTo>
                      <a:pt x="1300" y="94"/>
                    </a:lnTo>
                    <a:lnTo>
                      <a:pt x="1300" y="92"/>
                    </a:lnTo>
                    <a:lnTo>
                      <a:pt x="1300" y="91"/>
                    </a:lnTo>
                    <a:lnTo>
                      <a:pt x="1299" y="90"/>
                    </a:lnTo>
                    <a:lnTo>
                      <a:pt x="1300" y="89"/>
                    </a:lnTo>
                    <a:lnTo>
                      <a:pt x="1301" y="88"/>
                    </a:lnTo>
                    <a:lnTo>
                      <a:pt x="1302" y="88"/>
                    </a:lnTo>
                    <a:lnTo>
                      <a:pt x="1306" y="87"/>
                    </a:lnTo>
                    <a:close/>
                    <a:moveTo>
                      <a:pt x="1540" y="69"/>
                    </a:moveTo>
                    <a:lnTo>
                      <a:pt x="1540" y="69"/>
                    </a:lnTo>
                    <a:lnTo>
                      <a:pt x="1541" y="69"/>
                    </a:lnTo>
                    <a:lnTo>
                      <a:pt x="1541" y="69"/>
                    </a:lnTo>
                    <a:lnTo>
                      <a:pt x="1542" y="69"/>
                    </a:lnTo>
                    <a:lnTo>
                      <a:pt x="1544" y="69"/>
                    </a:lnTo>
                    <a:lnTo>
                      <a:pt x="1547" y="70"/>
                    </a:lnTo>
                    <a:lnTo>
                      <a:pt x="1551" y="70"/>
                    </a:lnTo>
                    <a:lnTo>
                      <a:pt x="1555" y="71"/>
                    </a:lnTo>
                    <a:lnTo>
                      <a:pt x="1555" y="72"/>
                    </a:lnTo>
                    <a:lnTo>
                      <a:pt x="1554" y="74"/>
                    </a:lnTo>
                    <a:lnTo>
                      <a:pt x="1552" y="76"/>
                    </a:lnTo>
                    <a:lnTo>
                      <a:pt x="1550" y="78"/>
                    </a:lnTo>
                    <a:lnTo>
                      <a:pt x="1547" y="78"/>
                    </a:lnTo>
                    <a:lnTo>
                      <a:pt x="1543" y="77"/>
                    </a:lnTo>
                    <a:lnTo>
                      <a:pt x="1541" y="77"/>
                    </a:lnTo>
                    <a:lnTo>
                      <a:pt x="1539" y="76"/>
                    </a:lnTo>
                    <a:lnTo>
                      <a:pt x="1538" y="74"/>
                    </a:lnTo>
                    <a:lnTo>
                      <a:pt x="1538" y="72"/>
                    </a:lnTo>
                    <a:lnTo>
                      <a:pt x="1538" y="72"/>
                    </a:lnTo>
                    <a:lnTo>
                      <a:pt x="1538" y="71"/>
                    </a:lnTo>
                    <a:lnTo>
                      <a:pt x="1538" y="70"/>
                    </a:lnTo>
                    <a:lnTo>
                      <a:pt x="1539" y="69"/>
                    </a:lnTo>
                    <a:lnTo>
                      <a:pt x="1540" y="69"/>
                    </a:lnTo>
                    <a:close/>
                    <a:moveTo>
                      <a:pt x="4" y="51"/>
                    </a:moveTo>
                    <a:lnTo>
                      <a:pt x="5" y="52"/>
                    </a:lnTo>
                    <a:lnTo>
                      <a:pt x="5" y="52"/>
                    </a:lnTo>
                    <a:lnTo>
                      <a:pt x="6" y="54"/>
                    </a:lnTo>
                    <a:lnTo>
                      <a:pt x="8" y="55"/>
                    </a:lnTo>
                    <a:lnTo>
                      <a:pt x="8" y="55"/>
                    </a:lnTo>
                    <a:lnTo>
                      <a:pt x="10" y="56"/>
                    </a:lnTo>
                    <a:lnTo>
                      <a:pt x="12" y="57"/>
                    </a:lnTo>
                    <a:lnTo>
                      <a:pt x="13" y="58"/>
                    </a:lnTo>
                    <a:lnTo>
                      <a:pt x="14" y="59"/>
                    </a:lnTo>
                    <a:lnTo>
                      <a:pt x="15" y="61"/>
                    </a:lnTo>
                    <a:lnTo>
                      <a:pt x="17" y="62"/>
                    </a:lnTo>
                    <a:lnTo>
                      <a:pt x="17" y="65"/>
                    </a:lnTo>
                    <a:lnTo>
                      <a:pt x="19" y="65"/>
                    </a:lnTo>
                    <a:lnTo>
                      <a:pt x="20" y="66"/>
                    </a:lnTo>
                    <a:lnTo>
                      <a:pt x="22" y="66"/>
                    </a:lnTo>
                    <a:lnTo>
                      <a:pt x="23" y="67"/>
                    </a:lnTo>
                    <a:lnTo>
                      <a:pt x="23" y="68"/>
                    </a:lnTo>
                    <a:lnTo>
                      <a:pt x="22" y="69"/>
                    </a:lnTo>
                    <a:lnTo>
                      <a:pt x="21" y="70"/>
                    </a:lnTo>
                    <a:lnTo>
                      <a:pt x="19" y="71"/>
                    </a:lnTo>
                    <a:lnTo>
                      <a:pt x="17" y="72"/>
                    </a:lnTo>
                    <a:lnTo>
                      <a:pt x="16" y="74"/>
                    </a:lnTo>
                    <a:lnTo>
                      <a:pt x="16" y="77"/>
                    </a:lnTo>
                    <a:lnTo>
                      <a:pt x="15" y="78"/>
                    </a:lnTo>
                    <a:lnTo>
                      <a:pt x="15" y="78"/>
                    </a:lnTo>
                    <a:lnTo>
                      <a:pt x="14" y="76"/>
                    </a:lnTo>
                    <a:lnTo>
                      <a:pt x="13" y="72"/>
                    </a:lnTo>
                    <a:lnTo>
                      <a:pt x="13" y="70"/>
                    </a:lnTo>
                    <a:lnTo>
                      <a:pt x="11" y="68"/>
                    </a:lnTo>
                    <a:lnTo>
                      <a:pt x="10" y="67"/>
                    </a:lnTo>
                    <a:lnTo>
                      <a:pt x="8" y="67"/>
                    </a:lnTo>
                    <a:lnTo>
                      <a:pt x="6" y="67"/>
                    </a:lnTo>
                    <a:lnTo>
                      <a:pt x="5" y="68"/>
                    </a:lnTo>
                    <a:lnTo>
                      <a:pt x="3" y="70"/>
                    </a:lnTo>
                    <a:lnTo>
                      <a:pt x="1" y="69"/>
                    </a:lnTo>
                    <a:lnTo>
                      <a:pt x="0" y="65"/>
                    </a:lnTo>
                    <a:lnTo>
                      <a:pt x="1" y="58"/>
                    </a:lnTo>
                    <a:lnTo>
                      <a:pt x="3" y="52"/>
                    </a:lnTo>
                    <a:lnTo>
                      <a:pt x="4" y="51"/>
                    </a:lnTo>
                    <a:close/>
                    <a:moveTo>
                      <a:pt x="1602" y="15"/>
                    </a:moveTo>
                    <a:lnTo>
                      <a:pt x="1604" y="15"/>
                    </a:lnTo>
                    <a:lnTo>
                      <a:pt x="1605" y="16"/>
                    </a:lnTo>
                    <a:lnTo>
                      <a:pt x="1607" y="17"/>
                    </a:lnTo>
                    <a:lnTo>
                      <a:pt x="1607" y="19"/>
                    </a:lnTo>
                    <a:lnTo>
                      <a:pt x="1607" y="22"/>
                    </a:lnTo>
                    <a:lnTo>
                      <a:pt x="1606" y="24"/>
                    </a:lnTo>
                    <a:lnTo>
                      <a:pt x="1604" y="25"/>
                    </a:lnTo>
                    <a:lnTo>
                      <a:pt x="1603" y="26"/>
                    </a:lnTo>
                    <a:lnTo>
                      <a:pt x="1601" y="26"/>
                    </a:lnTo>
                    <a:lnTo>
                      <a:pt x="1598" y="26"/>
                    </a:lnTo>
                    <a:lnTo>
                      <a:pt x="1597" y="24"/>
                    </a:lnTo>
                    <a:lnTo>
                      <a:pt x="1596" y="21"/>
                    </a:lnTo>
                    <a:lnTo>
                      <a:pt x="1596" y="18"/>
                    </a:lnTo>
                    <a:lnTo>
                      <a:pt x="1597" y="16"/>
                    </a:lnTo>
                    <a:lnTo>
                      <a:pt x="1599" y="15"/>
                    </a:lnTo>
                    <a:lnTo>
                      <a:pt x="1602" y="15"/>
                    </a:lnTo>
                    <a:close/>
                    <a:moveTo>
                      <a:pt x="90" y="4"/>
                    </a:moveTo>
                    <a:lnTo>
                      <a:pt x="90" y="7"/>
                    </a:lnTo>
                    <a:lnTo>
                      <a:pt x="89" y="8"/>
                    </a:lnTo>
                    <a:lnTo>
                      <a:pt x="88" y="11"/>
                    </a:lnTo>
                    <a:lnTo>
                      <a:pt x="86" y="14"/>
                    </a:lnTo>
                    <a:lnTo>
                      <a:pt x="82" y="16"/>
                    </a:lnTo>
                    <a:lnTo>
                      <a:pt x="80" y="17"/>
                    </a:lnTo>
                    <a:lnTo>
                      <a:pt x="78" y="18"/>
                    </a:lnTo>
                    <a:lnTo>
                      <a:pt x="76" y="21"/>
                    </a:lnTo>
                    <a:lnTo>
                      <a:pt x="74" y="24"/>
                    </a:lnTo>
                    <a:lnTo>
                      <a:pt x="69" y="27"/>
                    </a:lnTo>
                    <a:lnTo>
                      <a:pt x="64" y="27"/>
                    </a:lnTo>
                    <a:lnTo>
                      <a:pt x="59" y="25"/>
                    </a:lnTo>
                    <a:lnTo>
                      <a:pt x="56" y="24"/>
                    </a:lnTo>
                    <a:lnTo>
                      <a:pt x="54" y="25"/>
                    </a:lnTo>
                    <a:lnTo>
                      <a:pt x="50" y="24"/>
                    </a:lnTo>
                    <a:lnTo>
                      <a:pt x="48" y="21"/>
                    </a:lnTo>
                    <a:lnTo>
                      <a:pt x="46" y="17"/>
                    </a:lnTo>
                    <a:lnTo>
                      <a:pt x="45" y="12"/>
                    </a:lnTo>
                    <a:lnTo>
                      <a:pt x="47" y="8"/>
                    </a:lnTo>
                    <a:lnTo>
                      <a:pt x="68" y="5"/>
                    </a:lnTo>
                    <a:lnTo>
                      <a:pt x="90" y="4"/>
                    </a:lnTo>
                    <a:close/>
                    <a:moveTo>
                      <a:pt x="92" y="0"/>
                    </a:moveTo>
                    <a:lnTo>
                      <a:pt x="95" y="0"/>
                    </a:lnTo>
                    <a:lnTo>
                      <a:pt x="95" y="1"/>
                    </a:lnTo>
                    <a:lnTo>
                      <a:pt x="95" y="2"/>
                    </a:lnTo>
                    <a:lnTo>
                      <a:pt x="110" y="2"/>
                    </a:lnTo>
                    <a:lnTo>
                      <a:pt x="155" y="7"/>
                    </a:lnTo>
                    <a:lnTo>
                      <a:pt x="200" y="18"/>
                    </a:lnTo>
                    <a:lnTo>
                      <a:pt x="248" y="36"/>
                    </a:lnTo>
                    <a:lnTo>
                      <a:pt x="296" y="57"/>
                    </a:lnTo>
                    <a:lnTo>
                      <a:pt x="347" y="83"/>
                    </a:lnTo>
                    <a:lnTo>
                      <a:pt x="399" y="114"/>
                    </a:lnTo>
                    <a:lnTo>
                      <a:pt x="456" y="149"/>
                    </a:lnTo>
                    <a:lnTo>
                      <a:pt x="515" y="188"/>
                    </a:lnTo>
                    <a:lnTo>
                      <a:pt x="579" y="230"/>
                    </a:lnTo>
                    <a:lnTo>
                      <a:pt x="646" y="274"/>
                    </a:lnTo>
                    <a:lnTo>
                      <a:pt x="717" y="320"/>
                    </a:lnTo>
                    <a:lnTo>
                      <a:pt x="789" y="366"/>
                    </a:lnTo>
                    <a:lnTo>
                      <a:pt x="866" y="412"/>
                    </a:lnTo>
                    <a:lnTo>
                      <a:pt x="947" y="458"/>
                    </a:lnTo>
                    <a:lnTo>
                      <a:pt x="1020" y="496"/>
                    </a:lnTo>
                    <a:lnTo>
                      <a:pt x="1093" y="531"/>
                    </a:lnTo>
                    <a:lnTo>
                      <a:pt x="1091" y="531"/>
                    </a:lnTo>
                    <a:lnTo>
                      <a:pt x="1088" y="532"/>
                    </a:lnTo>
                    <a:lnTo>
                      <a:pt x="1084" y="534"/>
                    </a:lnTo>
                    <a:lnTo>
                      <a:pt x="1082" y="536"/>
                    </a:lnTo>
                    <a:lnTo>
                      <a:pt x="1079" y="538"/>
                    </a:lnTo>
                    <a:lnTo>
                      <a:pt x="1077" y="540"/>
                    </a:lnTo>
                    <a:lnTo>
                      <a:pt x="1073" y="542"/>
                    </a:lnTo>
                    <a:lnTo>
                      <a:pt x="1071" y="545"/>
                    </a:lnTo>
                    <a:lnTo>
                      <a:pt x="1069" y="546"/>
                    </a:lnTo>
                    <a:lnTo>
                      <a:pt x="1066" y="547"/>
                    </a:lnTo>
                    <a:lnTo>
                      <a:pt x="1062" y="548"/>
                    </a:lnTo>
                    <a:lnTo>
                      <a:pt x="1060" y="549"/>
                    </a:lnTo>
                    <a:lnTo>
                      <a:pt x="1058" y="551"/>
                    </a:lnTo>
                    <a:lnTo>
                      <a:pt x="1056" y="553"/>
                    </a:lnTo>
                    <a:lnTo>
                      <a:pt x="1056" y="554"/>
                    </a:lnTo>
                    <a:lnTo>
                      <a:pt x="1057" y="556"/>
                    </a:lnTo>
                    <a:lnTo>
                      <a:pt x="1059" y="556"/>
                    </a:lnTo>
                    <a:lnTo>
                      <a:pt x="1061" y="556"/>
                    </a:lnTo>
                    <a:lnTo>
                      <a:pt x="1064" y="556"/>
                    </a:lnTo>
                    <a:lnTo>
                      <a:pt x="1067" y="556"/>
                    </a:lnTo>
                    <a:lnTo>
                      <a:pt x="1069" y="556"/>
                    </a:lnTo>
                    <a:lnTo>
                      <a:pt x="1071" y="556"/>
                    </a:lnTo>
                    <a:lnTo>
                      <a:pt x="1071" y="556"/>
                    </a:lnTo>
                    <a:lnTo>
                      <a:pt x="1074" y="556"/>
                    </a:lnTo>
                    <a:lnTo>
                      <a:pt x="1077" y="554"/>
                    </a:lnTo>
                    <a:lnTo>
                      <a:pt x="1080" y="553"/>
                    </a:lnTo>
                    <a:lnTo>
                      <a:pt x="1082" y="553"/>
                    </a:lnTo>
                    <a:lnTo>
                      <a:pt x="1084" y="553"/>
                    </a:lnTo>
                    <a:lnTo>
                      <a:pt x="1086" y="554"/>
                    </a:lnTo>
                    <a:lnTo>
                      <a:pt x="1086" y="557"/>
                    </a:lnTo>
                    <a:lnTo>
                      <a:pt x="1088" y="558"/>
                    </a:lnTo>
                    <a:lnTo>
                      <a:pt x="1089" y="558"/>
                    </a:lnTo>
                    <a:lnTo>
                      <a:pt x="1099" y="556"/>
                    </a:lnTo>
                    <a:lnTo>
                      <a:pt x="1107" y="551"/>
                    </a:lnTo>
                    <a:lnTo>
                      <a:pt x="1115" y="547"/>
                    </a:lnTo>
                    <a:lnTo>
                      <a:pt x="1117" y="546"/>
                    </a:lnTo>
                    <a:lnTo>
                      <a:pt x="1121" y="545"/>
                    </a:lnTo>
                    <a:lnTo>
                      <a:pt x="1122" y="545"/>
                    </a:lnTo>
                    <a:lnTo>
                      <a:pt x="1128" y="547"/>
                    </a:lnTo>
                    <a:lnTo>
                      <a:pt x="1138" y="550"/>
                    </a:lnTo>
                    <a:lnTo>
                      <a:pt x="1138" y="550"/>
                    </a:lnTo>
                    <a:lnTo>
                      <a:pt x="1139" y="550"/>
                    </a:lnTo>
                    <a:lnTo>
                      <a:pt x="1138" y="550"/>
                    </a:lnTo>
                    <a:lnTo>
                      <a:pt x="1138" y="549"/>
                    </a:lnTo>
                    <a:lnTo>
                      <a:pt x="1138" y="548"/>
                    </a:lnTo>
                    <a:lnTo>
                      <a:pt x="1141" y="549"/>
                    </a:lnTo>
                    <a:lnTo>
                      <a:pt x="1143" y="550"/>
                    </a:lnTo>
                    <a:lnTo>
                      <a:pt x="1144" y="551"/>
                    </a:lnTo>
                    <a:lnTo>
                      <a:pt x="1145" y="552"/>
                    </a:lnTo>
                    <a:lnTo>
                      <a:pt x="1146" y="553"/>
                    </a:lnTo>
                    <a:lnTo>
                      <a:pt x="1149" y="554"/>
                    </a:lnTo>
                    <a:lnTo>
                      <a:pt x="1150" y="557"/>
                    </a:lnTo>
                    <a:lnTo>
                      <a:pt x="1152" y="558"/>
                    </a:lnTo>
                    <a:lnTo>
                      <a:pt x="1155" y="560"/>
                    </a:lnTo>
                    <a:lnTo>
                      <a:pt x="1157" y="560"/>
                    </a:lnTo>
                    <a:lnTo>
                      <a:pt x="1163" y="560"/>
                    </a:lnTo>
                    <a:lnTo>
                      <a:pt x="1168" y="561"/>
                    </a:lnTo>
                    <a:lnTo>
                      <a:pt x="1167" y="562"/>
                    </a:lnTo>
                    <a:lnTo>
                      <a:pt x="1165" y="563"/>
                    </a:lnTo>
                    <a:lnTo>
                      <a:pt x="1187" y="573"/>
                    </a:lnTo>
                    <a:lnTo>
                      <a:pt x="1201" y="580"/>
                    </a:lnTo>
                    <a:lnTo>
                      <a:pt x="1197" y="580"/>
                    </a:lnTo>
                    <a:lnTo>
                      <a:pt x="1195" y="580"/>
                    </a:lnTo>
                    <a:lnTo>
                      <a:pt x="1193" y="580"/>
                    </a:lnTo>
                    <a:lnTo>
                      <a:pt x="1191" y="579"/>
                    </a:lnTo>
                    <a:lnTo>
                      <a:pt x="1189" y="579"/>
                    </a:lnTo>
                    <a:lnTo>
                      <a:pt x="1187" y="580"/>
                    </a:lnTo>
                    <a:lnTo>
                      <a:pt x="1186" y="581"/>
                    </a:lnTo>
                    <a:lnTo>
                      <a:pt x="1183" y="582"/>
                    </a:lnTo>
                    <a:lnTo>
                      <a:pt x="1181" y="581"/>
                    </a:lnTo>
                    <a:lnTo>
                      <a:pt x="1177" y="583"/>
                    </a:lnTo>
                    <a:lnTo>
                      <a:pt x="1170" y="587"/>
                    </a:lnTo>
                    <a:lnTo>
                      <a:pt x="1165" y="592"/>
                    </a:lnTo>
                    <a:lnTo>
                      <a:pt x="1160" y="596"/>
                    </a:lnTo>
                    <a:lnTo>
                      <a:pt x="1157" y="600"/>
                    </a:lnTo>
                    <a:lnTo>
                      <a:pt x="1157" y="603"/>
                    </a:lnTo>
                    <a:lnTo>
                      <a:pt x="1156" y="606"/>
                    </a:lnTo>
                    <a:lnTo>
                      <a:pt x="1156" y="609"/>
                    </a:lnTo>
                    <a:lnTo>
                      <a:pt x="1156" y="613"/>
                    </a:lnTo>
                    <a:lnTo>
                      <a:pt x="1155" y="617"/>
                    </a:lnTo>
                    <a:lnTo>
                      <a:pt x="1155" y="620"/>
                    </a:lnTo>
                    <a:lnTo>
                      <a:pt x="1154" y="623"/>
                    </a:lnTo>
                    <a:lnTo>
                      <a:pt x="1151" y="626"/>
                    </a:lnTo>
                    <a:lnTo>
                      <a:pt x="1150" y="628"/>
                    </a:lnTo>
                    <a:lnTo>
                      <a:pt x="1148" y="630"/>
                    </a:lnTo>
                    <a:lnTo>
                      <a:pt x="1141" y="645"/>
                    </a:lnTo>
                    <a:lnTo>
                      <a:pt x="1139" y="660"/>
                    </a:lnTo>
                    <a:lnTo>
                      <a:pt x="1141" y="674"/>
                    </a:lnTo>
                    <a:lnTo>
                      <a:pt x="1143" y="678"/>
                    </a:lnTo>
                    <a:lnTo>
                      <a:pt x="1145" y="683"/>
                    </a:lnTo>
                    <a:lnTo>
                      <a:pt x="1146" y="691"/>
                    </a:lnTo>
                    <a:lnTo>
                      <a:pt x="1148" y="698"/>
                    </a:lnTo>
                    <a:lnTo>
                      <a:pt x="1151" y="701"/>
                    </a:lnTo>
                    <a:lnTo>
                      <a:pt x="1155" y="701"/>
                    </a:lnTo>
                    <a:lnTo>
                      <a:pt x="1157" y="699"/>
                    </a:lnTo>
                    <a:lnTo>
                      <a:pt x="1158" y="694"/>
                    </a:lnTo>
                    <a:lnTo>
                      <a:pt x="1160" y="691"/>
                    </a:lnTo>
                    <a:lnTo>
                      <a:pt x="1161" y="688"/>
                    </a:lnTo>
                    <a:lnTo>
                      <a:pt x="1163" y="685"/>
                    </a:lnTo>
                    <a:lnTo>
                      <a:pt x="1166" y="684"/>
                    </a:lnTo>
                    <a:lnTo>
                      <a:pt x="1168" y="683"/>
                    </a:lnTo>
                    <a:lnTo>
                      <a:pt x="1170" y="681"/>
                    </a:lnTo>
                    <a:lnTo>
                      <a:pt x="1170" y="679"/>
                    </a:lnTo>
                    <a:lnTo>
                      <a:pt x="1171" y="669"/>
                    </a:lnTo>
                    <a:lnTo>
                      <a:pt x="1168" y="659"/>
                    </a:lnTo>
                    <a:lnTo>
                      <a:pt x="1168" y="646"/>
                    </a:lnTo>
                    <a:lnTo>
                      <a:pt x="1168" y="635"/>
                    </a:lnTo>
                    <a:lnTo>
                      <a:pt x="1170" y="628"/>
                    </a:lnTo>
                    <a:lnTo>
                      <a:pt x="1171" y="622"/>
                    </a:lnTo>
                    <a:lnTo>
                      <a:pt x="1173" y="615"/>
                    </a:lnTo>
                    <a:lnTo>
                      <a:pt x="1177" y="611"/>
                    </a:lnTo>
                    <a:lnTo>
                      <a:pt x="1180" y="609"/>
                    </a:lnTo>
                    <a:lnTo>
                      <a:pt x="1183" y="609"/>
                    </a:lnTo>
                    <a:lnTo>
                      <a:pt x="1187" y="609"/>
                    </a:lnTo>
                    <a:lnTo>
                      <a:pt x="1190" y="609"/>
                    </a:lnTo>
                    <a:lnTo>
                      <a:pt x="1192" y="608"/>
                    </a:lnTo>
                    <a:lnTo>
                      <a:pt x="1195" y="603"/>
                    </a:lnTo>
                    <a:lnTo>
                      <a:pt x="1199" y="595"/>
                    </a:lnTo>
                    <a:lnTo>
                      <a:pt x="1202" y="589"/>
                    </a:lnTo>
                    <a:lnTo>
                      <a:pt x="1208" y="584"/>
                    </a:lnTo>
                    <a:lnTo>
                      <a:pt x="1214" y="584"/>
                    </a:lnTo>
                    <a:lnTo>
                      <a:pt x="1217" y="585"/>
                    </a:lnTo>
                    <a:lnTo>
                      <a:pt x="1220" y="587"/>
                    </a:lnTo>
                    <a:lnTo>
                      <a:pt x="1222" y="591"/>
                    </a:lnTo>
                    <a:lnTo>
                      <a:pt x="1223" y="594"/>
                    </a:lnTo>
                    <a:lnTo>
                      <a:pt x="1225" y="596"/>
                    </a:lnTo>
                    <a:lnTo>
                      <a:pt x="1227" y="600"/>
                    </a:lnTo>
                    <a:lnTo>
                      <a:pt x="1230" y="602"/>
                    </a:lnTo>
                    <a:lnTo>
                      <a:pt x="1233" y="604"/>
                    </a:lnTo>
                    <a:lnTo>
                      <a:pt x="1235" y="605"/>
                    </a:lnTo>
                    <a:lnTo>
                      <a:pt x="1237" y="606"/>
                    </a:lnTo>
                    <a:lnTo>
                      <a:pt x="1239" y="608"/>
                    </a:lnTo>
                    <a:lnTo>
                      <a:pt x="1241" y="609"/>
                    </a:lnTo>
                    <a:lnTo>
                      <a:pt x="1241" y="613"/>
                    </a:lnTo>
                    <a:lnTo>
                      <a:pt x="1241" y="619"/>
                    </a:lnTo>
                    <a:lnTo>
                      <a:pt x="1238" y="627"/>
                    </a:lnTo>
                    <a:lnTo>
                      <a:pt x="1238" y="634"/>
                    </a:lnTo>
                    <a:lnTo>
                      <a:pt x="1241" y="639"/>
                    </a:lnTo>
                    <a:lnTo>
                      <a:pt x="1243" y="640"/>
                    </a:lnTo>
                    <a:lnTo>
                      <a:pt x="1245" y="641"/>
                    </a:lnTo>
                    <a:lnTo>
                      <a:pt x="1247" y="641"/>
                    </a:lnTo>
                    <a:lnTo>
                      <a:pt x="1249" y="641"/>
                    </a:lnTo>
                    <a:lnTo>
                      <a:pt x="1252" y="643"/>
                    </a:lnTo>
                    <a:lnTo>
                      <a:pt x="1253" y="644"/>
                    </a:lnTo>
                    <a:lnTo>
                      <a:pt x="1254" y="646"/>
                    </a:lnTo>
                    <a:lnTo>
                      <a:pt x="1256" y="648"/>
                    </a:lnTo>
                    <a:lnTo>
                      <a:pt x="1257" y="650"/>
                    </a:lnTo>
                    <a:lnTo>
                      <a:pt x="1258" y="652"/>
                    </a:lnTo>
                    <a:lnTo>
                      <a:pt x="1259" y="655"/>
                    </a:lnTo>
                    <a:lnTo>
                      <a:pt x="1261" y="657"/>
                    </a:lnTo>
                    <a:lnTo>
                      <a:pt x="1263" y="658"/>
                    </a:lnTo>
                    <a:lnTo>
                      <a:pt x="1265" y="659"/>
                    </a:lnTo>
                    <a:lnTo>
                      <a:pt x="1268" y="658"/>
                    </a:lnTo>
                    <a:lnTo>
                      <a:pt x="1269" y="652"/>
                    </a:lnTo>
                    <a:lnTo>
                      <a:pt x="1269" y="644"/>
                    </a:lnTo>
                    <a:lnTo>
                      <a:pt x="1268" y="634"/>
                    </a:lnTo>
                    <a:lnTo>
                      <a:pt x="1268" y="626"/>
                    </a:lnTo>
                    <a:lnTo>
                      <a:pt x="1267" y="622"/>
                    </a:lnTo>
                    <a:lnTo>
                      <a:pt x="1268" y="620"/>
                    </a:lnTo>
                    <a:lnTo>
                      <a:pt x="1269" y="618"/>
                    </a:lnTo>
                    <a:lnTo>
                      <a:pt x="1269" y="615"/>
                    </a:lnTo>
                    <a:lnTo>
                      <a:pt x="1269" y="613"/>
                    </a:lnTo>
                    <a:lnTo>
                      <a:pt x="1270" y="609"/>
                    </a:lnTo>
                    <a:lnTo>
                      <a:pt x="1271" y="607"/>
                    </a:lnTo>
                    <a:lnTo>
                      <a:pt x="1271" y="606"/>
                    </a:lnTo>
                    <a:lnTo>
                      <a:pt x="1272" y="605"/>
                    </a:lnTo>
                    <a:lnTo>
                      <a:pt x="1274" y="606"/>
                    </a:lnTo>
                    <a:lnTo>
                      <a:pt x="1276" y="608"/>
                    </a:lnTo>
                    <a:lnTo>
                      <a:pt x="1278" y="612"/>
                    </a:lnTo>
                    <a:lnTo>
                      <a:pt x="1280" y="615"/>
                    </a:lnTo>
                    <a:lnTo>
                      <a:pt x="1285" y="617"/>
                    </a:lnTo>
                    <a:lnTo>
                      <a:pt x="1289" y="620"/>
                    </a:lnTo>
                    <a:lnTo>
                      <a:pt x="1294" y="623"/>
                    </a:lnTo>
                    <a:lnTo>
                      <a:pt x="1299" y="624"/>
                    </a:lnTo>
                    <a:lnTo>
                      <a:pt x="1302" y="622"/>
                    </a:lnTo>
                    <a:lnTo>
                      <a:pt x="1304" y="619"/>
                    </a:lnTo>
                    <a:lnTo>
                      <a:pt x="1304" y="617"/>
                    </a:lnTo>
                    <a:lnTo>
                      <a:pt x="1304" y="617"/>
                    </a:lnTo>
                    <a:lnTo>
                      <a:pt x="1306" y="617"/>
                    </a:lnTo>
                    <a:lnTo>
                      <a:pt x="1304" y="620"/>
                    </a:lnTo>
                    <a:lnTo>
                      <a:pt x="1329" y="629"/>
                    </a:lnTo>
                    <a:lnTo>
                      <a:pt x="1347" y="636"/>
                    </a:lnTo>
                    <a:lnTo>
                      <a:pt x="1343" y="638"/>
                    </a:lnTo>
                    <a:lnTo>
                      <a:pt x="1336" y="641"/>
                    </a:lnTo>
                    <a:lnTo>
                      <a:pt x="1329" y="644"/>
                    </a:lnTo>
                    <a:lnTo>
                      <a:pt x="1322" y="646"/>
                    </a:lnTo>
                    <a:lnTo>
                      <a:pt x="1318" y="651"/>
                    </a:lnTo>
                    <a:lnTo>
                      <a:pt x="1315" y="657"/>
                    </a:lnTo>
                    <a:lnTo>
                      <a:pt x="1311" y="663"/>
                    </a:lnTo>
                    <a:lnTo>
                      <a:pt x="1306" y="667"/>
                    </a:lnTo>
                    <a:lnTo>
                      <a:pt x="1299" y="669"/>
                    </a:lnTo>
                    <a:lnTo>
                      <a:pt x="1291" y="672"/>
                    </a:lnTo>
                    <a:lnTo>
                      <a:pt x="1291" y="671"/>
                    </a:lnTo>
                    <a:lnTo>
                      <a:pt x="1289" y="671"/>
                    </a:lnTo>
                    <a:lnTo>
                      <a:pt x="1287" y="670"/>
                    </a:lnTo>
                    <a:lnTo>
                      <a:pt x="1285" y="670"/>
                    </a:lnTo>
                    <a:lnTo>
                      <a:pt x="1282" y="670"/>
                    </a:lnTo>
                    <a:lnTo>
                      <a:pt x="1279" y="672"/>
                    </a:lnTo>
                    <a:lnTo>
                      <a:pt x="1276" y="674"/>
                    </a:lnTo>
                    <a:lnTo>
                      <a:pt x="1274" y="677"/>
                    </a:lnTo>
                    <a:lnTo>
                      <a:pt x="1268" y="681"/>
                    </a:lnTo>
                    <a:lnTo>
                      <a:pt x="1261" y="684"/>
                    </a:lnTo>
                    <a:lnTo>
                      <a:pt x="1254" y="688"/>
                    </a:lnTo>
                    <a:lnTo>
                      <a:pt x="1253" y="689"/>
                    </a:lnTo>
                    <a:lnTo>
                      <a:pt x="1252" y="690"/>
                    </a:lnTo>
                    <a:lnTo>
                      <a:pt x="1250" y="692"/>
                    </a:lnTo>
                    <a:lnTo>
                      <a:pt x="1249" y="693"/>
                    </a:lnTo>
                    <a:lnTo>
                      <a:pt x="1249" y="695"/>
                    </a:lnTo>
                    <a:lnTo>
                      <a:pt x="1249" y="696"/>
                    </a:lnTo>
                    <a:lnTo>
                      <a:pt x="1252" y="698"/>
                    </a:lnTo>
                    <a:lnTo>
                      <a:pt x="1254" y="699"/>
                    </a:lnTo>
                    <a:lnTo>
                      <a:pt x="1268" y="698"/>
                    </a:lnTo>
                    <a:lnTo>
                      <a:pt x="1282" y="694"/>
                    </a:lnTo>
                    <a:lnTo>
                      <a:pt x="1296" y="690"/>
                    </a:lnTo>
                    <a:lnTo>
                      <a:pt x="1303" y="688"/>
                    </a:lnTo>
                    <a:lnTo>
                      <a:pt x="1311" y="684"/>
                    </a:lnTo>
                    <a:lnTo>
                      <a:pt x="1318" y="680"/>
                    </a:lnTo>
                    <a:lnTo>
                      <a:pt x="1322" y="673"/>
                    </a:lnTo>
                    <a:lnTo>
                      <a:pt x="1322" y="666"/>
                    </a:lnTo>
                    <a:lnTo>
                      <a:pt x="1324" y="659"/>
                    </a:lnTo>
                    <a:lnTo>
                      <a:pt x="1330" y="656"/>
                    </a:lnTo>
                    <a:lnTo>
                      <a:pt x="1337" y="654"/>
                    </a:lnTo>
                    <a:lnTo>
                      <a:pt x="1347" y="654"/>
                    </a:lnTo>
                    <a:lnTo>
                      <a:pt x="1357" y="654"/>
                    </a:lnTo>
                    <a:lnTo>
                      <a:pt x="1367" y="655"/>
                    </a:lnTo>
                    <a:lnTo>
                      <a:pt x="1376" y="654"/>
                    </a:lnTo>
                    <a:lnTo>
                      <a:pt x="1383" y="650"/>
                    </a:lnTo>
                    <a:lnTo>
                      <a:pt x="1386" y="646"/>
                    </a:lnTo>
                    <a:lnTo>
                      <a:pt x="1386" y="649"/>
                    </a:lnTo>
                    <a:lnTo>
                      <a:pt x="1437" y="666"/>
                    </a:lnTo>
                    <a:lnTo>
                      <a:pt x="1487" y="680"/>
                    </a:lnTo>
                    <a:lnTo>
                      <a:pt x="1486" y="679"/>
                    </a:lnTo>
                    <a:lnTo>
                      <a:pt x="1487" y="677"/>
                    </a:lnTo>
                    <a:lnTo>
                      <a:pt x="1487" y="677"/>
                    </a:lnTo>
                    <a:lnTo>
                      <a:pt x="1488" y="677"/>
                    </a:lnTo>
                    <a:lnTo>
                      <a:pt x="1488" y="678"/>
                    </a:lnTo>
                    <a:lnTo>
                      <a:pt x="1489" y="678"/>
                    </a:lnTo>
                    <a:lnTo>
                      <a:pt x="1490" y="679"/>
                    </a:lnTo>
                    <a:lnTo>
                      <a:pt x="1493" y="679"/>
                    </a:lnTo>
                    <a:lnTo>
                      <a:pt x="1494" y="680"/>
                    </a:lnTo>
                    <a:lnTo>
                      <a:pt x="1495" y="680"/>
                    </a:lnTo>
                    <a:lnTo>
                      <a:pt x="1495" y="681"/>
                    </a:lnTo>
                    <a:lnTo>
                      <a:pt x="1497" y="681"/>
                    </a:lnTo>
                    <a:lnTo>
                      <a:pt x="1500" y="681"/>
                    </a:lnTo>
                    <a:lnTo>
                      <a:pt x="1503" y="682"/>
                    </a:lnTo>
                    <a:lnTo>
                      <a:pt x="1506" y="682"/>
                    </a:lnTo>
                    <a:lnTo>
                      <a:pt x="1508" y="683"/>
                    </a:lnTo>
                    <a:lnTo>
                      <a:pt x="1509" y="688"/>
                    </a:lnTo>
                    <a:lnTo>
                      <a:pt x="1508" y="691"/>
                    </a:lnTo>
                    <a:lnTo>
                      <a:pt x="1504" y="693"/>
                    </a:lnTo>
                    <a:lnTo>
                      <a:pt x="1498" y="693"/>
                    </a:lnTo>
                    <a:lnTo>
                      <a:pt x="1493" y="694"/>
                    </a:lnTo>
                    <a:lnTo>
                      <a:pt x="1488" y="696"/>
                    </a:lnTo>
                    <a:lnTo>
                      <a:pt x="1485" y="696"/>
                    </a:lnTo>
                    <a:lnTo>
                      <a:pt x="1484" y="698"/>
                    </a:lnTo>
                    <a:lnTo>
                      <a:pt x="1482" y="700"/>
                    </a:lnTo>
                    <a:lnTo>
                      <a:pt x="1481" y="701"/>
                    </a:lnTo>
                    <a:lnTo>
                      <a:pt x="1479" y="703"/>
                    </a:lnTo>
                    <a:lnTo>
                      <a:pt x="1466" y="703"/>
                    </a:lnTo>
                    <a:lnTo>
                      <a:pt x="1453" y="703"/>
                    </a:lnTo>
                    <a:lnTo>
                      <a:pt x="1440" y="703"/>
                    </a:lnTo>
                    <a:lnTo>
                      <a:pt x="1438" y="704"/>
                    </a:lnTo>
                    <a:lnTo>
                      <a:pt x="1435" y="705"/>
                    </a:lnTo>
                    <a:lnTo>
                      <a:pt x="1434" y="707"/>
                    </a:lnTo>
                    <a:lnTo>
                      <a:pt x="1433" y="710"/>
                    </a:lnTo>
                    <a:lnTo>
                      <a:pt x="1434" y="712"/>
                    </a:lnTo>
                    <a:lnTo>
                      <a:pt x="1438" y="714"/>
                    </a:lnTo>
                    <a:lnTo>
                      <a:pt x="1439" y="714"/>
                    </a:lnTo>
                    <a:lnTo>
                      <a:pt x="1441" y="714"/>
                    </a:lnTo>
                    <a:lnTo>
                      <a:pt x="1444" y="714"/>
                    </a:lnTo>
                    <a:lnTo>
                      <a:pt x="1448" y="713"/>
                    </a:lnTo>
                    <a:lnTo>
                      <a:pt x="1451" y="712"/>
                    </a:lnTo>
                    <a:lnTo>
                      <a:pt x="1453" y="711"/>
                    </a:lnTo>
                    <a:lnTo>
                      <a:pt x="1455" y="710"/>
                    </a:lnTo>
                    <a:lnTo>
                      <a:pt x="1456" y="709"/>
                    </a:lnTo>
                    <a:lnTo>
                      <a:pt x="1459" y="709"/>
                    </a:lnTo>
                    <a:lnTo>
                      <a:pt x="1462" y="709"/>
                    </a:lnTo>
                    <a:lnTo>
                      <a:pt x="1464" y="709"/>
                    </a:lnTo>
                    <a:lnTo>
                      <a:pt x="1466" y="710"/>
                    </a:lnTo>
                    <a:lnTo>
                      <a:pt x="1466" y="710"/>
                    </a:lnTo>
                    <a:lnTo>
                      <a:pt x="1464" y="711"/>
                    </a:lnTo>
                    <a:lnTo>
                      <a:pt x="1462" y="712"/>
                    </a:lnTo>
                    <a:lnTo>
                      <a:pt x="1460" y="713"/>
                    </a:lnTo>
                    <a:lnTo>
                      <a:pt x="1457" y="714"/>
                    </a:lnTo>
                    <a:lnTo>
                      <a:pt x="1455" y="715"/>
                    </a:lnTo>
                    <a:lnTo>
                      <a:pt x="1455" y="716"/>
                    </a:lnTo>
                    <a:lnTo>
                      <a:pt x="1446" y="718"/>
                    </a:lnTo>
                    <a:lnTo>
                      <a:pt x="1438" y="721"/>
                    </a:lnTo>
                    <a:lnTo>
                      <a:pt x="1430" y="723"/>
                    </a:lnTo>
                    <a:lnTo>
                      <a:pt x="1427" y="727"/>
                    </a:lnTo>
                    <a:lnTo>
                      <a:pt x="1420" y="742"/>
                    </a:lnTo>
                    <a:lnTo>
                      <a:pt x="1412" y="755"/>
                    </a:lnTo>
                    <a:lnTo>
                      <a:pt x="1407" y="768"/>
                    </a:lnTo>
                    <a:lnTo>
                      <a:pt x="1405" y="772"/>
                    </a:lnTo>
                    <a:lnTo>
                      <a:pt x="1401" y="780"/>
                    </a:lnTo>
                    <a:lnTo>
                      <a:pt x="1398" y="788"/>
                    </a:lnTo>
                    <a:lnTo>
                      <a:pt x="1396" y="790"/>
                    </a:lnTo>
                    <a:lnTo>
                      <a:pt x="1391" y="789"/>
                    </a:lnTo>
                    <a:lnTo>
                      <a:pt x="1388" y="785"/>
                    </a:lnTo>
                    <a:lnTo>
                      <a:pt x="1387" y="779"/>
                    </a:lnTo>
                    <a:lnTo>
                      <a:pt x="1386" y="775"/>
                    </a:lnTo>
                    <a:lnTo>
                      <a:pt x="1385" y="770"/>
                    </a:lnTo>
                    <a:lnTo>
                      <a:pt x="1381" y="768"/>
                    </a:lnTo>
                    <a:lnTo>
                      <a:pt x="1380" y="769"/>
                    </a:lnTo>
                    <a:lnTo>
                      <a:pt x="1379" y="770"/>
                    </a:lnTo>
                    <a:lnTo>
                      <a:pt x="1379" y="772"/>
                    </a:lnTo>
                    <a:lnTo>
                      <a:pt x="1379" y="775"/>
                    </a:lnTo>
                    <a:lnTo>
                      <a:pt x="1379" y="778"/>
                    </a:lnTo>
                    <a:lnTo>
                      <a:pt x="1380" y="780"/>
                    </a:lnTo>
                    <a:lnTo>
                      <a:pt x="1381" y="783"/>
                    </a:lnTo>
                    <a:lnTo>
                      <a:pt x="1381" y="785"/>
                    </a:lnTo>
                    <a:lnTo>
                      <a:pt x="1381" y="786"/>
                    </a:lnTo>
                    <a:lnTo>
                      <a:pt x="1383" y="789"/>
                    </a:lnTo>
                    <a:lnTo>
                      <a:pt x="1383" y="792"/>
                    </a:lnTo>
                    <a:lnTo>
                      <a:pt x="1383" y="796"/>
                    </a:lnTo>
                    <a:lnTo>
                      <a:pt x="1383" y="800"/>
                    </a:lnTo>
                    <a:lnTo>
                      <a:pt x="1381" y="803"/>
                    </a:lnTo>
                    <a:lnTo>
                      <a:pt x="1384" y="810"/>
                    </a:lnTo>
                    <a:lnTo>
                      <a:pt x="1387" y="814"/>
                    </a:lnTo>
                    <a:lnTo>
                      <a:pt x="1390" y="820"/>
                    </a:lnTo>
                    <a:lnTo>
                      <a:pt x="1392" y="825"/>
                    </a:lnTo>
                    <a:lnTo>
                      <a:pt x="1390" y="832"/>
                    </a:lnTo>
                    <a:lnTo>
                      <a:pt x="1388" y="836"/>
                    </a:lnTo>
                    <a:lnTo>
                      <a:pt x="1384" y="840"/>
                    </a:lnTo>
                    <a:lnTo>
                      <a:pt x="1379" y="842"/>
                    </a:lnTo>
                    <a:lnTo>
                      <a:pt x="1376" y="844"/>
                    </a:lnTo>
                    <a:lnTo>
                      <a:pt x="1375" y="847"/>
                    </a:lnTo>
                    <a:lnTo>
                      <a:pt x="1375" y="852"/>
                    </a:lnTo>
                    <a:lnTo>
                      <a:pt x="1376" y="855"/>
                    </a:lnTo>
                    <a:lnTo>
                      <a:pt x="1375" y="856"/>
                    </a:lnTo>
                    <a:lnTo>
                      <a:pt x="1374" y="857"/>
                    </a:lnTo>
                    <a:lnTo>
                      <a:pt x="1372" y="858"/>
                    </a:lnTo>
                    <a:lnTo>
                      <a:pt x="1369" y="859"/>
                    </a:lnTo>
                    <a:lnTo>
                      <a:pt x="1368" y="859"/>
                    </a:lnTo>
                    <a:lnTo>
                      <a:pt x="1366" y="860"/>
                    </a:lnTo>
                    <a:lnTo>
                      <a:pt x="1362" y="863"/>
                    </a:lnTo>
                    <a:lnTo>
                      <a:pt x="1357" y="865"/>
                    </a:lnTo>
                    <a:lnTo>
                      <a:pt x="1353" y="867"/>
                    </a:lnTo>
                    <a:lnTo>
                      <a:pt x="1348" y="869"/>
                    </a:lnTo>
                    <a:lnTo>
                      <a:pt x="1340" y="875"/>
                    </a:lnTo>
                    <a:lnTo>
                      <a:pt x="1331" y="879"/>
                    </a:lnTo>
                    <a:lnTo>
                      <a:pt x="1321" y="885"/>
                    </a:lnTo>
                    <a:lnTo>
                      <a:pt x="1313" y="891"/>
                    </a:lnTo>
                    <a:lnTo>
                      <a:pt x="1308" y="896"/>
                    </a:lnTo>
                    <a:lnTo>
                      <a:pt x="1300" y="898"/>
                    </a:lnTo>
                    <a:lnTo>
                      <a:pt x="1293" y="900"/>
                    </a:lnTo>
                    <a:lnTo>
                      <a:pt x="1290" y="902"/>
                    </a:lnTo>
                    <a:lnTo>
                      <a:pt x="1286" y="905"/>
                    </a:lnTo>
                    <a:lnTo>
                      <a:pt x="1282" y="908"/>
                    </a:lnTo>
                    <a:lnTo>
                      <a:pt x="1280" y="910"/>
                    </a:lnTo>
                    <a:lnTo>
                      <a:pt x="1278" y="913"/>
                    </a:lnTo>
                    <a:lnTo>
                      <a:pt x="1278" y="918"/>
                    </a:lnTo>
                    <a:lnTo>
                      <a:pt x="1278" y="921"/>
                    </a:lnTo>
                    <a:lnTo>
                      <a:pt x="1278" y="924"/>
                    </a:lnTo>
                    <a:lnTo>
                      <a:pt x="1276" y="928"/>
                    </a:lnTo>
                    <a:lnTo>
                      <a:pt x="1274" y="931"/>
                    </a:lnTo>
                    <a:lnTo>
                      <a:pt x="1274" y="936"/>
                    </a:lnTo>
                    <a:lnTo>
                      <a:pt x="1275" y="942"/>
                    </a:lnTo>
                    <a:lnTo>
                      <a:pt x="1276" y="949"/>
                    </a:lnTo>
                    <a:lnTo>
                      <a:pt x="1279" y="956"/>
                    </a:lnTo>
                    <a:lnTo>
                      <a:pt x="1283" y="963"/>
                    </a:lnTo>
                    <a:lnTo>
                      <a:pt x="1287" y="971"/>
                    </a:lnTo>
                    <a:lnTo>
                      <a:pt x="1288" y="973"/>
                    </a:lnTo>
                    <a:lnTo>
                      <a:pt x="1288" y="975"/>
                    </a:lnTo>
                    <a:lnTo>
                      <a:pt x="1289" y="978"/>
                    </a:lnTo>
                    <a:lnTo>
                      <a:pt x="1289" y="980"/>
                    </a:lnTo>
                    <a:lnTo>
                      <a:pt x="1290" y="983"/>
                    </a:lnTo>
                    <a:lnTo>
                      <a:pt x="1291" y="984"/>
                    </a:lnTo>
                    <a:lnTo>
                      <a:pt x="1297" y="995"/>
                    </a:lnTo>
                    <a:lnTo>
                      <a:pt x="1298" y="1007"/>
                    </a:lnTo>
                    <a:lnTo>
                      <a:pt x="1298" y="1019"/>
                    </a:lnTo>
                    <a:lnTo>
                      <a:pt x="1299" y="1021"/>
                    </a:lnTo>
                    <a:lnTo>
                      <a:pt x="1299" y="1025"/>
                    </a:lnTo>
                    <a:lnTo>
                      <a:pt x="1298" y="1027"/>
                    </a:lnTo>
                    <a:lnTo>
                      <a:pt x="1297" y="1029"/>
                    </a:lnTo>
                    <a:lnTo>
                      <a:pt x="1293" y="1032"/>
                    </a:lnTo>
                    <a:lnTo>
                      <a:pt x="1292" y="1034"/>
                    </a:lnTo>
                    <a:lnTo>
                      <a:pt x="1290" y="1037"/>
                    </a:lnTo>
                    <a:lnTo>
                      <a:pt x="1288" y="1039"/>
                    </a:lnTo>
                    <a:lnTo>
                      <a:pt x="1286" y="1039"/>
                    </a:lnTo>
                    <a:lnTo>
                      <a:pt x="1282" y="1039"/>
                    </a:lnTo>
                    <a:lnTo>
                      <a:pt x="1278" y="1033"/>
                    </a:lnTo>
                    <a:lnTo>
                      <a:pt x="1275" y="1026"/>
                    </a:lnTo>
                    <a:lnTo>
                      <a:pt x="1271" y="1019"/>
                    </a:lnTo>
                    <a:lnTo>
                      <a:pt x="1269" y="1015"/>
                    </a:lnTo>
                    <a:lnTo>
                      <a:pt x="1265" y="1011"/>
                    </a:lnTo>
                    <a:lnTo>
                      <a:pt x="1260" y="1008"/>
                    </a:lnTo>
                    <a:lnTo>
                      <a:pt x="1257" y="1006"/>
                    </a:lnTo>
                    <a:lnTo>
                      <a:pt x="1255" y="1005"/>
                    </a:lnTo>
                    <a:lnTo>
                      <a:pt x="1253" y="1001"/>
                    </a:lnTo>
                    <a:lnTo>
                      <a:pt x="1253" y="998"/>
                    </a:lnTo>
                    <a:lnTo>
                      <a:pt x="1252" y="995"/>
                    </a:lnTo>
                    <a:lnTo>
                      <a:pt x="1250" y="990"/>
                    </a:lnTo>
                    <a:lnTo>
                      <a:pt x="1248" y="987"/>
                    </a:lnTo>
                    <a:lnTo>
                      <a:pt x="1247" y="984"/>
                    </a:lnTo>
                    <a:lnTo>
                      <a:pt x="1245" y="979"/>
                    </a:lnTo>
                    <a:lnTo>
                      <a:pt x="1245" y="977"/>
                    </a:lnTo>
                    <a:lnTo>
                      <a:pt x="1245" y="974"/>
                    </a:lnTo>
                    <a:lnTo>
                      <a:pt x="1245" y="972"/>
                    </a:lnTo>
                    <a:lnTo>
                      <a:pt x="1245" y="969"/>
                    </a:lnTo>
                    <a:lnTo>
                      <a:pt x="1245" y="966"/>
                    </a:lnTo>
                    <a:lnTo>
                      <a:pt x="1243" y="964"/>
                    </a:lnTo>
                    <a:lnTo>
                      <a:pt x="1239" y="958"/>
                    </a:lnTo>
                    <a:lnTo>
                      <a:pt x="1235" y="953"/>
                    </a:lnTo>
                    <a:lnTo>
                      <a:pt x="1231" y="950"/>
                    </a:lnTo>
                    <a:lnTo>
                      <a:pt x="1226" y="950"/>
                    </a:lnTo>
                    <a:lnTo>
                      <a:pt x="1221" y="953"/>
                    </a:lnTo>
                    <a:lnTo>
                      <a:pt x="1213" y="957"/>
                    </a:lnTo>
                    <a:lnTo>
                      <a:pt x="1204" y="957"/>
                    </a:lnTo>
                    <a:lnTo>
                      <a:pt x="1195" y="954"/>
                    </a:lnTo>
                    <a:lnTo>
                      <a:pt x="1188" y="951"/>
                    </a:lnTo>
                    <a:lnTo>
                      <a:pt x="1178" y="945"/>
                    </a:lnTo>
                    <a:lnTo>
                      <a:pt x="1167" y="943"/>
                    </a:lnTo>
                    <a:lnTo>
                      <a:pt x="1156" y="944"/>
                    </a:lnTo>
                    <a:lnTo>
                      <a:pt x="1144" y="944"/>
                    </a:lnTo>
                    <a:lnTo>
                      <a:pt x="1140" y="943"/>
                    </a:lnTo>
                    <a:lnTo>
                      <a:pt x="1133" y="941"/>
                    </a:lnTo>
                    <a:lnTo>
                      <a:pt x="1124" y="940"/>
                    </a:lnTo>
                    <a:lnTo>
                      <a:pt x="1117" y="940"/>
                    </a:lnTo>
                    <a:lnTo>
                      <a:pt x="1113" y="940"/>
                    </a:lnTo>
                    <a:lnTo>
                      <a:pt x="1114" y="941"/>
                    </a:lnTo>
                    <a:lnTo>
                      <a:pt x="1115" y="943"/>
                    </a:lnTo>
                    <a:lnTo>
                      <a:pt x="1116" y="944"/>
                    </a:lnTo>
                    <a:lnTo>
                      <a:pt x="1117" y="946"/>
                    </a:lnTo>
                    <a:lnTo>
                      <a:pt x="1119" y="949"/>
                    </a:lnTo>
                    <a:lnTo>
                      <a:pt x="1122" y="950"/>
                    </a:lnTo>
                    <a:lnTo>
                      <a:pt x="1123" y="952"/>
                    </a:lnTo>
                    <a:lnTo>
                      <a:pt x="1124" y="953"/>
                    </a:lnTo>
                    <a:lnTo>
                      <a:pt x="1124" y="954"/>
                    </a:lnTo>
                    <a:lnTo>
                      <a:pt x="1123" y="955"/>
                    </a:lnTo>
                    <a:lnTo>
                      <a:pt x="1121" y="955"/>
                    </a:lnTo>
                    <a:lnTo>
                      <a:pt x="1117" y="955"/>
                    </a:lnTo>
                    <a:lnTo>
                      <a:pt x="1113" y="956"/>
                    </a:lnTo>
                    <a:lnTo>
                      <a:pt x="1110" y="960"/>
                    </a:lnTo>
                    <a:lnTo>
                      <a:pt x="1107" y="963"/>
                    </a:lnTo>
                    <a:lnTo>
                      <a:pt x="1105" y="965"/>
                    </a:lnTo>
                    <a:lnTo>
                      <a:pt x="1100" y="964"/>
                    </a:lnTo>
                    <a:lnTo>
                      <a:pt x="1093" y="961"/>
                    </a:lnTo>
                    <a:lnTo>
                      <a:pt x="1088" y="956"/>
                    </a:lnTo>
                    <a:lnTo>
                      <a:pt x="1083" y="953"/>
                    </a:lnTo>
                    <a:lnTo>
                      <a:pt x="1077" y="951"/>
                    </a:lnTo>
                    <a:lnTo>
                      <a:pt x="1069" y="953"/>
                    </a:lnTo>
                    <a:lnTo>
                      <a:pt x="1061" y="954"/>
                    </a:lnTo>
                    <a:lnTo>
                      <a:pt x="1052" y="953"/>
                    </a:lnTo>
                    <a:lnTo>
                      <a:pt x="1043" y="951"/>
                    </a:lnTo>
                    <a:lnTo>
                      <a:pt x="1035" y="950"/>
                    </a:lnTo>
                    <a:lnTo>
                      <a:pt x="1027" y="951"/>
                    </a:lnTo>
                    <a:lnTo>
                      <a:pt x="1026" y="953"/>
                    </a:lnTo>
                    <a:lnTo>
                      <a:pt x="1025" y="955"/>
                    </a:lnTo>
                    <a:lnTo>
                      <a:pt x="1023" y="957"/>
                    </a:lnTo>
                    <a:lnTo>
                      <a:pt x="1020" y="957"/>
                    </a:lnTo>
                    <a:lnTo>
                      <a:pt x="1018" y="958"/>
                    </a:lnTo>
                    <a:lnTo>
                      <a:pt x="1016" y="960"/>
                    </a:lnTo>
                    <a:lnTo>
                      <a:pt x="1006" y="962"/>
                    </a:lnTo>
                    <a:lnTo>
                      <a:pt x="996" y="966"/>
                    </a:lnTo>
                    <a:lnTo>
                      <a:pt x="987" y="969"/>
                    </a:lnTo>
                    <a:lnTo>
                      <a:pt x="981" y="973"/>
                    </a:lnTo>
                    <a:lnTo>
                      <a:pt x="977" y="978"/>
                    </a:lnTo>
                    <a:lnTo>
                      <a:pt x="974" y="986"/>
                    </a:lnTo>
                    <a:lnTo>
                      <a:pt x="974" y="989"/>
                    </a:lnTo>
                    <a:lnTo>
                      <a:pt x="974" y="992"/>
                    </a:lnTo>
                    <a:lnTo>
                      <a:pt x="973" y="995"/>
                    </a:lnTo>
                    <a:lnTo>
                      <a:pt x="973" y="998"/>
                    </a:lnTo>
                    <a:lnTo>
                      <a:pt x="974" y="1001"/>
                    </a:lnTo>
                    <a:lnTo>
                      <a:pt x="976" y="1005"/>
                    </a:lnTo>
                    <a:lnTo>
                      <a:pt x="977" y="1008"/>
                    </a:lnTo>
                    <a:lnTo>
                      <a:pt x="980" y="1010"/>
                    </a:lnTo>
                    <a:lnTo>
                      <a:pt x="982" y="1014"/>
                    </a:lnTo>
                    <a:lnTo>
                      <a:pt x="983" y="1017"/>
                    </a:lnTo>
                    <a:lnTo>
                      <a:pt x="983" y="1027"/>
                    </a:lnTo>
                    <a:lnTo>
                      <a:pt x="981" y="1036"/>
                    </a:lnTo>
                    <a:lnTo>
                      <a:pt x="977" y="1044"/>
                    </a:lnTo>
                    <a:lnTo>
                      <a:pt x="976" y="1054"/>
                    </a:lnTo>
                    <a:lnTo>
                      <a:pt x="977" y="1061"/>
                    </a:lnTo>
                    <a:lnTo>
                      <a:pt x="980" y="1067"/>
                    </a:lnTo>
                    <a:lnTo>
                      <a:pt x="981" y="1076"/>
                    </a:lnTo>
                    <a:lnTo>
                      <a:pt x="983" y="1078"/>
                    </a:lnTo>
                    <a:lnTo>
                      <a:pt x="984" y="1080"/>
                    </a:lnTo>
                    <a:lnTo>
                      <a:pt x="986" y="1081"/>
                    </a:lnTo>
                    <a:lnTo>
                      <a:pt x="988" y="1083"/>
                    </a:lnTo>
                    <a:lnTo>
                      <a:pt x="990" y="1085"/>
                    </a:lnTo>
                    <a:lnTo>
                      <a:pt x="993" y="1088"/>
                    </a:lnTo>
                    <a:lnTo>
                      <a:pt x="994" y="1092"/>
                    </a:lnTo>
                    <a:lnTo>
                      <a:pt x="995" y="1095"/>
                    </a:lnTo>
                    <a:lnTo>
                      <a:pt x="996" y="1098"/>
                    </a:lnTo>
                    <a:lnTo>
                      <a:pt x="1001" y="1104"/>
                    </a:lnTo>
                    <a:lnTo>
                      <a:pt x="1005" y="1109"/>
                    </a:lnTo>
                    <a:lnTo>
                      <a:pt x="1009" y="1114"/>
                    </a:lnTo>
                    <a:lnTo>
                      <a:pt x="1012" y="1116"/>
                    </a:lnTo>
                    <a:lnTo>
                      <a:pt x="1014" y="1119"/>
                    </a:lnTo>
                    <a:lnTo>
                      <a:pt x="1015" y="1123"/>
                    </a:lnTo>
                    <a:lnTo>
                      <a:pt x="1016" y="1126"/>
                    </a:lnTo>
                    <a:lnTo>
                      <a:pt x="1018" y="1129"/>
                    </a:lnTo>
                    <a:lnTo>
                      <a:pt x="1023" y="1130"/>
                    </a:lnTo>
                    <a:lnTo>
                      <a:pt x="1026" y="1131"/>
                    </a:lnTo>
                    <a:lnTo>
                      <a:pt x="1029" y="1131"/>
                    </a:lnTo>
                    <a:lnTo>
                      <a:pt x="1032" y="1132"/>
                    </a:lnTo>
                    <a:lnTo>
                      <a:pt x="1036" y="1134"/>
                    </a:lnTo>
                    <a:lnTo>
                      <a:pt x="1038" y="1135"/>
                    </a:lnTo>
                    <a:lnTo>
                      <a:pt x="1040" y="1136"/>
                    </a:lnTo>
                    <a:lnTo>
                      <a:pt x="1042" y="1137"/>
                    </a:lnTo>
                    <a:lnTo>
                      <a:pt x="1046" y="1138"/>
                    </a:lnTo>
                    <a:lnTo>
                      <a:pt x="1048" y="1138"/>
                    </a:lnTo>
                    <a:lnTo>
                      <a:pt x="1049" y="1138"/>
                    </a:lnTo>
                    <a:lnTo>
                      <a:pt x="1052" y="1136"/>
                    </a:lnTo>
                    <a:lnTo>
                      <a:pt x="1055" y="1135"/>
                    </a:lnTo>
                    <a:lnTo>
                      <a:pt x="1057" y="1135"/>
                    </a:lnTo>
                    <a:lnTo>
                      <a:pt x="1059" y="1135"/>
                    </a:lnTo>
                    <a:lnTo>
                      <a:pt x="1062" y="1136"/>
                    </a:lnTo>
                    <a:lnTo>
                      <a:pt x="1075" y="1136"/>
                    </a:lnTo>
                    <a:lnTo>
                      <a:pt x="1078" y="1135"/>
                    </a:lnTo>
                    <a:lnTo>
                      <a:pt x="1080" y="1134"/>
                    </a:lnTo>
                    <a:lnTo>
                      <a:pt x="1082" y="1134"/>
                    </a:lnTo>
                    <a:lnTo>
                      <a:pt x="1085" y="1135"/>
                    </a:lnTo>
                    <a:lnTo>
                      <a:pt x="1088" y="1136"/>
                    </a:lnTo>
                    <a:lnTo>
                      <a:pt x="1089" y="1137"/>
                    </a:lnTo>
                    <a:lnTo>
                      <a:pt x="1091" y="1138"/>
                    </a:lnTo>
                    <a:lnTo>
                      <a:pt x="1093" y="1138"/>
                    </a:lnTo>
                    <a:lnTo>
                      <a:pt x="1095" y="1138"/>
                    </a:lnTo>
                    <a:lnTo>
                      <a:pt x="1099" y="1137"/>
                    </a:lnTo>
                    <a:lnTo>
                      <a:pt x="1100" y="1137"/>
                    </a:lnTo>
                    <a:lnTo>
                      <a:pt x="1101" y="1135"/>
                    </a:lnTo>
                    <a:lnTo>
                      <a:pt x="1101" y="1134"/>
                    </a:lnTo>
                    <a:lnTo>
                      <a:pt x="1101" y="1132"/>
                    </a:lnTo>
                    <a:lnTo>
                      <a:pt x="1100" y="1131"/>
                    </a:lnTo>
                    <a:lnTo>
                      <a:pt x="1101" y="1129"/>
                    </a:lnTo>
                    <a:lnTo>
                      <a:pt x="1101" y="1127"/>
                    </a:lnTo>
                    <a:lnTo>
                      <a:pt x="1102" y="1126"/>
                    </a:lnTo>
                    <a:lnTo>
                      <a:pt x="1104" y="1125"/>
                    </a:lnTo>
                    <a:lnTo>
                      <a:pt x="1106" y="1123"/>
                    </a:lnTo>
                    <a:lnTo>
                      <a:pt x="1108" y="1119"/>
                    </a:lnTo>
                    <a:lnTo>
                      <a:pt x="1110" y="1116"/>
                    </a:lnTo>
                    <a:lnTo>
                      <a:pt x="1111" y="1113"/>
                    </a:lnTo>
                    <a:lnTo>
                      <a:pt x="1111" y="1108"/>
                    </a:lnTo>
                    <a:lnTo>
                      <a:pt x="1111" y="1105"/>
                    </a:lnTo>
                    <a:lnTo>
                      <a:pt x="1114" y="1100"/>
                    </a:lnTo>
                    <a:lnTo>
                      <a:pt x="1121" y="1099"/>
                    </a:lnTo>
                    <a:lnTo>
                      <a:pt x="1128" y="1098"/>
                    </a:lnTo>
                    <a:lnTo>
                      <a:pt x="1136" y="1098"/>
                    </a:lnTo>
                    <a:lnTo>
                      <a:pt x="1141" y="1098"/>
                    </a:lnTo>
                    <a:lnTo>
                      <a:pt x="1148" y="1097"/>
                    </a:lnTo>
                    <a:lnTo>
                      <a:pt x="1156" y="1096"/>
                    </a:lnTo>
                    <a:lnTo>
                      <a:pt x="1163" y="1096"/>
                    </a:lnTo>
                    <a:lnTo>
                      <a:pt x="1171" y="1097"/>
                    </a:lnTo>
                    <a:lnTo>
                      <a:pt x="1176" y="1100"/>
                    </a:lnTo>
                    <a:lnTo>
                      <a:pt x="1177" y="1105"/>
                    </a:lnTo>
                    <a:lnTo>
                      <a:pt x="1174" y="1108"/>
                    </a:lnTo>
                    <a:lnTo>
                      <a:pt x="1172" y="1112"/>
                    </a:lnTo>
                    <a:lnTo>
                      <a:pt x="1170" y="1114"/>
                    </a:lnTo>
                    <a:lnTo>
                      <a:pt x="1168" y="1117"/>
                    </a:lnTo>
                    <a:lnTo>
                      <a:pt x="1167" y="1120"/>
                    </a:lnTo>
                    <a:lnTo>
                      <a:pt x="1166" y="1124"/>
                    </a:lnTo>
                    <a:lnTo>
                      <a:pt x="1166" y="1127"/>
                    </a:lnTo>
                    <a:lnTo>
                      <a:pt x="1165" y="1137"/>
                    </a:lnTo>
                    <a:lnTo>
                      <a:pt x="1159" y="1145"/>
                    </a:lnTo>
                    <a:lnTo>
                      <a:pt x="1150" y="1149"/>
                    </a:lnTo>
                    <a:lnTo>
                      <a:pt x="1148" y="1149"/>
                    </a:lnTo>
                    <a:lnTo>
                      <a:pt x="1145" y="1149"/>
                    </a:lnTo>
                    <a:lnTo>
                      <a:pt x="1143" y="1150"/>
                    </a:lnTo>
                    <a:lnTo>
                      <a:pt x="1140" y="1151"/>
                    </a:lnTo>
                    <a:lnTo>
                      <a:pt x="1139" y="1153"/>
                    </a:lnTo>
                    <a:lnTo>
                      <a:pt x="1141" y="1156"/>
                    </a:lnTo>
                    <a:lnTo>
                      <a:pt x="1144" y="1157"/>
                    </a:lnTo>
                    <a:lnTo>
                      <a:pt x="1146" y="1158"/>
                    </a:lnTo>
                    <a:lnTo>
                      <a:pt x="1148" y="1160"/>
                    </a:lnTo>
                    <a:lnTo>
                      <a:pt x="1150" y="1163"/>
                    </a:lnTo>
                    <a:lnTo>
                      <a:pt x="1152" y="1169"/>
                    </a:lnTo>
                    <a:lnTo>
                      <a:pt x="1155" y="1173"/>
                    </a:lnTo>
                    <a:lnTo>
                      <a:pt x="1158" y="1178"/>
                    </a:lnTo>
                    <a:lnTo>
                      <a:pt x="1163" y="1180"/>
                    </a:lnTo>
                    <a:lnTo>
                      <a:pt x="1172" y="1180"/>
                    </a:lnTo>
                    <a:lnTo>
                      <a:pt x="1181" y="1178"/>
                    </a:lnTo>
                    <a:lnTo>
                      <a:pt x="1188" y="1180"/>
                    </a:lnTo>
                    <a:lnTo>
                      <a:pt x="1197" y="1180"/>
                    </a:lnTo>
                    <a:lnTo>
                      <a:pt x="1204" y="1179"/>
                    </a:lnTo>
                    <a:lnTo>
                      <a:pt x="1212" y="1178"/>
                    </a:lnTo>
                    <a:lnTo>
                      <a:pt x="1215" y="1178"/>
                    </a:lnTo>
                    <a:lnTo>
                      <a:pt x="1219" y="1178"/>
                    </a:lnTo>
                    <a:lnTo>
                      <a:pt x="1223" y="1178"/>
                    </a:lnTo>
                    <a:lnTo>
                      <a:pt x="1226" y="1179"/>
                    </a:lnTo>
                    <a:lnTo>
                      <a:pt x="1227" y="1180"/>
                    </a:lnTo>
                    <a:lnTo>
                      <a:pt x="1230" y="1182"/>
                    </a:lnTo>
                    <a:lnTo>
                      <a:pt x="1231" y="1184"/>
                    </a:lnTo>
                    <a:lnTo>
                      <a:pt x="1232" y="1185"/>
                    </a:lnTo>
                    <a:lnTo>
                      <a:pt x="1234" y="1186"/>
                    </a:lnTo>
                    <a:lnTo>
                      <a:pt x="1236" y="1186"/>
                    </a:lnTo>
                    <a:lnTo>
                      <a:pt x="1238" y="1186"/>
                    </a:lnTo>
                    <a:lnTo>
                      <a:pt x="1241" y="1186"/>
                    </a:lnTo>
                    <a:lnTo>
                      <a:pt x="1243" y="1185"/>
                    </a:lnTo>
                    <a:lnTo>
                      <a:pt x="1248" y="1187"/>
                    </a:lnTo>
                    <a:lnTo>
                      <a:pt x="1250" y="1192"/>
                    </a:lnTo>
                    <a:lnTo>
                      <a:pt x="1250" y="1198"/>
                    </a:lnTo>
                    <a:lnTo>
                      <a:pt x="1250" y="1204"/>
                    </a:lnTo>
                    <a:lnTo>
                      <a:pt x="1249" y="1207"/>
                    </a:lnTo>
                    <a:lnTo>
                      <a:pt x="1248" y="1212"/>
                    </a:lnTo>
                    <a:lnTo>
                      <a:pt x="1247" y="1215"/>
                    </a:lnTo>
                    <a:lnTo>
                      <a:pt x="1247" y="1219"/>
                    </a:lnTo>
                    <a:lnTo>
                      <a:pt x="1245" y="1223"/>
                    </a:lnTo>
                    <a:lnTo>
                      <a:pt x="1245" y="1227"/>
                    </a:lnTo>
                    <a:lnTo>
                      <a:pt x="1244" y="1230"/>
                    </a:lnTo>
                    <a:lnTo>
                      <a:pt x="1243" y="1233"/>
                    </a:lnTo>
                    <a:lnTo>
                      <a:pt x="1242" y="1236"/>
                    </a:lnTo>
                    <a:lnTo>
                      <a:pt x="1241" y="1238"/>
                    </a:lnTo>
                    <a:lnTo>
                      <a:pt x="1241" y="1254"/>
                    </a:lnTo>
                    <a:lnTo>
                      <a:pt x="1243" y="1257"/>
                    </a:lnTo>
                    <a:lnTo>
                      <a:pt x="1245" y="1258"/>
                    </a:lnTo>
                    <a:lnTo>
                      <a:pt x="1248" y="1260"/>
                    </a:lnTo>
                    <a:lnTo>
                      <a:pt x="1252" y="1261"/>
                    </a:lnTo>
                    <a:lnTo>
                      <a:pt x="1254" y="1262"/>
                    </a:lnTo>
                    <a:lnTo>
                      <a:pt x="1255" y="1263"/>
                    </a:lnTo>
                    <a:lnTo>
                      <a:pt x="1256" y="1266"/>
                    </a:lnTo>
                    <a:lnTo>
                      <a:pt x="1258" y="1267"/>
                    </a:lnTo>
                    <a:lnTo>
                      <a:pt x="1259" y="1268"/>
                    </a:lnTo>
                    <a:lnTo>
                      <a:pt x="1263" y="1269"/>
                    </a:lnTo>
                    <a:lnTo>
                      <a:pt x="1267" y="1271"/>
                    </a:lnTo>
                    <a:lnTo>
                      <a:pt x="1271" y="1271"/>
                    </a:lnTo>
                    <a:lnTo>
                      <a:pt x="1276" y="1271"/>
                    </a:lnTo>
                    <a:lnTo>
                      <a:pt x="1288" y="1270"/>
                    </a:lnTo>
                    <a:lnTo>
                      <a:pt x="1297" y="1268"/>
                    </a:lnTo>
                    <a:lnTo>
                      <a:pt x="1304" y="1265"/>
                    </a:lnTo>
                    <a:lnTo>
                      <a:pt x="1317" y="1263"/>
                    </a:lnTo>
                    <a:lnTo>
                      <a:pt x="1328" y="1266"/>
                    </a:lnTo>
                    <a:lnTo>
                      <a:pt x="1337" y="1269"/>
                    </a:lnTo>
                    <a:lnTo>
                      <a:pt x="1339" y="1270"/>
                    </a:lnTo>
                    <a:lnTo>
                      <a:pt x="1340" y="1271"/>
                    </a:lnTo>
                    <a:lnTo>
                      <a:pt x="1342" y="1272"/>
                    </a:lnTo>
                    <a:lnTo>
                      <a:pt x="1345" y="1273"/>
                    </a:lnTo>
                    <a:lnTo>
                      <a:pt x="1347" y="1274"/>
                    </a:lnTo>
                    <a:lnTo>
                      <a:pt x="1350" y="1276"/>
                    </a:lnTo>
                    <a:lnTo>
                      <a:pt x="1352" y="1277"/>
                    </a:lnTo>
                    <a:lnTo>
                      <a:pt x="1353" y="1276"/>
                    </a:lnTo>
                    <a:lnTo>
                      <a:pt x="1357" y="1274"/>
                    </a:lnTo>
                    <a:lnTo>
                      <a:pt x="1359" y="1272"/>
                    </a:lnTo>
                    <a:lnTo>
                      <a:pt x="1363" y="1270"/>
                    </a:lnTo>
                    <a:lnTo>
                      <a:pt x="1365" y="1268"/>
                    </a:lnTo>
                    <a:lnTo>
                      <a:pt x="1368" y="1265"/>
                    </a:lnTo>
                    <a:lnTo>
                      <a:pt x="1375" y="1261"/>
                    </a:lnTo>
                    <a:lnTo>
                      <a:pt x="1377" y="1257"/>
                    </a:lnTo>
                    <a:lnTo>
                      <a:pt x="1379" y="1252"/>
                    </a:lnTo>
                    <a:lnTo>
                      <a:pt x="1381" y="1247"/>
                    </a:lnTo>
                    <a:lnTo>
                      <a:pt x="1386" y="1243"/>
                    </a:lnTo>
                    <a:lnTo>
                      <a:pt x="1388" y="1243"/>
                    </a:lnTo>
                    <a:lnTo>
                      <a:pt x="1389" y="1240"/>
                    </a:lnTo>
                    <a:lnTo>
                      <a:pt x="1391" y="1239"/>
                    </a:lnTo>
                    <a:lnTo>
                      <a:pt x="1392" y="1238"/>
                    </a:lnTo>
                    <a:lnTo>
                      <a:pt x="1395" y="1239"/>
                    </a:lnTo>
                    <a:lnTo>
                      <a:pt x="1397" y="1239"/>
                    </a:lnTo>
                    <a:lnTo>
                      <a:pt x="1398" y="1240"/>
                    </a:lnTo>
                    <a:lnTo>
                      <a:pt x="1398" y="1240"/>
                    </a:lnTo>
                    <a:lnTo>
                      <a:pt x="1400" y="1240"/>
                    </a:lnTo>
                    <a:lnTo>
                      <a:pt x="1401" y="1241"/>
                    </a:lnTo>
                    <a:lnTo>
                      <a:pt x="1402" y="1240"/>
                    </a:lnTo>
                    <a:lnTo>
                      <a:pt x="1403" y="1239"/>
                    </a:lnTo>
                    <a:lnTo>
                      <a:pt x="1405" y="1238"/>
                    </a:lnTo>
                    <a:lnTo>
                      <a:pt x="1406" y="1237"/>
                    </a:lnTo>
                    <a:lnTo>
                      <a:pt x="1407" y="1235"/>
                    </a:lnTo>
                    <a:lnTo>
                      <a:pt x="1408" y="1234"/>
                    </a:lnTo>
                    <a:lnTo>
                      <a:pt x="1430" y="1229"/>
                    </a:lnTo>
                    <a:lnTo>
                      <a:pt x="1449" y="1220"/>
                    </a:lnTo>
                    <a:lnTo>
                      <a:pt x="1450" y="1219"/>
                    </a:lnTo>
                    <a:lnTo>
                      <a:pt x="1452" y="1218"/>
                    </a:lnTo>
                    <a:lnTo>
                      <a:pt x="1454" y="1217"/>
                    </a:lnTo>
                    <a:lnTo>
                      <a:pt x="1457" y="1217"/>
                    </a:lnTo>
                    <a:lnTo>
                      <a:pt x="1460" y="1217"/>
                    </a:lnTo>
                    <a:lnTo>
                      <a:pt x="1462" y="1217"/>
                    </a:lnTo>
                    <a:lnTo>
                      <a:pt x="1463" y="1218"/>
                    </a:lnTo>
                    <a:lnTo>
                      <a:pt x="1464" y="1219"/>
                    </a:lnTo>
                    <a:lnTo>
                      <a:pt x="1464" y="1220"/>
                    </a:lnTo>
                    <a:lnTo>
                      <a:pt x="1462" y="1224"/>
                    </a:lnTo>
                    <a:lnTo>
                      <a:pt x="1460" y="1225"/>
                    </a:lnTo>
                    <a:lnTo>
                      <a:pt x="1457" y="1226"/>
                    </a:lnTo>
                    <a:lnTo>
                      <a:pt x="1454" y="1226"/>
                    </a:lnTo>
                    <a:lnTo>
                      <a:pt x="1452" y="1227"/>
                    </a:lnTo>
                    <a:lnTo>
                      <a:pt x="1450" y="1228"/>
                    </a:lnTo>
                    <a:lnTo>
                      <a:pt x="1449" y="1229"/>
                    </a:lnTo>
                    <a:lnTo>
                      <a:pt x="1446" y="1232"/>
                    </a:lnTo>
                    <a:lnTo>
                      <a:pt x="1448" y="1234"/>
                    </a:lnTo>
                    <a:lnTo>
                      <a:pt x="1448" y="1236"/>
                    </a:lnTo>
                    <a:lnTo>
                      <a:pt x="1449" y="1238"/>
                    </a:lnTo>
                    <a:lnTo>
                      <a:pt x="1450" y="1241"/>
                    </a:lnTo>
                    <a:lnTo>
                      <a:pt x="1451" y="1244"/>
                    </a:lnTo>
                    <a:lnTo>
                      <a:pt x="1451" y="1245"/>
                    </a:lnTo>
                    <a:lnTo>
                      <a:pt x="1449" y="1247"/>
                    </a:lnTo>
                    <a:lnTo>
                      <a:pt x="1446" y="1249"/>
                    </a:lnTo>
                    <a:lnTo>
                      <a:pt x="1443" y="1250"/>
                    </a:lnTo>
                    <a:lnTo>
                      <a:pt x="1440" y="1252"/>
                    </a:lnTo>
                    <a:lnTo>
                      <a:pt x="1438" y="1255"/>
                    </a:lnTo>
                    <a:lnTo>
                      <a:pt x="1438" y="1256"/>
                    </a:lnTo>
                    <a:lnTo>
                      <a:pt x="1438" y="1257"/>
                    </a:lnTo>
                    <a:lnTo>
                      <a:pt x="1439" y="1258"/>
                    </a:lnTo>
                    <a:lnTo>
                      <a:pt x="1441" y="1259"/>
                    </a:lnTo>
                    <a:lnTo>
                      <a:pt x="1442" y="1259"/>
                    </a:lnTo>
                    <a:lnTo>
                      <a:pt x="1444" y="1260"/>
                    </a:lnTo>
                    <a:lnTo>
                      <a:pt x="1445" y="1261"/>
                    </a:lnTo>
                    <a:lnTo>
                      <a:pt x="1446" y="1262"/>
                    </a:lnTo>
                    <a:lnTo>
                      <a:pt x="1446" y="1263"/>
                    </a:lnTo>
                    <a:lnTo>
                      <a:pt x="1449" y="1265"/>
                    </a:lnTo>
                    <a:lnTo>
                      <a:pt x="1450" y="1266"/>
                    </a:lnTo>
                    <a:lnTo>
                      <a:pt x="1451" y="1265"/>
                    </a:lnTo>
                    <a:lnTo>
                      <a:pt x="1453" y="1263"/>
                    </a:lnTo>
                    <a:lnTo>
                      <a:pt x="1454" y="1261"/>
                    </a:lnTo>
                    <a:lnTo>
                      <a:pt x="1455" y="1260"/>
                    </a:lnTo>
                    <a:lnTo>
                      <a:pt x="1457" y="1258"/>
                    </a:lnTo>
                    <a:lnTo>
                      <a:pt x="1459" y="1256"/>
                    </a:lnTo>
                    <a:lnTo>
                      <a:pt x="1459" y="1254"/>
                    </a:lnTo>
                    <a:lnTo>
                      <a:pt x="1457" y="1251"/>
                    </a:lnTo>
                    <a:lnTo>
                      <a:pt x="1456" y="1250"/>
                    </a:lnTo>
                    <a:lnTo>
                      <a:pt x="1455" y="1248"/>
                    </a:lnTo>
                    <a:lnTo>
                      <a:pt x="1454" y="1245"/>
                    </a:lnTo>
                    <a:lnTo>
                      <a:pt x="1453" y="1243"/>
                    </a:lnTo>
                    <a:lnTo>
                      <a:pt x="1454" y="1240"/>
                    </a:lnTo>
                    <a:lnTo>
                      <a:pt x="1455" y="1238"/>
                    </a:lnTo>
                    <a:lnTo>
                      <a:pt x="1457" y="1236"/>
                    </a:lnTo>
                    <a:lnTo>
                      <a:pt x="1465" y="1234"/>
                    </a:lnTo>
                    <a:lnTo>
                      <a:pt x="1474" y="1232"/>
                    </a:lnTo>
                    <a:lnTo>
                      <a:pt x="1484" y="1229"/>
                    </a:lnTo>
                    <a:lnTo>
                      <a:pt x="1482" y="1227"/>
                    </a:lnTo>
                    <a:lnTo>
                      <a:pt x="1481" y="1226"/>
                    </a:lnTo>
                    <a:lnTo>
                      <a:pt x="1478" y="1225"/>
                    </a:lnTo>
                    <a:lnTo>
                      <a:pt x="1477" y="1223"/>
                    </a:lnTo>
                    <a:lnTo>
                      <a:pt x="1477" y="1220"/>
                    </a:lnTo>
                    <a:lnTo>
                      <a:pt x="1478" y="1219"/>
                    </a:lnTo>
                    <a:lnTo>
                      <a:pt x="1481" y="1219"/>
                    </a:lnTo>
                    <a:lnTo>
                      <a:pt x="1483" y="1219"/>
                    </a:lnTo>
                    <a:lnTo>
                      <a:pt x="1485" y="1220"/>
                    </a:lnTo>
                    <a:lnTo>
                      <a:pt x="1486" y="1222"/>
                    </a:lnTo>
                    <a:lnTo>
                      <a:pt x="1488" y="1223"/>
                    </a:lnTo>
                    <a:lnTo>
                      <a:pt x="1487" y="1224"/>
                    </a:lnTo>
                    <a:lnTo>
                      <a:pt x="1487" y="1225"/>
                    </a:lnTo>
                    <a:lnTo>
                      <a:pt x="1486" y="1226"/>
                    </a:lnTo>
                    <a:lnTo>
                      <a:pt x="1486" y="1227"/>
                    </a:lnTo>
                    <a:lnTo>
                      <a:pt x="1486" y="1227"/>
                    </a:lnTo>
                    <a:lnTo>
                      <a:pt x="1488" y="1227"/>
                    </a:lnTo>
                    <a:lnTo>
                      <a:pt x="1499" y="1227"/>
                    </a:lnTo>
                    <a:lnTo>
                      <a:pt x="1503" y="1228"/>
                    </a:lnTo>
                    <a:lnTo>
                      <a:pt x="1505" y="1228"/>
                    </a:lnTo>
                    <a:lnTo>
                      <a:pt x="1506" y="1229"/>
                    </a:lnTo>
                    <a:lnTo>
                      <a:pt x="1507" y="1230"/>
                    </a:lnTo>
                    <a:lnTo>
                      <a:pt x="1508" y="1232"/>
                    </a:lnTo>
                    <a:lnTo>
                      <a:pt x="1508" y="1234"/>
                    </a:lnTo>
                    <a:lnTo>
                      <a:pt x="1508" y="1236"/>
                    </a:lnTo>
                    <a:lnTo>
                      <a:pt x="1508" y="1238"/>
                    </a:lnTo>
                    <a:lnTo>
                      <a:pt x="1509" y="1239"/>
                    </a:lnTo>
                    <a:lnTo>
                      <a:pt x="1511" y="1240"/>
                    </a:lnTo>
                    <a:lnTo>
                      <a:pt x="1515" y="1240"/>
                    </a:lnTo>
                    <a:lnTo>
                      <a:pt x="1521" y="1239"/>
                    </a:lnTo>
                    <a:lnTo>
                      <a:pt x="1530" y="1237"/>
                    </a:lnTo>
                    <a:lnTo>
                      <a:pt x="1539" y="1237"/>
                    </a:lnTo>
                    <a:lnTo>
                      <a:pt x="1545" y="1238"/>
                    </a:lnTo>
                    <a:lnTo>
                      <a:pt x="1547" y="1239"/>
                    </a:lnTo>
                    <a:lnTo>
                      <a:pt x="1547" y="1239"/>
                    </a:lnTo>
                    <a:lnTo>
                      <a:pt x="1547" y="1241"/>
                    </a:lnTo>
                    <a:lnTo>
                      <a:pt x="1549" y="1241"/>
                    </a:lnTo>
                    <a:lnTo>
                      <a:pt x="1550" y="1243"/>
                    </a:lnTo>
                    <a:lnTo>
                      <a:pt x="1551" y="1243"/>
                    </a:lnTo>
                    <a:lnTo>
                      <a:pt x="1552" y="1243"/>
                    </a:lnTo>
                    <a:lnTo>
                      <a:pt x="1554" y="1243"/>
                    </a:lnTo>
                    <a:lnTo>
                      <a:pt x="1563" y="1241"/>
                    </a:lnTo>
                    <a:lnTo>
                      <a:pt x="1572" y="1238"/>
                    </a:lnTo>
                    <a:lnTo>
                      <a:pt x="1574" y="1236"/>
                    </a:lnTo>
                    <a:lnTo>
                      <a:pt x="1576" y="1235"/>
                    </a:lnTo>
                    <a:lnTo>
                      <a:pt x="1580" y="1234"/>
                    </a:lnTo>
                    <a:lnTo>
                      <a:pt x="1583" y="1234"/>
                    </a:lnTo>
                    <a:lnTo>
                      <a:pt x="1586" y="1233"/>
                    </a:lnTo>
                    <a:lnTo>
                      <a:pt x="1590" y="1229"/>
                    </a:lnTo>
                    <a:lnTo>
                      <a:pt x="1592" y="1228"/>
                    </a:lnTo>
                    <a:lnTo>
                      <a:pt x="1594" y="1228"/>
                    </a:lnTo>
                    <a:lnTo>
                      <a:pt x="1596" y="1228"/>
                    </a:lnTo>
                    <a:lnTo>
                      <a:pt x="1597" y="1228"/>
                    </a:lnTo>
                    <a:lnTo>
                      <a:pt x="1598" y="1229"/>
                    </a:lnTo>
                    <a:lnTo>
                      <a:pt x="1599" y="1230"/>
                    </a:lnTo>
                    <a:lnTo>
                      <a:pt x="1599" y="1232"/>
                    </a:lnTo>
                    <a:lnTo>
                      <a:pt x="1601" y="1233"/>
                    </a:lnTo>
                    <a:lnTo>
                      <a:pt x="1602" y="1234"/>
                    </a:lnTo>
                    <a:lnTo>
                      <a:pt x="1603" y="1234"/>
                    </a:lnTo>
                    <a:lnTo>
                      <a:pt x="1604" y="1235"/>
                    </a:lnTo>
                    <a:lnTo>
                      <a:pt x="1604" y="1236"/>
                    </a:lnTo>
                    <a:lnTo>
                      <a:pt x="1604" y="1237"/>
                    </a:lnTo>
                    <a:lnTo>
                      <a:pt x="1604" y="1238"/>
                    </a:lnTo>
                    <a:lnTo>
                      <a:pt x="1604" y="1239"/>
                    </a:lnTo>
                    <a:lnTo>
                      <a:pt x="1605" y="1239"/>
                    </a:lnTo>
                    <a:lnTo>
                      <a:pt x="1607" y="1240"/>
                    </a:lnTo>
                    <a:lnTo>
                      <a:pt x="1609" y="1241"/>
                    </a:lnTo>
                    <a:lnTo>
                      <a:pt x="1613" y="1243"/>
                    </a:lnTo>
                    <a:lnTo>
                      <a:pt x="1615" y="1244"/>
                    </a:lnTo>
                    <a:lnTo>
                      <a:pt x="1618" y="1245"/>
                    </a:lnTo>
                    <a:lnTo>
                      <a:pt x="1618" y="1243"/>
                    </a:lnTo>
                    <a:lnTo>
                      <a:pt x="1619" y="1241"/>
                    </a:lnTo>
                    <a:lnTo>
                      <a:pt x="1620" y="1241"/>
                    </a:lnTo>
                    <a:lnTo>
                      <a:pt x="1621" y="1241"/>
                    </a:lnTo>
                    <a:lnTo>
                      <a:pt x="1625" y="1243"/>
                    </a:lnTo>
                    <a:lnTo>
                      <a:pt x="1626" y="1244"/>
                    </a:lnTo>
                    <a:lnTo>
                      <a:pt x="1628" y="1245"/>
                    </a:lnTo>
                    <a:lnTo>
                      <a:pt x="1629" y="1246"/>
                    </a:lnTo>
                    <a:lnTo>
                      <a:pt x="1630" y="1246"/>
                    </a:lnTo>
                    <a:lnTo>
                      <a:pt x="1631" y="1247"/>
                    </a:lnTo>
                    <a:lnTo>
                      <a:pt x="1632" y="1249"/>
                    </a:lnTo>
                    <a:lnTo>
                      <a:pt x="1631" y="1250"/>
                    </a:lnTo>
                    <a:lnTo>
                      <a:pt x="1630" y="1252"/>
                    </a:lnTo>
                    <a:lnTo>
                      <a:pt x="1628" y="1254"/>
                    </a:lnTo>
                    <a:lnTo>
                      <a:pt x="1626" y="1255"/>
                    </a:lnTo>
                    <a:lnTo>
                      <a:pt x="1624" y="1255"/>
                    </a:lnTo>
                    <a:lnTo>
                      <a:pt x="1623" y="1256"/>
                    </a:lnTo>
                    <a:lnTo>
                      <a:pt x="1621" y="1257"/>
                    </a:lnTo>
                    <a:lnTo>
                      <a:pt x="1621" y="1258"/>
                    </a:lnTo>
                    <a:lnTo>
                      <a:pt x="1621" y="1258"/>
                    </a:lnTo>
                    <a:lnTo>
                      <a:pt x="1624" y="1258"/>
                    </a:lnTo>
                    <a:lnTo>
                      <a:pt x="1625" y="1258"/>
                    </a:lnTo>
                    <a:lnTo>
                      <a:pt x="1627" y="1257"/>
                    </a:lnTo>
                    <a:lnTo>
                      <a:pt x="1628" y="1257"/>
                    </a:lnTo>
                    <a:lnTo>
                      <a:pt x="1630" y="1256"/>
                    </a:lnTo>
                    <a:lnTo>
                      <a:pt x="1631" y="1256"/>
                    </a:lnTo>
                    <a:lnTo>
                      <a:pt x="1641" y="1255"/>
                    </a:lnTo>
                    <a:lnTo>
                      <a:pt x="1651" y="1257"/>
                    </a:lnTo>
                    <a:lnTo>
                      <a:pt x="1658" y="1262"/>
                    </a:lnTo>
                    <a:lnTo>
                      <a:pt x="1659" y="1265"/>
                    </a:lnTo>
                    <a:lnTo>
                      <a:pt x="1661" y="1266"/>
                    </a:lnTo>
                    <a:lnTo>
                      <a:pt x="1662" y="1268"/>
                    </a:lnTo>
                    <a:lnTo>
                      <a:pt x="1663" y="1270"/>
                    </a:lnTo>
                    <a:lnTo>
                      <a:pt x="1664" y="1271"/>
                    </a:lnTo>
                    <a:lnTo>
                      <a:pt x="1662" y="1278"/>
                    </a:lnTo>
                    <a:lnTo>
                      <a:pt x="1664" y="1276"/>
                    </a:lnTo>
                    <a:lnTo>
                      <a:pt x="1669" y="1276"/>
                    </a:lnTo>
                    <a:lnTo>
                      <a:pt x="1673" y="1277"/>
                    </a:lnTo>
                    <a:lnTo>
                      <a:pt x="1677" y="1279"/>
                    </a:lnTo>
                    <a:lnTo>
                      <a:pt x="1680" y="1280"/>
                    </a:lnTo>
                    <a:lnTo>
                      <a:pt x="1681" y="1281"/>
                    </a:lnTo>
                    <a:lnTo>
                      <a:pt x="1682" y="1281"/>
                    </a:lnTo>
                    <a:lnTo>
                      <a:pt x="1682" y="1283"/>
                    </a:lnTo>
                    <a:lnTo>
                      <a:pt x="1684" y="1284"/>
                    </a:lnTo>
                    <a:lnTo>
                      <a:pt x="1685" y="1285"/>
                    </a:lnTo>
                    <a:lnTo>
                      <a:pt x="1688" y="1285"/>
                    </a:lnTo>
                    <a:lnTo>
                      <a:pt x="1690" y="1285"/>
                    </a:lnTo>
                    <a:lnTo>
                      <a:pt x="1693" y="1285"/>
                    </a:lnTo>
                    <a:lnTo>
                      <a:pt x="1695" y="1285"/>
                    </a:lnTo>
                    <a:lnTo>
                      <a:pt x="1697" y="1284"/>
                    </a:lnTo>
                    <a:lnTo>
                      <a:pt x="1700" y="1284"/>
                    </a:lnTo>
                    <a:lnTo>
                      <a:pt x="1717" y="1280"/>
                    </a:lnTo>
                    <a:lnTo>
                      <a:pt x="1735" y="1280"/>
                    </a:lnTo>
                    <a:lnTo>
                      <a:pt x="1739" y="1281"/>
                    </a:lnTo>
                    <a:lnTo>
                      <a:pt x="1744" y="1282"/>
                    </a:lnTo>
                    <a:lnTo>
                      <a:pt x="1748" y="1284"/>
                    </a:lnTo>
                    <a:lnTo>
                      <a:pt x="1754" y="1287"/>
                    </a:lnTo>
                    <a:lnTo>
                      <a:pt x="1759" y="1289"/>
                    </a:lnTo>
                    <a:lnTo>
                      <a:pt x="1763" y="1291"/>
                    </a:lnTo>
                    <a:lnTo>
                      <a:pt x="1765" y="1293"/>
                    </a:lnTo>
                    <a:lnTo>
                      <a:pt x="1766" y="1295"/>
                    </a:lnTo>
                    <a:lnTo>
                      <a:pt x="1767" y="1296"/>
                    </a:lnTo>
                    <a:lnTo>
                      <a:pt x="1767" y="1299"/>
                    </a:lnTo>
                    <a:lnTo>
                      <a:pt x="1768" y="1302"/>
                    </a:lnTo>
                    <a:lnTo>
                      <a:pt x="1768" y="1306"/>
                    </a:lnTo>
                    <a:lnTo>
                      <a:pt x="1768" y="1311"/>
                    </a:lnTo>
                    <a:lnTo>
                      <a:pt x="1770" y="1315"/>
                    </a:lnTo>
                    <a:lnTo>
                      <a:pt x="1771" y="1316"/>
                    </a:lnTo>
                    <a:lnTo>
                      <a:pt x="1773" y="1318"/>
                    </a:lnTo>
                    <a:lnTo>
                      <a:pt x="1774" y="1320"/>
                    </a:lnTo>
                    <a:lnTo>
                      <a:pt x="1777" y="1321"/>
                    </a:lnTo>
                    <a:lnTo>
                      <a:pt x="1778" y="1323"/>
                    </a:lnTo>
                    <a:lnTo>
                      <a:pt x="1779" y="1324"/>
                    </a:lnTo>
                    <a:lnTo>
                      <a:pt x="1779" y="1327"/>
                    </a:lnTo>
                    <a:lnTo>
                      <a:pt x="1778" y="1329"/>
                    </a:lnTo>
                    <a:lnTo>
                      <a:pt x="1777" y="1333"/>
                    </a:lnTo>
                    <a:lnTo>
                      <a:pt x="1773" y="1336"/>
                    </a:lnTo>
                    <a:lnTo>
                      <a:pt x="1771" y="1338"/>
                    </a:lnTo>
                    <a:lnTo>
                      <a:pt x="1768" y="1340"/>
                    </a:lnTo>
                    <a:lnTo>
                      <a:pt x="1766" y="1344"/>
                    </a:lnTo>
                    <a:lnTo>
                      <a:pt x="1752" y="1350"/>
                    </a:lnTo>
                    <a:lnTo>
                      <a:pt x="1751" y="1352"/>
                    </a:lnTo>
                    <a:lnTo>
                      <a:pt x="1750" y="1354"/>
                    </a:lnTo>
                    <a:lnTo>
                      <a:pt x="1749" y="1356"/>
                    </a:lnTo>
                    <a:lnTo>
                      <a:pt x="1747" y="1359"/>
                    </a:lnTo>
                    <a:lnTo>
                      <a:pt x="1744" y="1361"/>
                    </a:lnTo>
                    <a:lnTo>
                      <a:pt x="1741" y="1364"/>
                    </a:lnTo>
                    <a:lnTo>
                      <a:pt x="1739" y="1366"/>
                    </a:lnTo>
                    <a:lnTo>
                      <a:pt x="1738" y="1368"/>
                    </a:lnTo>
                    <a:lnTo>
                      <a:pt x="1737" y="1368"/>
                    </a:lnTo>
                    <a:lnTo>
                      <a:pt x="1744" y="1366"/>
                    </a:lnTo>
                    <a:lnTo>
                      <a:pt x="1749" y="1363"/>
                    </a:lnTo>
                    <a:lnTo>
                      <a:pt x="1755" y="1359"/>
                    </a:lnTo>
                    <a:lnTo>
                      <a:pt x="1756" y="1359"/>
                    </a:lnTo>
                    <a:lnTo>
                      <a:pt x="1757" y="1359"/>
                    </a:lnTo>
                    <a:lnTo>
                      <a:pt x="1757" y="1361"/>
                    </a:lnTo>
                    <a:lnTo>
                      <a:pt x="1757" y="1363"/>
                    </a:lnTo>
                    <a:lnTo>
                      <a:pt x="1758" y="1365"/>
                    </a:lnTo>
                    <a:lnTo>
                      <a:pt x="1758" y="1367"/>
                    </a:lnTo>
                    <a:lnTo>
                      <a:pt x="1758" y="1368"/>
                    </a:lnTo>
                    <a:lnTo>
                      <a:pt x="1759" y="1368"/>
                    </a:lnTo>
                    <a:lnTo>
                      <a:pt x="1763" y="1368"/>
                    </a:lnTo>
                    <a:lnTo>
                      <a:pt x="1772" y="1366"/>
                    </a:lnTo>
                    <a:lnTo>
                      <a:pt x="1779" y="1364"/>
                    </a:lnTo>
                    <a:lnTo>
                      <a:pt x="1780" y="1364"/>
                    </a:lnTo>
                    <a:lnTo>
                      <a:pt x="1781" y="1363"/>
                    </a:lnTo>
                    <a:lnTo>
                      <a:pt x="1780" y="1363"/>
                    </a:lnTo>
                    <a:lnTo>
                      <a:pt x="1779" y="1361"/>
                    </a:lnTo>
                    <a:lnTo>
                      <a:pt x="1777" y="1361"/>
                    </a:lnTo>
                    <a:lnTo>
                      <a:pt x="1773" y="1363"/>
                    </a:lnTo>
                    <a:lnTo>
                      <a:pt x="1771" y="1364"/>
                    </a:lnTo>
                    <a:lnTo>
                      <a:pt x="1768" y="1365"/>
                    </a:lnTo>
                    <a:lnTo>
                      <a:pt x="1766" y="1366"/>
                    </a:lnTo>
                    <a:lnTo>
                      <a:pt x="1763" y="1366"/>
                    </a:lnTo>
                    <a:lnTo>
                      <a:pt x="1762" y="1365"/>
                    </a:lnTo>
                    <a:lnTo>
                      <a:pt x="1761" y="1364"/>
                    </a:lnTo>
                    <a:lnTo>
                      <a:pt x="1760" y="1361"/>
                    </a:lnTo>
                    <a:lnTo>
                      <a:pt x="1760" y="1359"/>
                    </a:lnTo>
                    <a:lnTo>
                      <a:pt x="1761" y="1356"/>
                    </a:lnTo>
                    <a:lnTo>
                      <a:pt x="1762" y="1354"/>
                    </a:lnTo>
                    <a:lnTo>
                      <a:pt x="1763" y="1350"/>
                    </a:lnTo>
                    <a:lnTo>
                      <a:pt x="1769" y="1346"/>
                    </a:lnTo>
                    <a:lnTo>
                      <a:pt x="1776" y="1345"/>
                    </a:lnTo>
                    <a:lnTo>
                      <a:pt x="1781" y="1346"/>
                    </a:lnTo>
                    <a:lnTo>
                      <a:pt x="1783" y="1346"/>
                    </a:lnTo>
                    <a:lnTo>
                      <a:pt x="1785" y="1345"/>
                    </a:lnTo>
                    <a:lnTo>
                      <a:pt x="1789" y="1345"/>
                    </a:lnTo>
                    <a:lnTo>
                      <a:pt x="1791" y="1344"/>
                    </a:lnTo>
                    <a:lnTo>
                      <a:pt x="1794" y="1344"/>
                    </a:lnTo>
                    <a:lnTo>
                      <a:pt x="1795" y="1344"/>
                    </a:lnTo>
                    <a:lnTo>
                      <a:pt x="1796" y="1344"/>
                    </a:lnTo>
                    <a:lnTo>
                      <a:pt x="1796" y="1345"/>
                    </a:lnTo>
                    <a:lnTo>
                      <a:pt x="1796" y="1347"/>
                    </a:lnTo>
                    <a:lnTo>
                      <a:pt x="1794" y="1348"/>
                    </a:lnTo>
                    <a:lnTo>
                      <a:pt x="1793" y="1350"/>
                    </a:lnTo>
                    <a:lnTo>
                      <a:pt x="1791" y="1352"/>
                    </a:lnTo>
                    <a:lnTo>
                      <a:pt x="1790" y="1353"/>
                    </a:lnTo>
                    <a:lnTo>
                      <a:pt x="1790" y="1354"/>
                    </a:lnTo>
                    <a:lnTo>
                      <a:pt x="1789" y="1355"/>
                    </a:lnTo>
                    <a:lnTo>
                      <a:pt x="1788" y="1356"/>
                    </a:lnTo>
                    <a:lnTo>
                      <a:pt x="1788" y="1358"/>
                    </a:lnTo>
                    <a:lnTo>
                      <a:pt x="1787" y="1359"/>
                    </a:lnTo>
                    <a:lnTo>
                      <a:pt x="1787" y="1359"/>
                    </a:lnTo>
                    <a:lnTo>
                      <a:pt x="1788" y="1359"/>
                    </a:lnTo>
                    <a:lnTo>
                      <a:pt x="1793" y="1356"/>
                    </a:lnTo>
                    <a:lnTo>
                      <a:pt x="1798" y="1350"/>
                    </a:lnTo>
                    <a:lnTo>
                      <a:pt x="1803" y="1347"/>
                    </a:lnTo>
                    <a:lnTo>
                      <a:pt x="1812" y="1344"/>
                    </a:lnTo>
                    <a:lnTo>
                      <a:pt x="1814" y="1345"/>
                    </a:lnTo>
                    <a:lnTo>
                      <a:pt x="1816" y="1346"/>
                    </a:lnTo>
                    <a:lnTo>
                      <a:pt x="1819" y="1346"/>
                    </a:lnTo>
                    <a:lnTo>
                      <a:pt x="1827" y="1346"/>
                    </a:lnTo>
                    <a:lnTo>
                      <a:pt x="1828" y="1345"/>
                    </a:lnTo>
                    <a:lnTo>
                      <a:pt x="1831" y="1345"/>
                    </a:lnTo>
                    <a:lnTo>
                      <a:pt x="1831" y="1346"/>
                    </a:lnTo>
                    <a:lnTo>
                      <a:pt x="1832" y="1346"/>
                    </a:lnTo>
                    <a:lnTo>
                      <a:pt x="1833" y="1347"/>
                    </a:lnTo>
                    <a:lnTo>
                      <a:pt x="1835" y="1347"/>
                    </a:lnTo>
                    <a:lnTo>
                      <a:pt x="1836" y="1347"/>
                    </a:lnTo>
                    <a:lnTo>
                      <a:pt x="1838" y="1348"/>
                    </a:lnTo>
                    <a:lnTo>
                      <a:pt x="1842" y="1349"/>
                    </a:lnTo>
                    <a:lnTo>
                      <a:pt x="1845" y="1350"/>
                    </a:lnTo>
                    <a:lnTo>
                      <a:pt x="1847" y="1353"/>
                    </a:lnTo>
                    <a:lnTo>
                      <a:pt x="1849" y="1355"/>
                    </a:lnTo>
                    <a:lnTo>
                      <a:pt x="1848" y="1357"/>
                    </a:lnTo>
                    <a:lnTo>
                      <a:pt x="1847" y="1359"/>
                    </a:lnTo>
                    <a:lnTo>
                      <a:pt x="1845" y="1361"/>
                    </a:lnTo>
                    <a:lnTo>
                      <a:pt x="1844" y="1361"/>
                    </a:lnTo>
                    <a:lnTo>
                      <a:pt x="1844" y="1363"/>
                    </a:lnTo>
                    <a:lnTo>
                      <a:pt x="1844" y="1363"/>
                    </a:lnTo>
                    <a:lnTo>
                      <a:pt x="1845" y="1364"/>
                    </a:lnTo>
                    <a:lnTo>
                      <a:pt x="1845" y="1364"/>
                    </a:lnTo>
                    <a:lnTo>
                      <a:pt x="1848" y="1364"/>
                    </a:lnTo>
                    <a:lnTo>
                      <a:pt x="1850" y="1361"/>
                    </a:lnTo>
                    <a:lnTo>
                      <a:pt x="1854" y="1359"/>
                    </a:lnTo>
                    <a:lnTo>
                      <a:pt x="1856" y="1357"/>
                    </a:lnTo>
                    <a:lnTo>
                      <a:pt x="1859" y="1356"/>
                    </a:lnTo>
                    <a:lnTo>
                      <a:pt x="1863" y="1355"/>
                    </a:lnTo>
                    <a:lnTo>
                      <a:pt x="1866" y="1355"/>
                    </a:lnTo>
                    <a:lnTo>
                      <a:pt x="1868" y="1356"/>
                    </a:lnTo>
                    <a:lnTo>
                      <a:pt x="1871" y="1356"/>
                    </a:lnTo>
                    <a:lnTo>
                      <a:pt x="1874" y="1357"/>
                    </a:lnTo>
                    <a:lnTo>
                      <a:pt x="1876" y="1357"/>
                    </a:lnTo>
                    <a:lnTo>
                      <a:pt x="1878" y="1357"/>
                    </a:lnTo>
                    <a:lnTo>
                      <a:pt x="1880" y="1356"/>
                    </a:lnTo>
                    <a:lnTo>
                      <a:pt x="1882" y="1355"/>
                    </a:lnTo>
                    <a:lnTo>
                      <a:pt x="1883" y="1356"/>
                    </a:lnTo>
                    <a:lnTo>
                      <a:pt x="1886" y="1357"/>
                    </a:lnTo>
                    <a:lnTo>
                      <a:pt x="1888" y="1356"/>
                    </a:lnTo>
                    <a:lnTo>
                      <a:pt x="1891" y="1355"/>
                    </a:lnTo>
                    <a:lnTo>
                      <a:pt x="1893" y="1355"/>
                    </a:lnTo>
                    <a:lnTo>
                      <a:pt x="1896" y="1354"/>
                    </a:lnTo>
                    <a:lnTo>
                      <a:pt x="1899" y="1353"/>
                    </a:lnTo>
                    <a:lnTo>
                      <a:pt x="1902" y="1350"/>
                    </a:lnTo>
                    <a:lnTo>
                      <a:pt x="1909" y="1350"/>
                    </a:lnTo>
                    <a:lnTo>
                      <a:pt x="1912" y="1352"/>
                    </a:lnTo>
                    <a:lnTo>
                      <a:pt x="1915" y="1353"/>
                    </a:lnTo>
                    <a:lnTo>
                      <a:pt x="1918" y="1354"/>
                    </a:lnTo>
                    <a:lnTo>
                      <a:pt x="1920" y="1356"/>
                    </a:lnTo>
                    <a:lnTo>
                      <a:pt x="1922" y="1357"/>
                    </a:lnTo>
                    <a:lnTo>
                      <a:pt x="1925" y="1358"/>
                    </a:lnTo>
                    <a:lnTo>
                      <a:pt x="1930" y="1359"/>
                    </a:lnTo>
                    <a:lnTo>
                      <a:pt x="1933" y="1360"/>
                    </a:lnTo>
                    <a:lnTo>
                      <a:pt x="1935" y="1361"/>
                    </a:lnTo>
                    <a:lnTo>
                      <a:pt x="1937" y="1364"/>
                    </a:lnTo>
                    <a:lnTo>
                      <a:pt x="1942" y="1365"/>
                    </a:lnTo>
                    <a:lnTo>
                      <a:pt x="1946" y="1365"/>
                    </a:lnTo>
                    <a:lnTo>
                      <a:pt x="1952" y="1364"/>
                    </a:lnTo>
                    <a:lnTo>
                      <a:pt x="1956" y="1363"/>
                    </a:lnTo>
                    <a:lnTo>
                      <a:pt x="1961" y="1363"/>
                    </a:lnTo>
                    <a:lnTo>
                      <a:pt x="1962" y="1366"/>
                    </a:lnTo>
                    <a:lnTo>
                      <a:pt x="1962" y="1375"/>
                    </a:lnTo>
                    <a:lnTo>
                      <a:pt x="1962" y="1382"/>
                    </a:lnTo>
                    <a:lnTo>
                      <a:pt x="1958" y="1391"/>
                    </a:lnTo>
                    <a:lnTo>
                      <a:pt x="1953" y="1399"/>
                    </a:lnTo>
                    <a:lnTo>
                      <a:pt x="1933" y="1419"/>
                    </a:lnTo>
                    <a:lnTo>
                      <a:pt x="1930" y="1421"/>
                    </a:lnTo>
                    <a:lnTo>
                      <a:pt x="1926" y="1424"/>
                    </a:lnTo>
                    <a:lnTo>
                      <a:pt x="1922" y="1427"/>
                    </a:lnTo>
                    <a:lnTo>
                      <a:pt x="1920" y="1431"/>
                    </a:lnTo>
                    <a:lnTo>
                      <a:pt x="1918" y="1434"/>
                    </a:lnTo>
                    <a:lnTo>
                      <a:pt x="1915" y="1437"/>
                    </a:lnTo>
                    <a:lnTo>
                      <a:pt x="1911" y="1442"/>
                    </a:lnTo>
                    <a:lnTo>
                      <a:pt x="1907" y="1447"/>
                    </a:lnTo>
                    <a:lnTo>
                      <a:pt x="1902" y="1452"/>
                    </a:lnTo>
                    <a:lnTo>
                      <a:pt x="1898" y="1454"/>
                    </a:lnTo>
                    <a:lnTo>
                      <a:pt x="1894" y="1454"/>
                    </a:lnTo>
                    <a:lnTo>
                      <a:pt x="1891" y="1455"/>
                    </a:lnTo>
                    <a:lnTo>
                      <a:pt x="1889" y="1457"/>
                    </a:lnTo>
                    <a:lnTo>
                      <a:pt x="1887" y="1460"/>
                    </a:lnTo>
                    <a:lnTo>
                      <a:pt x="1885" y="1464"/>
                    </a:lnTo>
                    <a:lnTo>
                      <a:pt x="1883" y="1466"/>
                    </a:lnTo>
                    <a:lnTo>
                      <a:pt x="1882" y="1469"/>
                    </a:lnTo>
                    <a:lnTo>
                      <a:pt x="1882" y="1472"/>
                    </a:lnTo>
                    <a:lnTo>
                      <a:pt x="1882" y="1474"/>
                    </a:lnTo>
                    <a:lnTo>
                      <a:pt x="1882" y="1477"/>
                    </a:lnTo>
                    <a:lnTo>
                      <a:pt x="1883" y="1479"/>
                    </a:lnTo>
                    <a:lnTo>
                      <a:pt x="1883" y="1483"/>
                    </a:lnTo>
                    <a:lnTo>
                      <a:pt x="1882" y="1487"/>
                    </a:lnTo>
                    <a:lnTo>
                      <a:pt x="1880" y="1491"/>
                    </a:lnTo>
                    <a:lnTo>
                      <a:pt x="1877" y="1498"/>
                    </a:lnTo>
                    <a:lnTo>
                      <a:pt x="1874" y="1505"/>
                    </a:lnTo>
                    <a:lnTo>
                      <a:pt x="1870" y="1507"/>
                    </a:lnTo>
                    <a:lnTo>
                      <a:pt x="1868" y="1509"/>
                    </a:lnTo>
                    <a:lnTo>
                      <a:pt x="1866" y="1511"/>
                    </a:lnTo>
                    <a:lnTo>
                      <a:pt x="1865" y="1513"/>
                    </a:lnTo>
                    <a:lnTo>
                      <a:pt x="1865" y="1516"/>
                    </a:lnTo>
                    <a:lnTo>
                      <a:pt x="1865" y="1518"/>
                    </a:lnTo>
                    <a:lnTo>
                      <a:pt x="1864" y="1521"/>
                    </a:lnTo>
                    <a:lnTo>
                      <a:pt x="1860" y="1523"/>
                    </a:lnTo>
                    <a:lnTo>
                      <a:pt x="1857" y="1527"/>
                    </a:lnTo>
                    <a:lnTo>
                      <a:pt x="1854" y="1531"/>
                    </a:lnTo>
                    <a:lnTo>
                      <a:pt x="1847" y="1538"/>
                    </a:lnTo>
                    <a:lnTo>
                      <a:pt x="1845" y="1539"/>
                    </a:lnTo>
                    <a:lnTo>
                      <a:pt x="1844" y="1540"/>
                    </a:lnTo>
                    <a:lnTo>
                      <a:pt x="1844" y="1542"/>
                    </a:lnTo>
                    <a:lnTo>
                      <a:pt x="1844" y="1543"/>
                    </a:lnTo>
                    <a:lnTo>
                      <a:pt x="1843" y="1546"/>
                    </a:lnTo>
                    <a:lnTo>
                      <a:pt x="1841" y="1547"/>
                    </a:lnTo>
                    <a:lnTo>
                      <a:pt x="1838" y="1549"/>
                    </a:lnTo>
                    <a:lnTo>
                      <a:pt x="1835" y="1549"/>
                    </a:lnTo>
                    <a:lnTo>
                      <a:pt x="1832" y="1551"/>
                    </a:lnTo>
                    <a:lnTo>
                      <a:pt x="1830" y="1553"/>
                    </a:lnTo>
                    <a:lnTo>
                      <a:pt x="1827" y="1555"/>
                    </a:lnTo>
                    <a:lnTo>
                      <a:pt x="1826" y="1556"/>
                    </a:lnTo>
                    <a:lnTo>
                      <a:pt x="1824" y="1557"/>
                    </a:lnTo>
                    <a:lnTo>
                      <a:pt x="1821" y="1560"/>
                    </a:lnTo>
                    <a:lnTo>
                      <a:pt x="1819" y="1560"/>
                    </a:lnTo>
                    <a:lnTo>
                      <a:pt x="1817" y="1560"/>
                    </a:lnTo>
                    <a:lnTo>
                      <a:pt x="1815" y="1561"/>
                    </a:lnTo>
                    <a:lnTo>
                      <a:pt x="1814" y="1561"/>
                    </a:lnTo>
                    <a:lnTo>
                      <a:pt x="1814" y="1562"/>
                    </a:lnTo>
                    <a:lnTo>
                      <a:pt x="1814" y="1560"/>
                    </a:lnTo>
                    <a:lnTo>
                      <a:pt x="1814" y="1560"/>
                    </a:lnTo>
                    <a:lnTo>
                      <a:pt x="1815" y="1558"/>
                    </a:lnTo>
                    <a:lnTo>
                      <a:pt x="1815" y="1558"/>
                    </a:lnTo>
                    <a:lnTo>
                      <a:pt x="1814" y="1560"/>
                    </a:lnTo>
                    <a:lnTo>
                      <a:pt x="1813" y="1561"/>
                    </a:lnTo>
                    <a:lnTo>
                      <a:pt x="1812" y="1561"/>
                    </a:lnTo>
                    <a:lnTo>
                      <a:pt x="1811" y="1562"/>
                    </a:lnTo>
                    <a:lnTo>
                      <a:pt x="1810" y="1562"/>
                    </a:lnTo>
                    <a:lnTo>
                      <a:pt x="1806" y="1562"/>
                    </a:lnTo>
                    <a:lnTo>
                      <a:pt x="1804" y="1563"/>
                    </a:lnTo>
                    <a:lnTo>
                      <a:pt x="1802" y="1563"/>
                    </a:lnTo>
                    <a:lnTo>
                      <a:pt x="1801" y="1564"/>
                    </a:lnTo>
                    <a:lnTo>
                      <a:pt x="1801" y="1563"/>
                    </a:lnTo>
                    <a:lnTo>
                      <a:pt x="1801" y="1563"/>
                    </a:lnTo>
                    <a:lnTo>
                      <a:pt x="1802" y="1562"/>
                    </a:lnTo>
                    <a:lnTo>
                      <a:pt x="1802" y="1562"/>
                    </a:lnTo>
                    <a:lnTo>
                      <a:pt x="1801" y="1562"/>
                    </a:lnTo>
                    <a:lnTo>
                      <a:pt x="1799" y="1562"/>
                    </a:lnTo>
                    <a:lnTo>
                      <a:pt x="1798" y="1563"/>
                    </a:lnTo>
                    <a:lnTo>
                      <a:pt x="1796" y="1563"/>
                    </a:lnTo>
                    <a:lnTo>
                      <a:pt x="1796" y="1564"/>
                    </a:lnTo>
                    <a:lnTo>
                      <a:pt x="1792" y="1566"/>
                    </a:lnTo>
                    <a:lnTo>
                      <a:pt x="1790" y="1568"/>
                    </a:lnTo>
                    <a:lnTo>
                      <a:pt x="1788" y="1571"/>
                    </a:lnTo>
                    <a:lnTo>
                      <a:pt x="1787" y="1571"/>
                    </a:lnTo>
                    <a:lnTo>
                      <a:pt x="1785" y="1572"/>
                    </a:lnTo>
                    <a:lnTo>
                      <a:pt x="1784" y="1573"/>
                    </a:lnTo>
                    <a:lnTo>
                      <a:pt x="1784" y="1574"/>
                    </a:lnTo>
                    <a:lnTo>
                      <a:pt x="1783" y="1575"/>
                    </a:lnTo>
                    <a:lnTo>
                      <a:pt x="1780" y="1575"/>
                    </a:lnTo>
                    <a:lnTo>
                      <a:pt x="1778" y="1575"/>
                    </a:lnTo>
                    <a:lnTo>
                      <a:pt x="1774" y="1575"/>
                    </a:lnTo>
                    <a:lnTo>
                      <a:pt x="1772" y="1577"/>
                    </a:lnTo>
                    <a:lnTo>
                      <a:pt x="1759" y="1584"/>
                    </a:lnTo>
                    <a:lnTo>
                      <a:pt x="1750" y="1590"/>
                    </a:lnTo>
                    <a:lnTo>
                      <a:pt x="1746" y="1593"/>
                    </a:lnTo>
                    <a:lnTo>
                      <a:pt x="1744" y="1595"/>
                    </a:lnTo>
                    <a:lnTo>
                      <a:pt x="1744" y="1597"/>
                    </a:lnTo>
                    <a:lnTo>
                      <a:pt x="1743" y="1599"/>
                    </a:lnTo>
                    <a:lnTo>
                      <a:pt x="1741" y="1601"/>
                    </a:lnTo>
                    <a:lnTo>
                      <a:pt x="1740" y="1604"/>
                    </a:lnTo>
                    <a:lnTo>
                      <a:pt x="1739" y="1606"/>
                    </a:lnTo>
                    <a:lnTo>
                      <a:pt x="1739" y="1608"/>
                    </a:lnTo>
                    <a:lnTo>
                      <a:pt x="1739" y="1610"/>
                    </a:lnTo>
                    <a:lnTo>
                      <a:pt x="1739" y="1612"/>
                    </a:lnTo>
                    <a:lnTo>
                      <a:pt x="1738" y="1616"/>
                    </a:lnTo>
                    <a:lnTo>
                      <a:pt x="1737" y="1618"/>
                    </a:lnTo>
                    <a:lnTo>
                      <a:pt x="1734" y="1620"/>
                    </a:lnTo>
                    <a:lnTo>
                      <a:pt x="1730" y="1622"/>
                    </a:lnTo>
                    <a:lnTo>
                      <a:pt x="1728" y="1623"/>
                    </a:lnTo>
                    <a:lnTo>
                      <a:pt x="1726" y="1626"/>
                    </a:lnTo>
                    <a:lnTo>
                      <a:pt x="1724" y="1627"/>
                    </a:lnTo>
                    <a:lnTo>
                      <a:pt x="1722" y="1629"/>
                    </a:lnTo>
                    <a:lnTo>
                      <a:pt x="1719" y="1630"/>
                    </a:lnTo>
                    <a:lnTo>
                      <a:pt x="1717" y="1632"/>
                    </a:lnTo>
                    <a:lnTo>
                      <a:pt x="1717" y="1633"/>
                    </a:lnTo>
                    <a:lnTo>
                      <a:pt x="1716" y="1636"/>
                    </a:lnTo>
                    <a:lnTo>
                      <a:pt x="1716" y="1637"/>
                    </a:lnTo>
                    <a:lnTo>
                      <a:pt x="1715" y="1638"/>
                    </a:lnTo>
                    <a:lnTo>
                      <a:pt x="1714" y="1638"/>
                    </a:lnTo>
                    <a:lnTo>
                      <a:pt x="1713" y="1638"/>
                    </a:lnTo>
                    <a:lnTo>
                      <a:pt x="1712" y="1639"/>
                    </a:lnTo>
                    <a:lnTo>
                      <a:pt x="1712" y="1639"/>
                    </a:lnTo>
                    <a:lnTo>
                      <a:pt x="1712" y="1639"/>
                    </a:lnTo>
                    <a:lnTo>
                      <a:pt x="1712" y="1638"/>
                    </a:lnTo>
                    <a:lnTo>
                      <a:pt x="1713" y="1636"/>
                    </a:lnTo>
                    <a:lnTo>
                      <a:pt x="1710" y="1637"/>
                    </a:lnTo>
                    <a:lnTo>
                      <a:pt x="1707" y="1638"/>
                    </a:lnTo>
                    <a:lnTo>
                      <a:pt x="1705" y="1639"/>
                    </a:lnTo>
                    <a:lnTo>
                      <a:pt x="1704" y="1640"/>
                    </a:lnTo>
                    <a:lnTo>
                      <a:pt x="1701" y="1642"/>
                    </a:lnTo>
                    <a:lnTo>
                      <a:pt x="1697" y="1644"/>
                    </a:lnTo>
                    <a:lnTo>
                      <a:pt x="1695" y="1647"/>
                    </a:lnTo>
                    <a:lnTo>
                      <a:pt x="1694" y="1649"/>
                    </a:lnTo>
                    <a:lnTo>
                      <a:pt x="1694" y="1650"/>
                    </a:lnTo>
                    <a:lnTo>
                      <a:pt x="1693" y="1651"/>
                    </a:lnTo>
                    <a:lnTo>
                      <a:pt x="1692" y="1652"/>
                    </a:lnTo>
                    <a:lnTo>
                      <a:pt x="1691" y="1653"/>
                    </a:lnTo>
                    <a:lnTo>
                      <a:pt x="1690" y="1655"/>
                    </a:lnTo>
                    <a:lnTo>
                      <a:pt x="1689" y="1658"/>
                    </a:lnTo>
                    <a:lnTo>
                      <a:pt x="1688" y="1661"/>
                    </a:lnTo>
                    <a:lnTo>
                      <a:pt x="1686" y="1662"/>
                    </a:lnTo>
                    <a:lnTo>
                      <a:pt x="1684" y="1664"/>
                    </a:lnTo>
                    <a:lnTo>
                      <a:pt x="1682" y="1665"/>
                    </a:lnTo>
                    <a:lnTo>
                      <a:pt x="1680" y="1666"/>
                    </a:lnTo>
                    <a:lnTo>
                      <a:pt x="1678" y="1666"/>
                    </a:lnTo>
                    <a:lnTo>
                      <a:pt x="1674" y="1669"/>
                    </a:lnTo>
                    <a:lnTo>
                      <a:pt x="1673" y="1670"/>
                    </a:lnTo>
                    <a:lnTo>
                      <a:pt x="1672" y="1672"/>
                    </a:lnTo>
                    <a:lnTo>
                      <a:pt x="1671" y="1673"/>
                    </a:lnTo>
                    <a:lnTo>
                      <a:pt x="1656" y="1678"/>
                    </a:lnTo>
                    <a:lnTo>
                      <a:pt x="1640" y="1680"/>
                    </a:lnTo>
                    <a:lnTo>
                      <a:pt x="1638" y="1680"/>
                    </a:lnTo>
                    <a:lnTo>
                      <a:pt x="1636" y="1680"/>
                    </a:lnTo>
                    <a:lnTo>
                      <a:pt x="1635" y="1678"/>
                    </a:lnTo>
                    <a:lnTo>
                      <a:pt x="1634" y="1678"/>
                    </a:lnTo>
                    <a:lnTo>
                      <a:pt x="1631" y="1677"/>
                    </a:lnTo>
                    <a:lnTo>
                      <a:pt x="1620" y="1677"/>
                    </a:lnTo>
                    <a:lnTo>
                      <a:pt x="1618" y="1677"/>
                    </a:lnTo>
                    <a:lnTo>
                      <a:pt x="1617" y="1677"/>
                    </a:lnTo>
                    <a:lnTo>
                      <a:pt x="1617" y="1680"/>
                    </a:lnTo>
                    <a:lnTo>
                      <a:pt x="1617" y="1681"/>
                    </a:lnTo>
                    <a:lnTo>
                      <a:pt x="1618" y="1682"/>
                    </a:lnTo>
                    <a:lnTo>
                      <a:pt x="1620" y="1682"/>
                    </a:lnTo>
                    <a:lnTo>
                      <a:pt x="1623" y="1683"/>
                    </a:lnTo>
                    <a:lnTo>
                      <a:pt x="1625" y="1683"/>
                    </a:lnTo>
                    <a:lnTo>
                      <a:pt x="1627" y="1684"/>
                    </a:lnTo>
                    <a:lnTo>
                      <a:pt x="1630" y="1684"/>
                    </a:lnTo>
                    <a:lnTo>
                      <a:pt x="1631" y="1685"/>
                    </a:lnTo>
                    <a:lnTo>
                      <a:pt x="1634" y="1686"/>
                    </a:lnTo>
                    <a:lnTo>
                      <a:pt x="1632" y="1687"/>
                    </a:lnTo>
                    <a:lnTo>
                      <a:pt x="1632" y="1688"/>
                    </a:lnTo>
                    <a:lnTo>
                      <a:pt x="1632" y="1689"/>
                    </a:lnTo>
                    <a:lnTo>
                      <a:pt x="1634" y="1691"/>
                    </a:lnTo>
                    <a:lnTo>
                      <a:pt x="1635" y="1691"/>
                    </a:lnTo>
                    <a:lnTo>
                      <a:pt x="1637" y="1691"/>
                    </a:lnTo>
                    <a:lnTo>
                      <a:pt x="1638" y="1692"/>
                    </a:lnTo>
                    <a:lnTo>
                      <a:pt x="1639" y="1692"/>
                    </a:lnTo>
                    <a:lnTo>
                      <a:pt x="1640" y="1693"/>
                    </a:lnTo>
                    <a:lnTo>
                      <a:pt x="1639" y="1696"/>
                    </a:lnTo>
                    <a:lnTo>
                      <a:pt x="1637" y="1698"/>
                    </a:lnTo>
                    <a:lnTo>
                      <a:pt x="1635" y="1700"/>
                    </a:lnTo>
                    <a:lnTo>
                      <a:pt x="1631" y="1703"/>
                    </a:lnTo>
                    <a:lnTo>
                      <a:pt x="1629" y="1704"/>
                    </a:lnTo>
                    <a:lnTo>
                      <a:pt x="1623" y="1708"/>
                    </a:lnTo>
                    <a:lnTo>
                      <a:pt x="1615" y="1710"/>
                    </a:lnTo>
                    <a:lnTo>
                      <a:pt x="1607" y="1713"/>
                    </a:lnTo>
                    <a:lnTo>
                      <a:pt x="1603" y="1714"/>
                    </a:lnTo>
                    <a:lnTo>
                      <a:pt x="1598" y="1715"/>
                    </a:lnTo>
                    <a:lnTo>
                      <a:pt x="1594" y="1715"/>
                    </a:lnTo>
                    <a:lnTo>
                      <a:pt x="1583" y="1715"/>
                    </a:lnTo>
                    <a:lnTo>
                      <a:pt x="1581" y="1716"/>
                    </a:lnTo>
                    <a:lnTo>
                      <a:pt x="1580" y="1718"/>
                    </a:lnTo>
                    <a:lnTo>
                      <a:pt x="1580" y="1719"/>
                    </a:lnTo>
                    <a:lnTo>
                      <a:pt x="1580" y="1720"/>
                    </a:lnTo>
                    <a:lnTo>
                      <a:pt x="1581" y="1721"/>
                    </a:lnTo>
                    <a:lnTo>
                      <a:pt x="1581" y="1723"/>
                    </a:lnTo>
                    <a:lnTo>
                      <a:pt x="1580" y="1723"/>
                    </a:lnTo>
                    <a:lnTo>
                      <a:pt x="1580" y="1724"/>
                    </a:lnTo>
                    <a:lnTo>
                      <a:pt x="1579" y="1724"/>
                    </a:lnTo>
                    <a:lnTo>
                      <a:pt x="1576" y="1725"/>
                    </a:lnTo>
                    <a:lnTo>
                      <a:pt x="1576" y="1726"/>
                    </a:lnTo>
                    <a:lnTo>
                      <a:pt x="1576" y="1726"/>
                    </a:lnTo>
                    <a:lnTo>
                      <a:pt x="1576" y="1726"/>
                    </a:lnTo>
                    <a:lnTo>
                      <a:pt x="1577" y="1728"/>
                    </a:lnTo>
                    <a:lnTo>
                      <a:pt x="1577" y="1729"/>
                    </a:lnTo>
                    <a:lnTo>
                      <a:pt x="1576" y="1730"/>
                    </a:lnTo>
                    <a:lnTo>
                      <a:pt x="1574" y="1731"/>
                    </a:lnTo>
                    <a:lnTo>
                      <a:pt x="1572" y="1731"/>
                    </a:lnTo>
                    <a:lnTo>
                      <a:pt x="1569" y="1732"/>
                    </a:lnTo>
                    <a:lnTo>
                      <a:pt x="1565" y="1732"/>
                    </a:lnTo>
                    <a:lnTo>
                      <a:pt x="1563" y="1732"/>
                    </a:lnTo>
                    <a:lnTo>
                      <a:pt x="1561" y="1732"/>
                    </a:lnTo>
                    <a:lnTo>
                      <a:pt x="1559" y="1732"/>
                    </a:lnTo>
                    <a:lnTo>
                      <a:pt x="1555" y="1731"/>
                    </a:lnTo>
                    <a:lnTo>
                      <a:pt x="1554" y="1730"/>
                    </a:lnTo>
                    <a:lnTo>
                      <a:pt x="1551" y="1730"/>
                    </a:lnTo>
                    <a:lnTo>
                      <a:pt x="1550" y="1731"/>
                    </a:lnTo>
                    <a:lnTo>
                      <a:pt x="1549" y="1732"/>
                    </a:lnTo>
                    <a:lnTo>
                      <a:pt x="1549" y="1734"/>
                    </a:lnTo>
                    <a:lnTo>
                      <a:pt x="1549" y="1734"/>
                    </a:lnTo>
                    <a:lnTo>
                      <a:pt x="1550" y="1735"/>
                    </a:lnTo>
                    <a:lnTo>
                      <a:pt x="1550" y="1735"/>
                    </a:lnTo>
                    <a:lnTo>
                      <a:pt x="1551" y="1737"/>
                    </a:lnTo>
                    <a:lnTo>
                      <a:pt x="1552" y="1738"/>
                    </a:lnTo>
                    <a:lnTo>
                      <a:pt x="1552" y="1739"/>
                    </a:lnTo>
                    <a:lnTo>
                      <a:pt x="1554" y="1739"/>
                    </a:lnTo>
                    <a:lnTo>
                      <a:pt x="1555" y="1740"/>
                    </a:lnTo>
                    <a:lnTo>
                      <a:pt x="1557" y="1741"/>
                    </a:lnTo>
                    <a:lnTo>
                      <a:pt x="1557" y="1741"/>
                    </a:lnTo>
                    <a:lnTo>
                      <a:pt x="1557" y="1742"/>
                    </a:lnTo>
                    <a:lnTo>
                      <a:pt x="1557" y="1743"/>
                    </a:lnTo>
                    <a:lnTo>
                      <a:pt x="1555" y="1745"/>
                    </a:lnTo>
                    <a:lnTo>
                      <a:pt x="1555" y="1745"/>
                    </a:lnTo>
                    <a:lnTo>
                      <a:pt x="1557" y="1745"/>
                    </a:lnTo>
                    <a:lnTo>
                      <a:pt x="1558" y="1745"/>
                    </a:lnTo>
                    <a:lnTo>
                      <a:pt x="1559" y="1745"/>
                    </a:lnTo>
                    <a:lnTo>
                      <a:pt x="1559" y="1746"/>
                    </a:lnTo>
                    <a:lnTo>
                      <a:pt x="1559" y="1746"/>
                    </a:lnTo>
                    <a:lnTo>
                      <a:pt x="1558" y="1747"/>
                    </a:lnTo>
                    <a:lnTo>
                      <a:pt x="1557" y="1748"/>
                    </a:lnTo>
                    <a:lnTo>
                      <a:pt x="1555" y="1749"/>
                    </a:lnTo>
                    <a:lnTo>
                      <a:pt x="1554" y="1749"/>
                    </a:lnTo>
                    <a:lnTo>
                      <a:pt x="1554" y="1750"/>
                    </a:lnTo>
                    <a:lnTo>
                      <a:pt x="1554" y="1752"/>
                    </a:lnTo>
                    <a:lnTo>
                      <a:pt x="1554" y="1753"/>
                    </a:lnTo>
                    <a:lnTo>
                      <a:pt x="1554" y="1756"/>
                    </a:lnTo>
                    <a:lnTo>
                      <a:pt x="1553" y="1758"/>
                    </a:lnTo>
                    <a:lnTo>
                      <a:pt x="1552" y="1759"/>
                    </a:lnTo>
                    <a:lnTo>
                      <a:pt x="1549" y="1759"/>
                    </a:lnTo>
                    <a:lnTo>
                      <a:pt x="1547" y="1759"/>
                    </a:lnTo>
                    <a:lnTo>
                      <a:pt x="1543" y="1760"/>
                    </a:lnTo>
                    <a:lnTo>
                      <a:pt x="1541" y="1761"/>
                    </a:lnTo>
                    <a:lnTo>
                      <a:pt x="1539" y="1761"/>
                    </a:lnTo>
                    <a:lnTo>
                      <a:pt x="1539" y="1762"/>
                    </a:lnTo>
                    <a:lnTo>
                      <a:pt x="1538" y="1763"/>
                    </a:lnTo>
                    <a:lnTo>
                      <a:pt x="1537" y="1763"/>
                    </a:lnTo>
                    <a:lnTo>
                      <a:pt x="1536" y="1765"/>
                    </a:lnTo>
                    <a:lnTo>
                      <a:pt x="1536" y="1767"/>
                    </a:lnTo>
                    <a:lnTo>
                      <a:pt x="1536" y="1769"/>
                    </a:lnTo>
                    <a:lnTo>
                      <a:pt x="1537" y="1770"/>
                    </a:lnTo>
                    <a:lnTo>
                      <a:pt x="1539" y="1770"/>
                    </a:lnTo>
                    <a:lnTo>
                      <a:pt x="1540" y="1771"/>
                    </a:lnTo>
                    <a:lnTo>
                      <a:pt x="1542" y="1772"/>
                    </a:lnTo>
                    <a:lnTo>
                      <a:pt x="1545" y="1772"/>
                    </a:lnTo>
                    <a:lnTo>
                      <a:pt x="1548" y="1772"/>
                    </a:lnTo>
                    <a:lnTo>
                      <a:pt x="1550" y="1772"/>
                    </a:lnTo>
                    <a:lnTo>
                      <a:pt x="1559" y="1772"/>
                    </a:lnTo>
                    <a:lnTo>
                      <a:pt x="1560" y="1774"/>
                    </a:lnTo>
                    <a:lnTo>
                      <a:pt x="1560" y="1775"/>
                    </a:lnTo>
                    <a:lnTo>
                      <a:pt x="1560" y="1776"/>
                    </a:lnTo>
                    <a:lnTo>
                      <a:pt x="1559" y="1776"/>
                    </a:lnTo>
                    <a:lnTo>
                      <a:pt x="1557" y="1779"/>
                    </a:lnTo>
                    <a:lnTo>
                      <a:pt x="1554" y="1780"/>
                    </a:lnTo>
                    <a:lnTo>
                      <a:pt x="1552" y="1781"/>
                    </a:lnTo>
                    <a:lnTo>
                      <a:pt x="1550" y="1781"/>
                    </a:lnTo>
                    <a:lnTo>
                      <a:pt x="1550" y="1781"/>
                    </a:lnTo>
                    <a:lnTo>
                      <a:pt x="1549" y="1782"/>
                    </a:lnTo>
                    <a:lnTo>
                      <a:pt x="1548" y="1783"/>
                    </a:lnTo>
                    <a:lnTo>
                      <a:pt x="1545" y="1783"/>
                    </a:lnTo>
                    <a:lnTo>
                      <a:pt x="1545" y="1790"/>
                    </a:lnTo>
                    <a:lnTo>
                      <a:pt x="1543" y="1791"/>
                    </a:lnTo>
                    <a:lnTo>
                      <a:pt x="1541" y="1792"/>
                    </a:lnTo>
                    <a:lnTo>
                      <a:pt x="1539" y="1792"/>
                    </a:lnTo>
                    <a:lnTo>
                      <a:pt x="1536" y="1793"/>
                    </a:lnTo>
                    <a:lnTo>
                      <a:pt x="1534" y="1794"/>
                    </a:lnTo>
                    <a:lnTo>
                      <a:pt x="1536" y="1795"/>
                    </a:lnTo>
                    <a:lnTo>
                      <a:pt x="1536" y="1796"/>
                    </a:lnTo>
                    <a:lnTo>
                      <a:pt x="1537" y="1797"/>
                    </a:lnTo>
                    <a:lnTo>
                      <a:pt x="1539" y="1798"/>
                    </a:lnTo>
                    <a:lnTo>
                      <a:pt x="1541" y="1801"/>
                    </a:lnTo>
                    <a:lnTo>
                      <a:pt x="1542" y="1801"/>
                    </a:lnTo>
                    <a:lnTo>
                      <a:pt x="1544" y="1802"/>
                    </a:lnTo>
                    <a:lnTo>
                      <a:pt x="1545" y="1802"/>
                    </a:lnTo>
                    <a:lnTo>
                      <a:pt x="1547" y="1803"/>
                    </a:lnTo>
                    <a:lnTo>
                      <a:pt x="1548" y="1803"/>
                    </a:lnTo>
                    <a:lnTo>
                      <a:pt x="1547" y="1803"/>
                    </a:lnTo>
                    <a:lnTo>
                      <a:pt x="1544" y="1803"/>
                    </a:lnTo>
                    <a:lnTo>
                      <a:pt x="1543" y="1804"/>
                    </a:lnTo>
                    <a:lnTo>
                      <a:pt x="1541" y="1804"/>
                    </a:lnTo>
                    <a:lnTo>
                      <a:pt x="1541" y="1805"/>
                    </a:lnTo>
                    <a:lnTo>
                      <a:pt x="1550" y="1805"/>
                    </a:lnTo>
                    <a:lnTo>
                      <a:pt x="1532" y="1806"/>
                    </a:lnTo>
                    <a:lnTo>
                      <a:pt x="1515" y="1807"/>
                    </a:lnTo>
                    <a:lnTo>
                      <a:pt x="1510" y="1807"/>
                    </a:lnTo>
                    <a:lnTo>
                      <a:pt x="1506" y="1806"/>
                    </a:lnTo>
                    <a:lnTo>
                      <a:pt x="1501" y="1805"/>
                    </a:lnTo>
                    <a:lnTo>
                      <a:pt x="1497" y="1805"/>
                    </a:lnTo>
                    <a:lnTo>
                      <a:pt x="1498" y="1805"/>
                    </a:lnTo>
                    <a:lnTo>
                      <a:pt x="1499" y="1805"/>
                    </a:lnTo>
                    <a:lnTo>
                      <a:pt x="1501" y="1805"/>
                    </a:lnTo>
                    <a:lnTo>
                      <a:pt x="1501" y="1804"/>
                    </a:lnTo>
                    <a:lnTo>
                      <a:pt x="1501" y="1803"/>
                    </a:lnTo>
                    <a:lnTo>
                      <a:pt x="1486" y="1803"/>
                    </a:lnTo>
                    <a:lnTo>
                      <a:pt x="1485" y="1802"/>
                    </a:lnTo>
                    <a:lnTo>
                      <a:pt x="1484" y="1801"/>
                    </a:lnTo>
                    <a:lnTo>
                      <a:pt x="1483" y="1800"/>
                    </a:lnTo>
                    <a:lnTo>
                      <a:pt x="1482" y="1798"/>
                    </a:lnTo>
                    <a:lnTo>
                      <a:pt x="1482" y="1796"/>
                    </a:lnTo>
                    <a:lnTo>
                      <a:pt x="1479" y="1795"/>
                    </a:lnTo>
                    <a:lnTo>
                      <a:pt x="1478" y="1795"/>
                    </a:lnTo>
                    <a:lnTo>
                      <a:pt x="1477" y="1795"/>
                    </a:lnTo>
                    <a:lnTo>
                      <a:pt x="1477" y="1795"/>
                    </a:lnTo>
                    <a:lnTo>
                      <a:pt x="1477" y="1794"/>
                    </a:lnTo>
                    <a:lnTo>
                      <a:pt x="1477" y="1792"/>
                    </a:lnTo>
                    <a:lnTo>
                      <a:pt x="1475" y="1793"/>
                    </a:lnTo>
                    <a:lnTo>
                      <a:pt x="1474" y="1794"/>
                    </a:lnTo>
                    <a:lnTo>
                      <a:pt x="1472" y="1795"/>
                    </a:lnTo>
                    <a:lnTo>
                      <a:pt x="1471" y="1796"/>
                    </a:lnTo>
                    <a:lnTo>
                      <a:pt x="1468" y="1796"/>
                    </a:lnTo>
                    <a:lnTo>
                      <a:pt x="1466" y="1795"/>
                    </a:lnTo>
                    <a:lnTo>
                      <a:pt x="1466" y="1794"/>
                    </a:lnTo>
                    <a:lnTo>
                      <a:pt x="1466" y="1793"/>
                    </a:lnTo>
                    <a:lnTo>
                      <a:pt x="1466" y="1792"/>
                    </a:lnTo>
                    <a:lnTo>
                      <a:pt x="1464" y="1793"/>
                    </a:lnTo>
                    <a:lnTo>
                      <a:pt x="1463" y="1793"/>
                    </a:lnTo>
                    <a:lnTo>
                      <a:pt x="1462" y="1792"/>
                    </a:lnTo>
                    <a:lnTo>
                      <a:pt x="1462" y="1790"/>
                    </a:lnTo>
                    <a:lnTo>
                      <a:pt x="1468" y="1790"/>
                    </a:lnTo>
                    <a:lnTo>
                      <a:pt x="1471" y="1789"/>
                    </a:lnTo>
                    <a:lnTo>
                      <a:pt x="1472" y="1786"/>
                    </a:lnTo>
                    <a:lnTo>
                      <a:pt x="1472" y="1785"/>
                    </a:lnTo>
                    <a:lnTo>
                      <a:pt x="1471" y="1783"/>
                    </a:lnTo>
                    <a:lnTo>
                      <a:pt x="1466" y="1783"/>
                    </a:lnTo>
                    <a:lnTo>
                      <a:pt x="1465" y="1783"/>
                    </a:lnTo>
                    <a:lnTo>
                      <a:pt x="1465" y="1783"/>
                    </a:lnTo>
                    <a:lnTo>
                      <a:pt x="1465" y="1782"/>
                    </a:lnTo>
                    <a:lnTo>
                      <a:pt x="1466" y="1781"/>
                    </a:lnTo>
                    <a:lnTo>
                      <a:pt x="1462" y="1779"/>
                    </a:lnTo>
                    <a:lnTo>
                      <a:pt x="1455" y="1779"/>
                    </a:lnTo>
                    <a:lnTo>
                      <a:pt x="1453" y="1778"/>
                    </a:lnTo>
                    <a:lnTo>
                      <a:pt x="1452" y="1776"/>
                    </a:lnTo>
                    <a:lnTo>
                      <a:pt x="1451" y="1776"/>
                    </a:lnTo>
                    <a:lnTo>
                      <a:pt x="1452" y="1775"/>
                    </a:lnTo>
                    <a:lnTo>
                      <a:pt x="1453" y="1774"/>
                    </a:lnTo>
                    <a:lnTo>
                      <a:pt x="1453" y="1774"/>
                    </a:lnTo>
                    <a:lnTo>
                      <a:pt x="1453" y="1773"/>
                    </a:lnTo>
                    <a:lnTo>
                      <a:pt x="1453" y="1773"/>
                    </a:lnTo>
                    <a:lnTo>
                      <a:pt x="1455" y="1772"/>
                    </a:lnTo>
                    <a:lnTo>
                      <a:pt x="1456" y="1772"/>
                    </a:lnTo>
                    <a:lnTo>
                      <a:pt x="1456" y="1772"/>
                    </a:lnTo>
                    <a:lnTo>
                      <a:pt x="1457" y="1773"/>
                    </a:lnTo>
                    <a:lnTo>
                      <a:pt x="1460" y="1773"/>
                    </a:lnTo>
                    <a:lnTo>
                      <a:pt x="1460" y="1773"/>
                    </a:lnTo>
                    <a:lnTo>
                      <a:pt x="1461" y="1773"/>
                    </a:lnTo>
                    <a:lnTo>
                      <a:pt x="1462" y="1774"/>
                    </a:lnTo>
                    <a:lnTo>
                      <a:pt x="1464" y="1775"/>
                    </a:lnTo>
                    <a:lnTo>
                      <a:pt x="1466" y="1774"/>
                    </a:lnTo>
                    <a:lnTo>
                      <a:pt x="1464" y="1772"/>
                    </a:lnTo>
                    <a:lnTo>
                      <a:pt x="1468" y="1772"/>
                    </a:lnTo>
                    <a:lnTo>
                      <a:pt x="1468" y="1768"/>
                    </a:lnTo>
                    <a:lnTo>
                      <a:pt x="1468" y="1767"/>
                    </a:lnTo>
                    <a:lnTo>
                      <a:pt x="1468" y="1765"/>
                    </a:lnTo>
                    <a:lnTo>
                      <a:pt x="1467" y="1765"/>
                    </a:lnTo>
                    <a:lnTo>
                      <a:pt x="1466" y="1764"/>
                    </a:lnTo>
                    <a:lnTo>
                      <a:pt x="1466" y="1763"/>
                    </a:lnTo>
                    <a:lnTo>
                      <a:pt x="1465" y="1761"/>
                    </a:lnTo>
                    <a:lnTo>
                      <a:pt x="1465" y="1759"/>
                    </a:lnTo>
                    <a:lnTo>
                      <a:pt x="1465" y="1757"/>
                    </a:lnTo>
                    <a:lnTo>
                      <a:pt x="1465" y="1754"/>
                    </a:lnTo>
                    <a:lnTo>
                      <a:pt x="1466" y="1752"/>
                    </a:lnTo>
                    <a:lnTo>
                      <a:pt x="1466" y="1751"/>
                    </a:lnTo>
                    <a:lnTo>
                      <a:pt x="1466" y="1750"/>
                    </a:lnTo>
                    <a:lnTo>
                      <a:pt x="1466" y="1748"/>
                    </a:lnTo>
                    <a:lnTo>
                      <a:pt x="1466" y="1747"/>
                    </a:lnTo>
                    <a:lnTo>
                      <a:pt x="1465" y="1745"/>
                    </a:lnTo>
                    <a:lnTo>
                      <a:pt x="1464" y="1743"/>
                    </a:lnTo>
                    <a:lnTo>
                      <a:pt x="1462" y="1743"/>
                    </a:lnTo>
                    <a:lnTo>
                      <a:pt x="1459" y="1745"/>
                    </a:lnTo>
                    <a:lnTo>
                      <a:pt x="1456" y="1745"/>
                    </a:lnTo>
                    <a:lnTo>
                      <a:pt x="1455" y="1746"/>
                    </a:lnTo>
                    <a:lnTo>
                      <a:pt x="1453" y="1747"/>
                    </a:lnTo>
                    <a:lnTo>
                      <a:pt x="1451" y="1746"/>
                    </a:lnTo>
                    <a:lnTo>
                      <a:pt x="1448" y="1745"/>
                    </a:lnTo>
                    <a:lnTo>
                      <a:pt x="1445" y="1742"/>
                    </a:lnTo>
                    <a:lnTo>
                      <a:pt x="1444" y="1740"/>
                    </a:lnTo>
                    <a:lnTo>
                      <a:pt x="1443" y="1739"/>
                    </a:lnTo>
                    <a:lnTo>
                      <a:pt x="1444" y="1737"/>
                    </a:lnTo>
                    <a:lnTo>
                      <a:pt x="1444" y="1736"/>
                    </a:lnTo>
                    <a:lnTo>
                      <a:pt x="1445" y="1736"/>
                    </a:lnTo>
                    <a:lnTo>
                      <a:pt x="1446" y="1735"/>
                    </a:lnTo>
                    <a:lnTo>
                      <a:pt x="1449" y="1735"/>
                    </a:lnTo>
                    <a:lnTo>
                      <a:pt x="1449" y="1730"/>
                    </a:lnTo>
                    <a:lnTo>
                      <a:pt x="1446" y="1729"/>
                    </a:lnTo>
                    <a:lnTo>
                      <a:pt x="1445" y="1729"/>
                    </a:lnTo>
                    <a:lnTo>
                      <a:pt x="1443" y="1728"/>
                    </a:lnTo>
                    <a:lnTo>
                      <a:pt x="1442" y="1727"/>
                    </a:lnTo>
                    <a:lnTo>
                      <a:pt x="1442" y="1726"/>
                    </a:lnTo>
                    <a:lnTo>
                      <a:pt x="1440" y="1724"/>
                    </a:lnTo>
                    <a:lnTo>
                      <a:pt x="1439" y="1721"/>
                    </a:lnTo>
                    <a:lnTo>
                      <a:pt x="1437" y="1720"/>
                    </a:lnTo>
                    <a:lnTo>
                      <a:pt x="1437" y="1718"/>
                    </a:lnTo>
                    <a:lnTo>
                      <a:pt x="1438" y="1717"/>
                    </a:lnTo>
                    <a:lnTo>
                      <a:pt x="1439" y="1717"/>
                    </a:lnTo>
                    <a:lnTo>
                      <a:pt x="1439" y="1718"/>
                    </a:lnTo>
                    <a:lnTo>
                      <a:pt x="1440" y="1718"/>
                    </a:lnTo>
                    <a:lnTo>
                      <a:pt x="1441" y="1718"/>
                    </a:lnTo>
                    <a:lnTo>
                      <a:pt x="1442" y="1717"/>
                    </a:lnTo>
                    <a:lnTo>
                      <a:pt x="1442" y="1716"/>
                    </a:lnTo>
                    <a:lnTo>
                      <a:pt x="1442" y="1716"/>
                    </a:lnTo>
                    <a:lnTo>
                      <a:pt x="1442" y="1715"/>
                    </a:lnTo>
                    <a:lnTo>
                      <a:pt x="1442" y="1714"/>
                    </a:lnTo>
                    <a:lnTo>
                      <a:pt x="1442" y="1713"/>
                    </a:lnTo>
                    <a:lnTo>
                      <a:pt x="1443" y="1710"/>
                    </a:lnTo>
                    <a:lnTo>
                      <a:pt x="1443" y="1708"/>
                    </a:lnTo>
                    <a:lnTo>
                      <a:pt x="1444" y="1706"/>
                    </a:lnTo>
                    <a:lnTo>
                      <a:pt x="1445" y="1703"/>
                    </a:lnTo>
                    <a:lnTo>
                      <a:pt x="1448" y="1699"/>
                    </a:lnTo>
                    <a:lnTo>
                      <a:pt x="1449" y="1697"/>
                    </a:lnTo>
                    <a:lnTo>
                      <a:pt x="1450" y="1695"/>
                    </a:lnTo>
                    <a:lnTo>
                      <a:pt x="1450" y="1692"/>
                    </a:lnTo>
                    <a:lnTo>
                      <a:pt x="1450" y="1689"/>
                    </a:lnTo>
                    <a:lnTo>
                      <a:pt x="1451" y="1686"/>
                    </a:lnTo>
                    <a:lnTo>
                      <a:pt x="1451" y="1684"/>
                    </a:lnTo>
                    <a:lnTo>
                      <a:pt x="1450" y="1682"/>
                    </a:lnTo>
                    <a:lnTo>
                      <a:pt x="1448" y="1680"/>
                    </a:lnTo>
                    <a:lnTo>
                      <a:pt x="1445" y="1677"/>
                    </a:lnTo>
                    <a:lnTo>
                      <a:pt x="1443" y="1675"/>
                    </a:lnTo>
                    <a:lnTo>
                      <a:pt x="1442" y="1673"/>
                    </a:lnTo>
                    <a:lnTo>
                      <a:pt x="1442" y="1671"/>
                    </a:lnTo>
                    <a:lnTo>
                      <a:pt x="1443" y="1667"/>
                    </a:lnTo>
                    <a:lnTo>
                      <a:pt x="1444" y="1665"/>
                    </a:lnTo>
                    <a:lnTo>
                      <a:pt x="1446" y="1662"/>
                    </a:lnTo>
                    <a:lnTo>
                      <a:pt x="1445" y="1661"/>
                    </a:lnTo>
                    <a:lnTo>
                      <a:pt x="1444" y="1660"/>
                    </a:lnTo>
                    <a:lnTo>
                      <a:pt x="1443" y="1659"/>
                    </a:lnTo>
                    <a:lnTo>
                      <a:pt x="1443" y="1658"/>
                    </a:lnTo>
                    <a:lnTo>
                      <a:pt x="1444" y="1655"/>
                    </a:lnTo>
                    <a:lnTo>
                      <a:pt x="1444" y="1654"/>
                    </a:lnTo>
                    <a:lnTo>
                      <a:pt x="1445" y="1652"/>
                    </a:lnTo>
                    <a:lnTo>
                      <a:pt x="1445" y="1651"/>
                    </a:lnTo>
                    <a:lnTo>
                      <a:pt x="1446" y="1649"/>
                    </a:lnTo>
                    <a:lnTo>
                      <a:pt x="1446" y="1648"/>
                    </a:lnTo>
                    <a:lnTo>
                      <a:pt x="1448" y="1647"/>
                    </a:lnTo>
                    <a:lnTo>
                      <a:pt x="1448" y="1647"/>
                    </a:lnTo>
                    <a:lnTo>
                      <a:pt x="1449" y="1644"/>
                    </a:lnTo>
                    <a:lnTo>
                      <a:pt x="1449" y="1642"/>
                    </a:lnTo>
                    <a:lnTo>
                      <a:pt x="1449" y="1641"/>
                    </a:lnTo>
                    <a:lnTo>
                      <a:pt x="1450" y="1640"/>
                    </a:lnTo>
                    <a:lnTo>
                      <a:pt x="1450" y="1639"/>
                    </a:lnTo>
                    <a:lnTo>
                      <a:pt x="1451" y="1638"/>
                    </a:lnTo>
                    <a:lnTo>
                      <a:pt x="1451" y="1632"/>
                    </a:lnTo>
                    <a:lnTo>
                      <a:pt x="1451" y="1630"/>
                    </a:lnTo>
                    <a:lnTo>
                      <a:pt x="1452" y="1629"/>
                    </a:lnTo>
                    <a:lnTo>
                      <a:pt x="1452" y="1628"/>
                    </a:lnTo>
                    <a:lnTo>
                      <a:pt x="1453" y="1627"/>
                    </a:lnTo>
                    <a:lnTo>
                      <a:pt x="1452" y="1625"/>
                    </a:lnTo>
                    <a:lnTo>
                      <a:pt x="1451" y="1622"/>
                    </a:lnTo>
                    <a:lnTo>
                      <a:pt x="1451" y="1620"/>
                    </a:lnTo>
                    <a:lnTo>
                      <a:pt x="1450" y="1619"/>
                    </a:lnTo>
                    <a:lnTo>
                      <a:pt x="1450" y="1617"/>
                    </a:lnTo>
                    <a:lnTo>
                      <a:pt x="1451" y="1616"/>
                    </a:lnTo>
                    <a:lnTo>
                      <a:pt x="1451" y="1614"/>
                    </a:lnTo>
                    <a:lnTo>
                      <a:pt x="1451" y="1612"/>
                    </a:lnTo>
                    <a:lnTo>
                      <a:pt x="1449" y="1611"/>
                    </a:lnTo>
                    <a:lnTo>
                      <a:pt x="1449" y="1610"/>
                    </a:lnTo>
                    <a:lnTo>
                      <a:pt x="1450" y="1609"/>
                    </a:lnTo>
                    <a:lnTo>
                      <a:pt x="1451" y="1608"/>
                    </a:lnTo>
                    <a:lnTo>
                      <a:pt x="1452" y="1607"/>
                    </a:lnTo>
                    <a:lnTo>
                      <a:pt x="1453" y="1606"/>
                    </a:lnTo>
                    <a:lnTo>
                      <a:pt x="1452" y="1604"/>
                    </a:lnTo>
                    <a:lnTo>
                      <a:pt x="1452" y="1603"/>
                    </a:lnTo>
                    <a:lnTo>
                      <a:pt x="1452" y="1600"/>
                    </a:lnTo>
                    <a:lnTo>
                      <a:pt x="1453" y="1599"/>
                    </a:lnTo>
                    <a:lnTo>
                      <a:pt x="1454" y="1598"/>
                    </a:lnTo>
                    <a:lnTo>
                      <a:pt x="1456" y="1597"/>
                    </a:lnTo>
                    <a:lnTo>
                      <a:pt x="1456" y="1596"/>
                    </a:lnTo>
                    <a:lnTo>
                      <a:pt x="1455" y="1596"/>
                    </a:lnTo>
                    <a:lnTo>
                      <a:pt x="1455" y="1595"/>
                    </a:lnTo>
                    <a:lnTo>
                      <a:pt x="1455" y="1590"/>
                    </a:lnTo>
                    <a:lnTo>
                      <a:pt x="1454" y="1590"/>
                    </a:lnTo>
                    <a:lnTo>
                      <a:pt x="1454" y="1589"/>
                    </a:lnTo>
                    <a:lnTo>
                      <a:pt x="1453" y="1589"/>
                    </a:lnTo>
                    <a:lnTo>
                      <a:pt x="1453" y="1588"/>
                    </a:lnTo>
                    <a:lnTo>
                      <a:pt x="1453" y="1582"/>
                    </a:lnTo>
                    <a:lnTo>
                      <a:pt x="1451" y="1579"/>
                    </a:lnTo>
                    <a:lnTo>
                      <a:pt x="1450" y="1577"/>
                    </a:lnTo>
                    <a:lnTo>
                      <a:pt x="1449" y="1576"/>
                    </a:lnTo>
                    <a:lnTo>
                      <a:pt x="1449" y="1575"/>
                    </a:lnTo>
                    <a:lnTo>
                      <a:pt x="1449" y="1573"/>
                    </a:lnTo>
                    <a:lnTo>
                      <a:pt x="1449" y="1572"/>
                    </a:lnTo>
                    <a:lnTo>
                      <a:pt x="1450" y="1571"/>
                    </a:lnTo>
                    <a:lnTo>
                      <a:pt x="1450" y="1569"/>
                    </a:lnTo>
                    <a:lnTo>
                      <a:pt x="1448" y="1569"/>
                    </a:lnTo>
                    <a:lnTo>
                      <a:pt x="1446" y="1568"/>
                    </a:lnTo>
                    <a:lnTo>
                      <a:pt x="1439" y="1565"/>
                    </a:lnTo>
                    <a:lnTo>
                      <a:pt x="1432" y="1562"/>
                    </a:lnTo>
                    <a:lnTo>
                      <a:pt x="1427" y="1560"/>
                    </a:lnTo>
                    <a:lnTo>
                      <a:pt x="1422" y="1557"/>
                    </a:lnTo>
                    <a:lnTo>
                      <a:pt x="1418" y="1556"/>
                    </a:lnTo>
                    <a:lnTo>
                      <a:pt x="1413" y="1555"/>
                    </a:lnTo>
                    <a:lnTo>
                      <a:pt x="1411" y="1554"/>
                    </a:lnTo>
                    <a:lnTo>
                      <a:pt x="1409" y="1554"/>
                    </a:lnTo>
                    <a:lnTo>
                      <a:pt x="1408" y="1553"/>
                    </a:lnTo>
                    <a:lnTo>
                      <a:pt x="1406" y="1553"/>
                    </a:lnTo>
                    <a:lnTo>
                      <a:pt x="1403" y="1553"/>
                    </a:lnTo>
                    <a:lnTo>
                      <a:pt x="1392" y="1551"/>
                    </a:lnTo>
                    <a:lnTo>
                      <a:pt x="1381" y="1549"/>
                    </a:lnTo>
                    <a:lnTo>
                      <a:pt x="1379" y="1546"/>
                    </a:lnTo>
                    <a:lnTo>
                      <a:pt x="1377" y="1545"/>
                    </a:lnTo>
                    <a:lnTo>
                      <a:pt x="1376" y="1543"/>
                    </a:lnTo>
                    <a:lnTo>
                      <a:pt x="1373" y="1542"/>
                    </a:lnTo>
                    <a:lnTo>
                      <a:pt x="1370" y="1541"/>
                    </a:lnTo>
                    <a:lnTo>
                      <a:pt x="1368" y="1540"/>
                    </a:lnTo>
                    <a:lnTo>
                      <a:pt x="1366" y="1539"/>
                    </a:lnTo>
                    <a:lnTo>
                      <a:pt x="1364" y="1538"/>
                    </a:lnTo>
                    <a:lnTo>
                      <a:pt x="1362" y="1534"/>
                    </a:lnTo>
                    <a:lnTo>
                      <a:pt x="1359" y="1532"/>
                    </a:lnTo>
                    <a:lnTo>
                      <a:pt x="1357" y="1529"/>
                    </a:lnTo>
                    <a:lnTo>
                      <a:pt x="1355" y="1525"/>
                    </a:lnTo>
                    <a:lnTo>
                      <a:pt x="1353" y="1522"/>
                    </a:lnTo>
                    <a:lnTo>
                      <a:pt x="1352" y="1521"/>
                    </a:lnTo>
                    <a:lnTo>
                      <a:pt x="1351" y="1520"/>
                    </a:lnTo>
                    <a:lnTo>
                      <a:pt x="1351" y="1519"/>
                    </a:lnTo>
                    <a:lnTo>
                      <a:pt x="1348" y="1518"/>
                    </a:lnTo>
                    <a:lnTo>
                      <a:pt x="1347" y="1518"/>
                    </a:lnTo>
                    <a:lnTo>
                      <a:pt x="1346" y="1518"/>
                    </a:lnTo>
                    <a:lnTo>
                      <a:pt x="1345" y="1517"/>
                    </a:lnTo>
                    <a:lnTo>
                      <a:pt x="1344" y="1516"/>
                    </a:lnTo>
                    <a:lnTo>
                      <a:pt x="1344" y="1513"/>
                    </a:lnTo>
                    <a:lnTo>
                      <a:pt x="1343" y="1512"/>
                    </a:lnTo>
                    <a:lnTo>
                      <a:pt x="1343" y="1510"/>
                    </a:lnTo>
                    <a:lnTo>
                      <a:pt x="1342" y="1509"/>
                    </a:lnTo>
                    <a:lnTo>
                      <a:pt x="1339" y="1508"/>
                    </a:lnTo>
                    <a:lnTo>
                      <a:pt x="1336" y="1507"/>
                    </a:lnTo>
                    <a:lnTo>
                      <a:pt x="1333" y="1506"/>
                    </a:lnTo>
                    <a:lnTo>
                      <a:pt x="1331" y="1505"/>
                    </a:lnTo>
                    <a:lnTo>
                      <a:pt x="1329" y="1501"/>
                    </a:lnTo>
                    <a:lnTo>
                      <a:pt x="1326" y="1498"/>
                    </a:lnTo>
                    <a:lnTo>
                      <a:pt x="1324" y="1496"/>
                    </a:lnTo>
                    <a:lnTo>
                      <a:pt x="1323" y="1492"/>
                    </a:lnTo>
                    <a:lnTo>
                      <a:pt x="1320" y="1490"/>
                    </a:lnTo>
                    <a:lnTo>
                      <a:pt x="1318" y="1487"/>
                    </a:lnTo>
                    <a:lnTo>
                      <a:pt x="1315" y="1485"/>
                    </a:lnTo>
                    <a:lnTo>
                      <a:pt x="1313" y="1481"/>
                    </a:lnTo>
                    <a:lnTo>
                      <a:pt x="1311" y="1478"/>
                    </a:lnTo>
                    <a:lnTo>
                      <a:pt x="1309" y="1476"/>
                    </a:lnTo>
                    <a:lnTo>
                      <a:pt x="1303" y="1469"/>
                    </a:lnTo>
                    <a:lnTo>
                      <a:pt x="1298" y="1463"/>
                    </a:lnTo>
                    <a:lnTo>
                      <a:pt x="1289" y="1458"/>
                    </a:lnTo>
                    <a:lnTo>
                      <a:pt x="1287" y="1457"/>
                    </a:lnTo>
                    <a:lnTo>
                      <a:pt x="1283" y="1456"/>
                    </a:lnTo>
                    <a:lnTo>
                      <a:pt x="1280" y="1456"/>
                    </a:lnTo>
                    <a:lnTo>
                      <a:pt x="1278" y="1455"/>
                    </a:lnTo>
                    <a:lnTo>
                      <a:pt x="1276" y="1454"/>
                    </a:lnTo>
                    <a:lnTo>
                      <a:pt x="1276" y="1453"/>
                    </a:lnTo>
                    <a:lnTo>
                      <a:pt x="1276" y="1452"/>
                    </a:lnTo>
                    <a:lnTo>
                      <a:pt x="1277" y="1452"/>
                    </a:lnTo>
                    <a:lnTo>
                      <a:pt x="1278" y="1452"/>
                    </a:lnTo>
                    <a:lnTo>
                      <a:pt x="1278" y="1452"/>
                    </a:lnTo>
                    <a:lnTo>
                      <a:pt x="1279" y="1448"/>
                    </a:lnTo>
                    <a:lnTo>
                      <a:pt x="1278" y="1446"/>
                    </a:lnTo>
                    <a:lnTo>
                      <a:pt x="1277" y="1444"/>
                    </a:lnTo>
                    <a:lnTo>
                      <a:pt x="1275" y="1442"/>
                    </a:lnTo>
                    <a:lnTo>
                      <a:pt x="1271" y="1441"/>
                    </a:lnTo>
                    <a:lnTo>
                      <a:pt x="1271" y="1438"/>
                    </a:lnTo>
                    <a:lnTo>
                      <a:pt x="1271" y="1436"/>
                    </a:lnTo>
                    <a:lnTo>
                      <a:pt x="1274" y="1434"/>
                    </a:lnTo>
                    <a:lnTo>
                      <a:pt x="1276" y="1432"/>
                    </a:lnTo>
                    <a:lnTo>
                      <a:pt x="1279" y="1430"/>
                    </a:lnTo>
                    <a:lnTo>
                      <a:pt x="1282" y="1429"/>
                    </a:lnTo>
                    <a:lnTo>
                      <a:pt x="1285" y="1427"/>
                    </a:lnTo>
                    <a:lnTo>
                      <a:pt x="1288" y="1426"/>
                    </a:lnTo>
                    <a:lnTo>
                      <a:pt x="1291" y="1424"/>
                    </a:lnTo>
                    <a:lnTo>
                      <a:pt x="1293" y="1423"/>
                    </a:lnTo>
                    <a:lnTo>
                      <a:pt x="1296" y="1421"/>
                    </a:lnTo>
                    <a:lnTo>
                      <a:pt x="1297" y="1419"/>
                    </a:lnTo>
                    <a:lnTo>
                      <a:pt x="1296" y="1416"/>
                    </a:lnTo>
                    <a:lnTo>
                      <a:pt x="1293" y="1414"/>
                    </a:lnTo>
                    <a:lnTo>
                      <a:pt x="1293" y="1415"/>
                    </a:lnTo>
                    <a:lnTo>
                      <a:pt x="1292" y="1416"/>
                    </a:lnTo>
                    <a:lnTo>
                      <a:pt x="1291" y="1418"/>
                    </a:lnTo>
                    <a:lnTo>
                      <a:pt x="1290" y="1418"/>
                    </a:lnTo>
                    <a:lnTo>
                      <a:pt x="1287" y="1416"/>
                    </a:lnTo>
                    <a:lnTo>
                      <a:pt x="1286" y="1416"/>
                    </a:lnTo>
                    <a:lnTo>
                      <a:pt x="1285" y="1415"/>
                    </a:lnTo>
                    <a:lnTo>
                      <a:pt x="1283" y="1413"/>
                    </a:lnTo>
                    <a:lnTo>
                      <a:pt x="1280" y="1412"/>
                    </a:lnTo>
                    <a:lnTo>
                      <a:pt x="1279" y="1412"/>
                    </a:lnTo>
                    <a:lnTo>
                      <a:pt x="1278" y="1412"/>
                    </a:lnTo>
                    <a:lnTo>
                      <a:pt x="1278" y="1411"/>
                    </a:lnTo>
                    <a:lnTo>
                      <a:pt x="1279" y="1411"/>
                    </a:lnTo>
                    <a:lnTo>
                      <a:pt x="1279" y="1410"/>
                    </a:lnTo>
                    <a:lnTo>
                      <a:pt x="1280" y="1410"/>
                    </a:lnTo>
                    <a:lnTo>
                      <a:pt x="1280" y="1410"/>
                    </a:lnTo>
                    <a:lnTo>
                      <a:pt x="1281" y="1409"/>
                    </a:lnTo>
                    <a:lnTo>
                      <a:pt x="1281" y="1407"/>
                    </a:lnTo>
                    <a:lnTo>
                      <a:pt x="1280" y="1405"/>
                    </a:lnTo>
                    <a:lnTo>
                      <a:pt x="1278" y="1405"/>
                    </a:lnTo>
                    <a:lnTo>
                      <a:pt x="1278" y="1399"/>
                    </a:lnTo>
                    <a:lnTo>
                      <a:pt x="1278" y="1398"/>
                    </a:lnTo>
                    <a:lnTo>
                      <a:pt x="1278" y="1398"/>
                    </a:lnTo>
                    <a:lnTo>
                      <a:pt x="1279" y="1398"/>
                    </a:lnTo>
                    <a:lnTo>
                      <a:pt x="1280" y="1398"/>
                    </a:lnTo>
                    <a:lnTo>
                      <a:pt x="1281" y="1398"/>
                    </a:lnTo>
                    <a:lnTo>
                      <a:pt x="1282" y="1397"/>
                    </a:lnTo>
                    <a:lnTo>
                      <a:pt x="1283" y="1396"/>
                    </a:lnTo>
                    <a:lnTo>
                      <a:pt x="1283" y="1394"/>
                    </a:lnTo>
                    <a:lnTo>
                      <a:pt x="1285" y="1393"/>
                    </a:lnTo>
                    <a:lnTo>
                      <a:pt x="1285" y="1392"/>
                    </a:lnTo>
                    <a:lnTo>
                      <a:pt x="1286" y="1391"/>
                    </a:lnTo>
                    <a:lnTo>
                      <a:pt x="1287" y="1390"/>
                    </a:lnTo>
                    <a:lnTo>
                      <a:pt x="1288" y="1390"/>
                    </a:lnTo>
                    <a:lnTo>
                      <a:pt x="1290" y="1389"/>
                    </a:lnTo>
                    <a:lnTo>
                      <a:pt x="1291" y="1388"/>
                    </a:lnTo>
                    <a:lnTo>
                      <a:pt x="1292" y="1386"/>
                    </a:lnTo>
                    <a:lnTo>
                      <a:pt x="1292" y="1385"/>
                    </a:lnTo>
                    <a:lnTo>
                      <a:pt x="1292" y="1382"/>
                    </a:lnTo>
                    <a:lnTo>
                      <a:pt x="1291" y="1380"/>
                    </a:lnTo>
                    <a:lnTo>
                      <a:pt x="1290" y="1378"/>
                    </a:lnTo>
                    <a:lnTo>
                      <a:pt x="1290" y="1377"/>
                    </a:lnTo>
                    <a:lnTo>
                      <a:pt x="1291" y="1375"/>
                    </a:lnTo>
                    <a:lnTo>
                      <a:pt x="1298" y="1374"/>
                    </a:lnTo>
                    <a:lnTo>
                      <a:pt x="1304" y="1372"/>
                    </a:lnTo>
                    <a:lnTo>
                      <a:pt x="1309" y="1370"/>
                    </a:lnTo>
                    <a:lnTo>
                      <a:pt x="1311" y="1369"/>
                    </a:lnTo>
                    <a:lnTo>
                      <a:pt x="1311" y="1368"/>
                    </a:lnTo>
                    <a:lnTo>
                      <a:pt x="1310" y="1367"/>
                    </a:lnTo>
                    <a:lnTo>
                      <a:pt x="1310" y="1366"/>
                    </a:lnTo>
                    <a:lnTo>
                      <a:pt x="1310" y="1365"/>
                    </a:lnTo>
                    <a:lnTo>
                      <a:pt x="1311" y="1364"/>
                    </a:lnTo>
                    <a:lnTo>
                      <a:pt x="1313" y="1361"/>
                    </a:lnTo>
                    <a:lnTo>
                      <a:pt x="1315" y="1359"/>
                    </a:lnTo>
                    <a:lnTo>
                      <a:pt x="1315" y="1357"/>
                    </a:lnTo>
                    <a:lnTo>
                      <a:pt x="1318" y="1356"/>
                    </a:lnTo>
                    <a:lnTo>
                      <a:pt x="1320" y="1355"/>
                    </a:lnTo>
                    <a:lnTo>
                      <a:pt x="1322" y="1354"/>
                    </a:lnTo>
                    <a:lnTo>
                      <a:pt x="1325" y="1354"/>
                    </a:lnTo>
                    <a:lnTo>
                      <a:pt x="1328" y="1354"/>
                    </a:lnTo>
                    <a:lnTo>
                      <a:pt x="1330" y="1354"/>
                    </a:lnTo>
                    <a:lnTo>
                      <a:pt x="1331" y="1353"/>
                    </a:lnTo>
                    <a:lnTo>
                      <a:pt x="1333" y="1350"/>
                    </a:lnTo>
                    <a:lnTo>
                      <a:pt x="1334" y="1348"/>
                    </a:lnTo>
                    <a:lnTo>
                      <a:pt x="1335" y="1347"/>
                    </a:lnTo>
                    <a:lnTo>
                      <a:pt x="1337" y="1345"/>
                    </a:lnTo>
                    <a:lnTo>
                      <a:pt x="1340" y="1344"/>
                    </a:lnTo>
                    <a:lnTo>
                      <a:pt x="1342" y="1342"/>
                    </a:lnTo>
                    <a:lnTo>
                      <a:pt x="1343" y="1339"/>
                    </a:lnTo>
                    <a:lnTo>
                      <a:pt x="1343" y="1336"/>
                    </a:lnTo>
                    <a:lnTo>
                      <a:pt x="1342" y="1333"/>
                    </a:lnTo>
                    <a:lnTo>
                      <a:pt x="1341" y="1332"/>
                    </a:lnTo>
                    <a:lnTo>
                      <a:pt x="1340" y="1329"/>
                    </a:lnTo>
                    <a:lnTo>
                      <a:pt x="1340" y="1328"/>
                    </a:lnTo>
                    <a:lnTo>
                      <a:pt x="1340" y="1326"/>
                    </a:lnTo>
                    <a:lnTo>
                      <a:pt x="1341" y="1323"/>
                    </a:lnTo>
                    <a:lnTo>
                      <a:pt x="1342" y="1321"/>
                    </a:lnTo>
                    <a:lnTo>
                      <a:pt x="1343" y="1318"/>
                    </a:lnTo>
                    <a:lnTo>
                      <a:pt x="1344" y="1315"/>
                    </a:lnTo>
                    <a:lnTo>
                      <a:pt x="1344" y="1314"/>
                    </a:lnTo>
                    <a:lnTo>
                      <a:pt x="1343" y="1313"/>
                    </a:lnTo>
                    <a:lnTo>
                      <a:pt x="1342" y="1311"/>
                    </a:lnTo>
                    <a:lnTo>
                      <a:pt x="1342" y="1309"/>
                    </a:lnTo>
                    <a:lnTo>
                      <a:pt x="1342" y="1306"/>
                    </a:lnTo>
                    <a:lnTo>
                      <a:pt x="1343" y="1305"/>
                    </a:lnTo>
                    <a:lnTo>
                      <a:pt x="1344" y="1304"/>
                    </a:lnTo>
                    <a:lnTo>
                      <a:pt x="1343" y="1303"/>
                    </a:lnTo>
                    <a:lnTo>
                      <a:pt x="1342" y="1302"/>
                    </a:lnTo>
                    <a:lnTo>
                      <a:pt x="1340" y="1300"/>
                    </a:lnTo>
                    <a:lnTo>
                      <a:pt x="1339" y="1299"/>
                    </a:lnTo>
                    <a:lnTo>
                      <a:pt x="1336" y="1296"/>
                    </a:lnTo>
                    <a:lnTo>
                      <a:pt x="1335" y="1294"/>
                    </a:lnTo>
                    <a:lnTo>
                      <a:pt x="1333" y="1291"/>
                    </a:lnTo>
                    <a:lnTo>
                      <a:pt x="1331" y="1289"/>
                    </a:lnTo>
                    <a:lnTo>
                      <a:pt x="1329" y="1288"/>
                    </a:lnTo>
                    <a:lnTo>
                      <a:pt x="1324" y="1287"/>
                    </a:lnTo>
                    <a:lnTo>
                      <a:pt x="1320" y="1288"/>
                    </a:lnTo>
                    <a:lnTo>
                      <a:pt x="1317" y="1288"/>
                    </a:lnTo>
                    <a:lnTo>
                      <a:pt x="1312" y="1289"/>
                    </a:lnTo>
                    <a:lnTo>
                      <a:pt x="1309" y="1289"/>
                    </a:lnTo>
                    <a:lnTo>
                      <a:pt x="1308" y="1289"/>
                    </a:lnTo>
                    <a:lnTo>
                      <a:pt x="1307" y="1288"/>
                    </a:lnTo>
                    <a:lnTo>
                      <a:pt x="1304" y="1287"/>
                    </a:lnTo>
                    <a:lnTo>
                      <a:pt x="1303" y="1287"/>
                    </a:lnTo>
                    <a:lnTo>
                      <a:pt x="1300" y="1287"/>
                    </a:lnTo>
                    <a:lnTo>
                      <a:pt x="1289" y="1289"/>
                    </a:lnTo>
                    <a:lnTo>
                      <a:pt x="1278" y="1292"/>
                    </a:lnTo>
                    <a:lnTo>
                      <a:pt x="1267" y="1293"/>
                    </a:lnTo>
                    <a:lnTo>
                      <a:pt x="1260" y="1293"/>
                    </a:lnTo>
                    <a:lnTo>
                      <a:pt x="1254" y="1291"/>
                    </a:lnTo>
                    <a:lnTo>
                      <a:pt x="1247" y="1289"/>
                    </a:lnTo>
                    <a:lnTo>
                      <a:pt x="1236" y="1290"/>
                    </a:lnTo>
                    <a:lnTo>
                      <a:pt x="1225" y="1291"/>
                    </a:lnTo>
                    <a:lnTo>
                      <a:pt x="1219" y="1291"/>
                    </a:lnTo>
                    <a:lnTo>
                      <a:pt x="1210" y="1291"/>
                    </a:lnTo>
                    <a:lnTo>
                      <a:pt x="1201" y="1290"/>
                    </a:lnTo>
                    <a:lnTo>
                      <a:pt x="1194" y="1288"/>
                    </a:lnTo>
                    <a:lnTo>
                      <a:pt x="1190" y="1284"/>
                    </a:lnTo>
                    <a:lnTo>
                      <a:pt x="1191" y="1281"/>
                    </a:lnTo>
                    <a:lnTo>
                      <a:pt x="1191" y="1279"/>
                    </a:lnTo>
                    <a:lnTo>
                      <a:pt x="1193" y="1277"/>
                    </a:lnTo>
                    <a:lnTo>
                      <a:pt x="1194" y="1274"/>
                    </a:lnTo>
                    <a:lnTo>
                      <a:pt x="1197" y="1271"/>
                    </a:lnTo>
                    <a:lnTo>
                      <a:pt x="1198" y="1270"/>
                    </a:lnTo>
                    <a:lnTo>
                      <a:pt x="1198" y="1267"/>
                    </a:lnTo>
                    <a:lnTo>
                      <a:pt x="1198" y="1265"/>
                    </a:lnTo>
                    <a:lnTo>
                      <a:pt x="1198" y="1262"/>
                    </a:lnTo>
                    <a:lnTo>
                      <a:pt x="1197" y="1260"/>
                    </a:lnTo>
                    <a:lnTo>
                      <a:pt x="1197" y="1258"/>
                    </a:lnTo>
                    <a:lnTo>
                      <a:pt x="1195" y="1255"/>
                    </a:lnTo>
                    <a:lnTo>
                      <a:pt x="1197" y="1251"/>
                    </a:lnTo>
                    <a:lnTo>
                      <a:pt x="1197" y="1248"/>
                    </a:lnTo>
                    <a:lnTo>
                      <a:pt x="1197" y="1245"/>
                    </a:lnTo>
                    <a:lnTo>
                      <a:pt x="1197" y="1244"/>
                    </a:lnTo>
                    <a:lnTo>
                      <a:pt x="1194" y="1241"/>
                    </a:lnTo>
                    <a:lnTo>
                      <a:pt x="1191" y="1240"/>
                    </a:lnTo>
                    <a:lnTo>
                      <a:pt x="1188" y="1238"/>
                    </a:lnTo>
                    <a:lnTo>
                      <a:pt x="1177" y="1229"/>
                    </a:lnTo>
                    <a:lnTo>
                      <a:pt x="1166" y="1220"/>
                    </a:lnTo>
                    <a:lnTo>
                      <a:pt x="1160" y="1220"/>
                    </a:lnTo>
                    <a:lnTo>
                      <a:pt x="1154" y="1222"/>
                    </a:lnTo>
                    <a:lnTo>
                      <a:pt x="1147" y="1224"/>
                    </a:lnTo>
                    <a:lnTo>
                      <a:pt x="1139" y="1223"/>
                    </a:lnTo>
                    <a:lnTo>
                      <a:pt x="1130" y="1219"/>
                    </a:lnTo>
                    <a:lnTo>
                      <a:pt x="1122" y="1216"/>
                    </a:lnTo>
                    <a:lnTo>
                      <a:pt x="1111" y="1214"/>
                    </a:lnTo>
                    <a:lnTo>
                      <a:pt x="1105" y="1213"/>
                    </a:lnTo>
                    <a:lnTo>
                      <a:pt x="1099" y="1212"/>
                    </a:lnTo>
                    <a:lnTo>
                      <a:pt x="1093" y="1209"/>
                    </a:lnTo>
                    <a:lnTo>
                      <a:pt x="1091" y="1205"/>
                    </a:lnTo>
                    <a:lnTo>
                      <a:pt x="1092" y="1203"/>
                    </a:lnTo>
                    <a:lnTo>
                      <a:pt x="1092" y="1201"/>
                    </a:lnTo>
                    <a:lnTo>
                      <a:pt x="1093" y="1198"/>
                    </a:lnTo>
                    <a:lnTo>
                      <a:pt x="1092" y="1196"/>
                    </a:lnTo>
                    <a:lnTo>
                      <a:pt x="1092" y="1194"/>
                    </a:lnTo>
                    <a:lnTo>
                      <a:pt x="1089" y="1193"/>
                    </a:lnTo>
                    <a:lnTo>
                      <a:pt x="1084" y="1189"/>
                    </a:lnTo>
                    <a:lnTo>
                      <a:pt x="1080" y="1186"/>
                    </a:lnTo>
                    <a:lnTo>
                      <a:pt x="1075" y="1184"/>
                    </a:lnTo>
                    <a:lnTo>
                      <a:pt x="1066" y="1183"/>
                    </a:lnTo>
                    <a:lnTo>
                      <a:pt x="1055" y="1183"/>
                    </a:lnTo>
                    <a:lnTo>
                      <a:pt x="1045" y="1184"/>
                    </a:lnTo>
                    <a:lnTo>
                      <a:pt x="1042" y="1184"/>
                    </a:lnTo>
                    <a:lnTo>
                      <a:pt x="1041" y="1185"/>
                    </a:lnTo>
                    <a:lnTo>
                      <a:pt x="1040" y="1186"/>
                    </a:lnTo>
                    <a:lnTo>
                      <a:pt x="1040" y="1187"/>
                    </a:lnTo>
                    <a:lnTo>
                      <a:pt x="1041" y="1189"/>
                    </a:lnTo>
                    <a:lnTo>
                      <a:pt x="1041" y="1191"/>
                    </a:lnTo>
                    <a:lnTo>
                      <a:pt x="1041" y="1192"/>
                    </a:lnTo>
                    <a:lnTo>
                      <a:pt x="1041" y="1193"/>
                    </a:lnTo>
                    <a:lnTo>
                      <a:pt x="1041" y="1194"/>
                    </a:lnTo>
                    <a:lnTo>
                      <a:pt x="1040" y="1194"/>
                    </a:lnTo>
                    <a:lnTo>
                      <a:pt x="1039" y="1194"/>
                    </a:lnTo>
                    <a:lnTo>
                      <a:pt x="1036" y="1193"/>
                    </a:lnTo>
                    <a:lnTo>
                      <a:pt x="1027" y="1186"/>
                    </a:lnTo>
                    <a:lnTo>
                      <a:pt x="1017" y="1181"/>
                    </a:lnTo>
                    <a:lnTo>
                      <a:pt x="1007" y="1175"/>
                    </a:lnTo>
                    <a:lnTo>
                      <a:pt x="993" y="1168"/>
                    </a:lnTo>
                    <a:lnTo>
                      <a:pt x="979" y="1163"/>
                    </a:lnTo>
                    <a:lnTo>
                      <a:pt x="963" y="1160"/>
                    </a:lnTo>
                    <a:lnTo>
                      <a:pt x="943" y="1153"/>
                    </a:lnTo>
                    <a:lnTo>
                      <a:pt x="926" y="1145"/>
                    </a:lnTo>
                    <a:lnTo>
                      <a:pt x="915" y="1138"/>
                    </a:lnTo>
                    <a:lnTo>
                      <a:pt x="906" y="1131"/>
                    </a:lnTo>
                    <a:lnTo>
                      <a:pt x="896" y="1127"/>
                    </a:lnTo>
                    <a:lnTo>
                      <a:pt x="886" y="1123"/>
                    </a:lnTo>
                    <a:lnTo>
                      <a:pt x="871" y="1113"/>
                    </a:lnTo>
                    <a:lnTo>
                      <a:pt x="855" y="1103"/>
                    </a:lnTo>
                    <a:lnTo>
                      <a:pt x="853" y="1099"/>
                    </a:lnTo>
                    <a:lnTo>
                      <a:pt x="850" y="1097"/>
                    </a:lnTo>
                    <a:lnTo>
                      <a:pt x="848" y="1095"/>
                    </a:lnTo>
                    <a:lnTo>
                      <a:pt x="845" y="1093"/>
                    </a:lnTo>
                    <a:lnTo>
                      <a:pt x="844" y="1092"/>
                    </a:lnTo>
                    <a:lnTo>
                      <a:pt x="845" y="1088"/>
                    </a:lnTo>
                    <a:lnTo>
                      <a:pt x="846" y="1085"/>
                    </a:lnTo>
                    <a:lnTo>
                      <a:pt x="848" y="1083"/>
                    </a:lnTo>
                    <a:lnTo>
                      <a:pt x="849" y="1081"/>
                    </a:lnTo>
                    <a:lnTo>
                      <a:pt x="849" y="1078"/>
                    </a:lnTo>
                    <a:lnTo>
                      <a:pt x="844" y="1067"/>
                    </a:lnTo>
                    <a:lnTo>
                      <a:pt x="838" y="1058"/>
                    </a:lnTo>
                    <a:lnTo>
                      <a:pt x="829" y="1050"/>
                    </a:lnTo>
                    <a:lnTo>
                      <a:pt x="824" y="1043"/>
                    </a:lnTo>
                    <a:lnTo>
                      <a:pt x="820" y="1039"/>
                    </a:lnTo>
                    <a:lnTo>
                      <a:pt x="816" y="1034"/>
                    </a:lnTo>
                    <a:lnTo>
                      <a:pt x="810" y="1030"/>
                    </a:lnTo>
                    <a:lnTo>
                      <a:pt x="805" y="1026"/>
                    </a:lnTo>
                    <a:lnTo>
                      <a:pt x="798" y="1021"/>
                    </a:lnTo>
                    <a:lnTo>
                      <a:pt x="788" y="1010"/>
                    </a:lnTo>
                    <a:lnTo>
                      <a:pt x="778" y="1001"/>
                    </a:lnTo>
                    <a:lnTo>
                      <a:pt x="772" y="997"/>
                    </a:lnTo>
                    <a:lnTo>
                      <a:pt x="767" y="990"/>
                    </a:lnTo>
                    <a:lnTo>
                      <a:pt x="764" y="983"/>
                    </a:lnTo>
                    <a:lnTo>
                      <a:pt x="761" y="977"/>
                    </a:lnTo>
                    <a:lnTo>
                      <a:pt x="752" y="967"/>
                    </a:lnTo>
                    <a:lnTo>
                      <a:pt x="742" y="960"/>
                    </a:lnTo>
                    <a:lnTo>
                      <a:pt x="732" y="951"/>
                    </a:lnTo>
                    <a:lnTo>
                      <a:pt x="728" y="946"/>
                    </a:lnTo>
                    <a:lnTo>
                      <a:pt x="723" y="942"/>
                    </a:lnTo>
                    <a:lnTo>
                      <a:pt x="719" y="939"/>
                    </a:lnTo>
                    <a:lnTo>
                      <a:pt x="714" y="935"/>
                    </a:lnTo>
                    <a:lnTo>
                      <a:pt x="711" y="931"/>
                    </a:lnTo>
                    <a:lnTo>
                      <a:pt x="708" y="927"/>
                    </a:lnTo>
                    <a:lnTo>
                      <a:pt x="706" y="920"/>
                    </a:lnTo>
                    <a:lnTo>
                      <a:pt x="698" y="903"/>
                    </a:lnTo>
                    <a:lnTo>
                      <a:pt x="686" y="889"/>
                    </a:lnTo>
                    <a:lnTo>
                      <a:pt x="685" y="887"/>
                    </a:lnTo>
                    <a:lnTo>
                      <a:pt x="682" y="885"/>
                    </a:lnTo>
                    <a:lnTo>
                      <a:pt x="680" y="883"/>
                    </a:lnTo>
                    <a:lnTo>
                      <a:pt x="678" y="881"/>
                    </a:lnTo>
                    <a:lnTo>
                      <a:pt x="677" y="879"/>
                    </a:lnTo>
                    <a:lnTo>
                      <a:pt x="675" y="878"/>
                    </a:lnTo>
                    <a:lnTo>
                      <a:pt x="672" y="878"/>
                    </a:lnTo>
                    <a:lnTo>
                      <a:pt x="671" y="878"/>
                    </a:lnTo>
                    <a:lnTo>
                      <a:pt x="670" y="880"/>
                    </a:lnTo>
                    <a:lnTo>
                      <a:pt x="670" y="883"/>
                    </a:lnTo>
                    <a:lnTo>
                      <a:pt x="674" y="895"/>
                    </a:lnTo>
                    <a:lnTo>
                      <a:pt x="672" y="905"/>
                    </a:lnTo>
                    <a:lnTo>
                      <a:pt x="672" y="908"/>
                    </a:lnTo>
                    <a:lnTo>
                      <a:pt x="672" y="910"/>
                    </a:lnTo>
                    <a:lnTo>
                      <a:pt x="674" y="912"/>
                    </a:lnTo>
                    <a:lnTo>
                      <a:pt x="676" y="916"/>
                    </a:lnTo>
                    <a:lnTo>
                      <a:pt x="679" y="918"/>
                    </a:lnTo>
                    <a:lnTo>
                      <a:pt x="687" y="923"/>
                    </a:lnTo>
                    <a:lnTo>
                      <a:pt x="695" y="929"/>
                    </a:lnTo>
                    <a:lnTo>
                      <a:pt x="699" y="934"/>
                    </a:lnTo>
                    <a:lnTo>
                      <a:pt x="701" y="942"/>
                    </a:lnTo>
                    <a:lnTo>
                      <a:pt x="704" y="946"/>
                    </a:lnTo>
                    <a:lnTo>
                      <a:pt x="708" y="951"/>
                    </a:lnTo>
                    <a:lnTo>
                      <a:pt x="712" y="955"/>
                    </a:lnTo>
                    <a:lnTo>
                      <a:pt x="717" y="961"/>
                    </a:lnTo>
                    <a:lnTo>
                      <a:pt x="721" y="966"/>
                    </a:lnTo>
                    <a:lnTo>
                      <a:pt x="725" y="973"/>
                    </a:lnTo>
                    <a:lnTo>
                      <a:pt x="730" y="978"/>
                    </a:lnTo>
                    <a:lnTo>
                      <a:pt x="734" y="984"/>
                    </a:lnTo>
                    <a:lnTo>
                      <a:pt x="739" y="988"/>
                    </a:lnTo>
                    <a:lnTo>
                      <a:pt x="741" y="992"/>
                    </a:lnTo>
                    <a:lnTo>
                      <a:pt x="742" y="995"/>
                    </a:lnTo>
                    <a:lnTo>
                      <a:pt x="744" y="997"/>
                    </a:lnTo>
                    <a:lnTo>
                      <a:pt x="745" y="999"/>
                    </a:lnTo>
                    <a:lnTo>
                      <a:pt x="747" y="1001"/>
                    </a:lnTo>
                    <a:lnTo>
                      <a:pt x="751" y="1005"/>
                    </a:lnTo>
                    <a:lnTo>
                      <a:pt x="753" y="1009"/>
                    </a:lnTo>
                    <a:lnTo>
                      <a:pt x="755" y="1014"/>
                    </a:lnTo>
                    <a:lnTo>
                      <a:pt x="756" y="1017"/>
                    </a:lnTo>
                    <a:lnTo>
                      <a:pt x="758" y="1019"/>
                    </a:lnTo>
                    <a:lnTo>
                      <a:pt x="761" y="1020"/>
                    </a:lnTo>
                    <a:lnTo>
                      <a:pt x="763" y="1022"/>
                    </a:lnTo>
                    <a:lnTo>
                      <a:pt x="765" y="1023"/>
                    </a:lnTo>
                    <a:lnTo>
                      <a:pt x="767" y="1026"/>
                    </a:lnTo>
                    <a:lnTo>
                      <a:pt x="770" y="1029"/>
                    </a:lnTo>
                    <a:lnTo>
                      <a:pt x="774" y="1033"/>
                    </a:lnTo>
                    <a:lnTo>
                      <a:pt x="776" y="1038"/>
                    </a:lnTo>
                    <a:lnTo>
                      <a:pt x="778" y="1041"/>
                    </a:lnTo>
                    <a:lnTo>
                      <a:pt x="778" y="1042"/>
                    </a:lnTo>
                    <a:lnTo>
                      <a:pt x="777" y="1043"/>
                    </a:lnTo>
                    <a:lnTo>
                      <a:pt x="776" y="1043"/>
                    </a:lnTo>
                    <a:lnTo>
                      <a:pt x="775" y="1043"/>
                    </a:lnTo>
                    <a:lnTo>
                      <a:pt x="773" y="1043"/>
                    </a:lnTo>
                    <a:lnTo>
                      <a:pt x="772" y="1043"/>
                    </a:lnTo>
                    <a:lnTo>
                      <a:pt x="768" y="1041"/>
                    </a:lnTo>
                    <a:lnTo>
                      <a:pt x="766" y="1039"/>
                    </a:lnTo>
                    <a:lnTo>
                      <a:pt x="764" y="1037"/>
                    </a:lnTo>
                    <a:lnTo>
                      <a:pt x="762" y="1033"/>
                    </a:lnTo>
                    <a:lnTo>
                      <a:pt x="761" y="1032"/>
                    </a:lnTo>
                    <a:lnTo>
                      <a:pt x="758" y="1030"/>
                    </a:lnTo>
                    <a:lnTo>
                      <a:pt x="755" y="1028"/>
                    </a:lnTo>
                    <a:lnTo>
                      <a:pt x="752" y="1026"/>
                    </a:lnTo>
                    <a:lnTo>
                      <a:pt x="750" y="1023"/>
                    </a:lnTo>
                    <a:lnTo>
                      <a:pt x="747" y="1021"/>
                    </a:lnTo>
                    <a:lnTo>
                      <a:pt x="745" y="1018"/>
                    </a:lnTo>
                    <a:lnTo>
                      <a:pt x="742" y="1016"/>
                    </a:lnTo>
                    <a:lnTo>
                      <a:pt x="739" y="1012"/>
                    </a:lnTo>
                    <a:lnTo>
                      <a:pt x="735" y="1011"/>
                    </a:lnTo>
                    <a:lnTo>
                      <a:pt x="732" y="1010"/>
                    </a:lnTo>
                    <a:lnTo>
                      <a:pt x="729" y="1010"/>
                    </a:lnTo>
                    <a:lnTo>
                      <a:pt x="726" y="1008"/>
                    </a:lnTo>
                    <a:lnTo>
                      <a:pt x="725" y="1007"/>
                    </a:lnTo>
                    <a:lnTo>
                      <a:pt x="723" y="1004"/>
                    </a:lnTo>
                    <a:lnTo>
                      <a:pt x="722" y="996"/>
                    </a:lnTo>
                    <a:lnTo>
                      <a:pt x="722" y="988"/>
                    </a:lnTo>
                    <a:lnTo>
                      <a:pt x="719" y="983"/>
                    </a:lnTo>
                    <a:lnTo>
                      <a:pt x="712" y="977"/>
                    </a:lnTo>
                    <a:lnTo>
                      <a:pt x="707" y="973"/>
                    </a:lnTo>
                    <a:lnTo>
                      <a:pt x="699" y="971"/>
                    </a:lnTo>
                    <a:lnTo>
                      <a:pt x="692" y="967"/>
                    </a:lnTo>
                    <a:lnTo>
                      <a:pt x="688" y="962"/>
                    </a:lnTo>
                    <a:lnTo>
                      <a:pt x="686" y="955"/>
                    </a:lnTo>
                    <a:lnTo>
                      <a:pt x="687" y="949"/>
                    </a:lnTo>
                    <a:lnTo>
                      <a:pt x="687" y="942"/>
                    </a:lnTo>
                    <a:lnTo>
                      <a:pt x="684" y="935"/>
                    </a:lnTo>
                    <a:lnTo>
                      <a:pt x="679" y="932"/>
                    </a:lnTo>
                    <a:lnTo>
                      <a:pt x="674" y="928"/>
                    </a:lnTo>
                    <a:lnTo>
                      <a:pt x="669" y="923"/>
                    </a:lnTo>
                    <a:lnTo>
                      <a:pt x="666" y="920"/>
                    </a:lnTo>
                    <a:lnTo>
                      <a:pt x="664" y="918"/>
                    </a:lnTo>
                    <a:lnTo>
                      <a:pt x="661" y="916"/>
                    </a:lnTo>
                    <a:lnTo>
                      <a:pt x="660" y="913"/>
                    </a:lnTo>
                    <a:lnTo>
                      <a:pt x="658" y="910"/>
                    </a:lnTo>
                    <a:lnTo>
                      <a:pt x="657" y="907"/>
                    </a:lnTo>
                    <a:lnTo>
                      <a:pt x="650" y="897"/>
                    </a:lnTo>
                    <a:lnTo>
                      <a:pt x="643" y="887"/>
                    </a:lnTo>
                    <a:lnTo>
                      <a:pt x="635" y="876"/>
                    </a:lnTo>
                    <a:lnTo>
                      <a:pt x="621" y="856"/>
                    </a:lnTo>
                    <a:lnTo>
                      <a:pt x="609" y="836"/>
                    </a:lnTo>
                    <a:lnTo>
                      <a:pt x="601" y="827"/>
                    </a:lnTo>
                    <a:lnTo>
                      <a:pt x="591" y="821"/>
                    </a:lnTo>
                    <a:lnTo>
                      <a:pt x="582" y="814"/>
                    </a:lnTo>
                    <a:lnTo>
                      <a:pt x="569" y="804"/>
                    </a:lnTo>
                    <a:lnTo>
                      <a:pt x="557" y="792"/>
                    </a:lnTo>
                    <a:lnTo>
                      <a:pt x="546" y="777"/>
                    </a:lnTo>
                    <a:lnTo>
                      <a:pt x="538" y="760"/>
                    </a:lnTo>
                    <a:lnTo>
                      <a:pt x="532" y="745"/>
                    </a:lnTo>
                    <a:lnTo>
                      <a:pt x="527" y="735"/>
                    </a:lnTo>
                    <a:lnTo>
                      <a:pt x="523" y="725"/>
                    </a:lnTo>
                    <a:lnTo>
                      <a:pt x="522" y="721"/>
                    </a:lnTo>
                    <a:lnTo>
                      <a:pt x="519" y="718"/>
                    </a:lnTo>
                    <a:lnTo>
                      <a:pt x="517" y="715"/>
                    </a:lnTo>
                    <a:lnTo>
                      <a:pt x="514" y="713"/>
                    </a:lnTo>
                    <a:lnTo>
                      <a:pt x="512" y="710"/>
                    </a:lnTo>
                    <a:lnTo>
                      <a:pt x="510" y="704"/>
                    </a:lnTo>
                    <a:lnTo>
                      <a:pt x="507" y="699"/>
                    </a:lnTo>
                    <a:lnTo>
                      <a:pt x="505" y="692"/>
                    </a:lnTo>
                    <a:lnTo>
                      <a:pt x="504" y="689"/>
                    </a:lnTo>
                    <a:lnTo>
                      <a:pt x="502" y="687"/>
                    </a:lnTo>
                    <a:lnTo>
                      <a:pt x="500" y="683"/>
                    </a:lnTo>
                    <a:lnTo>
                      <a:pt x="499" y="680"/>
                    </a:lnTo>
                    <a:lnTo>
                      <a:pt x="499" y="677"/>
                    </a:lnTo>
                    <a:lnTo>
                      <a:pt x="497" y="668"/>
                    </a:lnTo>
                    <a:lnTo>
                      <a:pt x="497" y="661"/>
                    </a:lnTo>
                    <a:lnTo>
                      <a:pt x="499" y="655"/>
                    </a:lnTo>
                    <a:lnTo>
                      <a:pt x="497" y="645"/>
                    </a:lnTo>
                    <a:lnTo>
                      <a:pt x="496" y="635"/>
                    </a:lnTo>
                    <a:lnTo>
                      <a:pt x="490" y="615"/>
                    </a:lnTo>
                    <a:lnTo>
                      <a:pt x="490" y="606"/>
                    </a:lnTo>
                    <a:lnTo>
                      <a:pt x="491" y="600"/>
                    </a:lnTo>
                    <a:lnTo>
                      <a:pt x="492" y="593"/>
                    </a:lnTo>
                    <a:lnTo>
                      <a:pt x="493" y="574"/>
                    </a:lnTo>
                    <a:lnTo>
                      <a:pt x="492" y="556"/>
                    </a:lnTo>
                    <a:lnTo>
                      <a:pt x="490" y="538"/>
                    </a:lnTo>
                    <a:lnTo>
                      <a:pt x="490" y="516"/>
                    </a:lnTo>
                    <a:lnTo>
                      <a:pt x="488" y="512"/>
                    </a:lnTo>
                    <a:lnTo>
                      <a:pt x="486" y="508"/>
                    </a:lnTo>
                    <a:lnTo>
                      <a:pt x="484" y="506"/>
                    </a:lnTo>
                    <a:lnTo>
                      <a:pt x="483" y="503"/>
                    </a:lnTo>
                    <a:lnTo>
                      <a:pt x="481" y="498"/>
                    </a:lnTo>
                    <a:lnTo>
                      <a:pt x="480" y="492"/>
                    </a:lnTo>
                    <a:lnTo>
                      <a:pt x="478" y="484"/>
                    </a:lnTo>
                    <a:lnTo>
                      <a:pt x="479" y="478"/>
                    </a:lnTo>
                    <a:lnTo>
                      <a:pt x="481" y="476"/>
                    </a:lnTo>
                    <a:lnTo>
                      <a:pt x="488" y="478"/>
                    </a:lnTo>
                    <a:lnTo>
                      <a:pt x="494" y="484"/>
                    </a:lnTo>
                    <a:lnTo>
                      <a:pt x="501" y="487"/>
                    </a:lnTo>
                    <a:lnTo>
                      <a:pt x="504" y="487"/>
                    </a:lnTo>
                    <a:lnTo>
                      <a:pt x="506" y="487"/>
                    </a:lnTo>
                    <a:lnTo>
                      <a:pt x="508" y="485"/>
                    </a:lnTo>
                    <a:lnTo>
                      <a:pt x="510" y="482"/>
                    </a:lnTo>
                    <a:lnTo>
                      <a:pt x="510" y="478"/>
                    </a:lnTo>
                    <a:lnTo>
                      <a:pt x="508" y="474"/>
                    </a:lnTo>
                    <a:lnTo>
                      <a:pt x="507" y="470"/>
                    </a:lnTo>
                    <a:lnTo>
                      <a:pt x="504" y="466"/>
                    </a:lnTo>
                    <a:lnTo>
                      <a:pt x="499" y="465"/>
                    </a:lnTo>
                    <a:lnTo>
                      <a:pt x="492" y="465"/>
                    </a:lnTo>
                    <a:lnTo>
                      <a:pt x="488" y="465"/>
                    </a:lnTo>
                    <a:lnTo>
                      <a:pt x="482" y="466"/>
                    </a:lnTo>
                    <a:lnTo>
                      <a:pt x="477" y="470"/>
                    </a:lnTo>
                    <a:lnTo>
                      <a:pt x="472" y="471"/>
                    </a:lnTo>
                    <a:lnTo>
                      <a:pt x="468" y="470"/>
                    </a:lnTo>
                    <a:lnTo>
                      <a:pt x="463" y="463"/>
                    </a:lnTo>
                    <a:lnTo>
                      <a:pt x="452" y="449"/>
                    </a:lnTo>
                    <a:lnTo>
                      <a:pt x="441" y="437"/>
                    </a:lnTo>
                    <a:lnTo>
                      <a:pt x="435" y="429"/>
                    </a:lnTo>
                    <a:lnTo>
                      <a:pt x="431" y="420"/>
                    </a:lnTo>
                    <a:lnTo>
                      <a:pt x="430" y="410"/>
                    </a:lnTo>
                    <a:lnTo>
                      <a:pt x="433" y="399"/>
                    </a:lnTo>
                    <a:lnTo>
                      <a:pt x="434" y="396"/>
                    </a:lnTo>
                    <a:lnTo>
                      <a:pt x="434" y="393"/>
                    </a:lnTo>
                    <a:lnTo>
                      <a:pt x="433" y="389"/>
                    </a:lnTo>
                    <a:lnTo>
                      <a:pt x="431" y="386"/>
                    </a:lnTo>
                    <a:lnTo>
                      <a:pt x="430" y="382"/>
                    </a:lnTo>
                    <a:lnTo>
                      <a:pt x="430" y="373"/>
                    </a:lnTo>
                    <a:lnTo>
                      <a:pt x="430" y="372"/>
                    </a:lnTo>
                    <a:lnTo>
                      <a:pt x="431" y="371"/>
                    </a:lnTo>
                    <a:lnTo>
                      <a:pt x="433" y="371"/>
                    </a:lnTo>
                    <a:lnTo>
                      <a:pt x="433" y="368"/>
                    </a:lnTo>
                    <a:lnTo>
                      <a:pt x="434" y="366"/>
                    </a:lnTo>
                    <a:lnTo>
                      <a:pt x="434" y="365"/>
                    </a:lnTo>
                    <a:lnTo>
                      <a:pt x="431" y="363"/>
                    </a:lnTo>
                    <a:lnTo>
                      <a:pt x="429" y="361"/>
                    </a:lnTo>
                    <a:lnTo>
                      <a:pt x="427" y="360"/>
                    </a:lnTo>
                    <a:lnTo>
                      <a:pt x="426" y="357"/>
                    </a:lnTo>
                    <a:lnTo>
                      <a:pt x="424" y="354"/>
                    </a:lnTo>
                    <a:lnTo>
                      <a:pt x="423" y="350"/>
                    </a:lnTo>
                    <a:lnTo>
                      <a:pt x="420" y="346"/>
                    </a:lnTo>
                    <a:lnTo>
                      <a:pt x="419" y="343"/>
                    </a:lnTo>
                    <a:lnTo>
                      <a:pt x="419" y="339"/>
                    </a:lnTo>
                    <a:lnTo>
                      <a:pt x="419" y="332"/>
                    </a:lnTo>
                    <a:lnTo>
                      <a:pt x="418" y="324"/>
                    </a:lnTo>
                    <a:lnTo>
                      <a:pt x="418" y="319"/>
                    </a:lnTo>
                    <a:lnTo>
                      <a:pt x="417" y="317"/>
                    </a:lnTo>
                    <a:lnTo>
                      <a:pt x="416" y="318"/>
                    </a:lnTo>
                    <a:lnTo>
                      <a:pt x="415" y="320"/>
                    </a:lnTo>
                    <a:lnTo>
                      <a:pt x="415" y="322"/>
                    </a:lnTo>
                    <a:lnTo>
                      <a:pt x="414" y="324"/>
                    </a:lnTo>
                    <a:lnTo>
                      <a:pt x="413" y="327"/>
                    </a:lnTo>
                    <a:lnTo>
                      <a:pt x="410" y="328"/>
                    </a:lnTo>
                    <a:lnTo>
                      <a:pt x="409" y="328"/>
                    </a:lnTo>
                    <a:lnTo>
                      <a:pt x="407" y="328"/>
                    </a:lnTo>
                    <a:lnTo>
                      <a:pt x="405" y="328"/>
                    </a:lnTo>
                    <a:lnTo>
                      <a:pt x="403" y="328"/>
                    </a:lnTo>
                    <a:lnTo>
                      <a:pt x="401" y="327"/>
                    </a:lnTo>
                    <a:lnTo>
                      <a:pt x="399" y="325"/>
                    </a:lnTo>
                    <a:lnTo>
                      <a:pt x="398" y="328"/>
                    </a:lnTo>
                    <a:lnTo>
                      <a:pt x="396" y="330"/>
                    </a:lnTo>
                    <a:lnTo>
                      <a:pt x="396" y="330"/>
                    </a:lnTo>
                    <a:lnTo>
                      <a:pt x="395" y="330"/>
                    </a:lnTo>
                    <a:lnTo>
                      <a:pt x="395" y="329"/>
                    </a:lnTo>
                    <a:lnTo>
                      <a:pt x="395" y="327"/>
                    </a:lnTo>
                    <a:lnTo>
                      <a:pt x="395" y="324"/>
                    </a:lnTo>
                    <a:lnTo>
                      <a:pt x="395" y="321"/>
                    </a:lnTo>
                    <a:lnTo>
                      <a:pt x="395" y="319"/>
                    </a:lnTo>
                    <a:lnTo>
                      <a:pt x="395" y="317"/>
                    </a:lnTo>
                    <a:lnTo>
                      <a:pt x="395" y="313"/>
                    </a:lnTo>
                    <a:lnTo>
                      <a:pt x="395" y="312"/>
                    </a:lnTo>
                    <a:lnTo>
                      <a:pt x="393" y="309"/>
                    </a:lnTo>
                    <a:lnTo>
                      <a:pt x="392" y="306"/>
                    </a:lnTo>
                    <a:lnTo>
                      <a:pt x="390" y="305"/>
                    </a:lnTo>
                    <a:lnTo>
                      <a:pt x="387" y="302"/>
                    </a:lnTo>
                    <a:lnTo>
                      <a:pt x="386" y="299"/>
                    </a:lnTo>
                    <a:lnTo>
                      <a:pt x="387" y="296"/>
                    </a:lnTo>
                    <a:lnTo>
                      <a:pt x="388" y="292"/>
                    </a:lnTo>
                    <a:lnTo>
                      <a:pt x="391" y="289"/>
                    </a:lnTo>
                    <a:lnTo>
                      <a:pt x="393" y="286"/>
                    </a:lnTo>
                    <a:lnTo>
                      <a:pt x="394" y="284"/>
                    </a:lnTo>
                    <a:lnTo>
                      <a:pt x="394" y="281"/>
                    </a:lnTo>
                    <a:lnTo>
                      <a:pt x="393" y="279"/>
                    </a:lnTo>
                    <a:lnTo>
                      <a:pt x="392" y="277"/>
                    </a:lnTo>
                    <a:lnTo>
                      <a:pt x="391" y="275"/>
                    </a:lnTo>
                    <a:lnTo>
                      <a:pt x="388" y="269"/>
                    </a:lnTo>
                    <a:lnTo>
                      <a:pt x="386" y="264"/>
                    </a:lnTo>
                    <a:lnTo>
                      <a:pt x="384" y="259"/>
                    </a:lnTo>
                    <a:lnTo>
                      <a:pt x="382" y="255"/>
                    </a:lnTo>
                    <a:lnTo>
                      <a:pt x="380" y="253"/>
                    </a:lnTo>
                    <a:lnTo>
                      <a:pt x="380" y="251"/>
                    </a:lnTo>
                    <a:lnTo>
                      <a:pt x="379" y="247"/>
                    </a:lnTo>
                    <a:lnTo>
                      <a:pt x="379" y="245"/>
                    </a:lnTo>
                    <a:lnTo>
                      <a:pt x="379" y="243"/>
                    </a:lnTo>
                    <a:lnTo>
                      <a:pt x="379" y="241"/>
                    </a:lnTo>
                    <a:lnTo>
                      <a:pt x="377" y="240"/>
                    </a:lnTo>
                    <a:lnTo>
                      <a:pt x="376" y="237"/>
                    </a:lnTo>
                    <a:lnTo>
                      <a:pt x="375" y="235"/>
                    </a:lnTo>
                    <a:lnTo>
                      <a:pt x="373" y="235"/>
                    </a:lnTo>
                    <a:lnTo>
                      <a:pt x="372" y="233"/>
                    </a:lnTo>
                    <a:lnTo>
                      <a:pt x="371" y="231"/>
                    </a:lnTo>
                    <a:lnTo>
                      <a:pt x="370" y="230"/>
                    </a:lnTo>
                    <a:lnTo>
                      <a:pt x="369" y="227"/>
                    </a:lnTo>
                    <a:lnTo>
                      <a:pt x="368" y="226"/>
                    </a:lnTo>
                    <a:lnTo>
                      <a:pt x="366" y="226"/>
                    </a:lnTo>
                    <a:lnTo>
                      <a:pt x="365" y="227"/>
                    </a:lnTo>
                    <a:lnTo>
                      <a:pt x="364" y="231"/>
                    </a:lnTo>
                    <a:lnTo>
                      <a:pt x="364" y="232"/>
                    </a:lnTo>
                    <a:lnTo>
                      <a:pt x="363" y="234"/>
                    </a:lnTo>
                    <a:lnTo>
                      <a:pt x="362" y="237"/>
                    </a:lnTo>
                    <a:lnTo>
                      <a:pt x="361" y="240"/>
                    </a:lnTo>
                    <a:lnTo>
                      <a:pt x="360" y="243"/>
                    </a:lnTo>
                    <a:lnTo>
                      <a:pt x="359" y="244"/>
                    </a:lnTo>
                    <a:lnTo>
                      <a:pt x="358" y="244"/>
                    </a:lnTo>
                    <a:lnTo>
                      <a:pt x="355" y="240"/>
                    </a:lnTo>
                    <a:lnTo>
                      <a:pt x="353" y="234"/>
                    </a:lnTo>
                    <a:lnTo>
                      <a:pt x="353" y="226"/>
                    </a:lnTo>
                    <a:lnTo>
                      <a:pt x="353" y="222"/>
                    </a:lnTo>
                    <a:lnTo>
                      <a:pt x="354" y="220"/>
                    </a:lnTo>
                    <a:lnTo>
                      <a:pt x="355" y="218"/>
                    </a:lnTo>
                    <a:lnTo>
                      <a:pt x="357" y="216"/>
                    </a:lnTo>
                    <a:lnTo>
                      <a:pt x="358" y="214"/>
                    </a:lnTo>
                    <a:lnTo>
                      <a:pt x="358" y="211"/>
                    </a:lnTo>
                    <a:lnTo>
                      <a:pt x="358" y="209"/>
                    </a:lnTo>
                    <a:lnTo>
                      <a:pt x="358" y="205"/>
                    </a:lnTo>
                    <a:lnTo>
                      <a:pt x="357" y="201"/>
                    </a:lnTo>
                    <a:lnTo>
                      <a:pt x="354" y="197"/>
                    </a:lnTo>
                    <a:lnTo>
                      <a:pt x="353" y="193"/>
                    </a:lnTo>
                    <a:lnTo>
                      <a:pt x="351" y="190"/>
                    </a:lnTo>
                    <a:lnTo>
                      <a:pt x="350" y="189"/>
                    </a:lnTo>
                    <a:lnTo>
                      <a:pt x="348" y="187"/>
                    </a:lnTo>
                    <a:lnTo>
                      <a:pt x="347" y="185"/>
                    </a:lnTo>
                    <a:lnTo>
                      <a:pt x="347" y="183"/>
                    </a:lnTo>
                    <a:lnTo>
                      <a:pt x="347" y="181"/>
                    </a:lnTo>
                    <a:lnTo>
                      <a:pt x="348" y="180"/>
                    </a:lnTo>
                    <a:lnTo>
                      <a:pt x="348" y="178"/>
                    </a:lnTo>
                    <a:lnTo>
                      <a:pt x="347" y="176"/>
                    </a:lnTo>
                    <a:lnTo>
                      <a:pt x="344" y="175"/>
                    </a:lnTo>
                    <a:lnTo>
                      <a:pt x="343" y="176"/>
                    </a:lnTo>
                    <a:lnTo>
                      <a:pt x="341" y="177"/>
                    </a:lnTo>
                    <a:lnTo>
                      <a:pt x="339" y="177"/>
                    </a:lnTo>
                    <a:lnTo>
                      <a:pt x="338" y="178"/>
                    </a:lnTo>
                    <a:lnTo>
                      <a:pt x="333" y="178"/>
                    </a:lnTo>
                    <a:lnTo>
                      <a:pt x="332" y="177"/>
                    </a:lnTo>
                    <a:lnTo>
                      <a:pt x="331" y="176"/>
                    </a:lnTo>
                    <a:lnTo>
                      <a:pt x="331" y="175"/>
                    </a:lnTo>
                    <a:lnTo>
                      <a:pt x="331" y="174"/>
                    </a:lnTo>
                    <a:lnTo>
                      <a:pt x="331" y="174"/>
                    </a:lnTo>
                    <a:lnTo>
                      <a:pt x="329" y="176"/>
                    </a:lnTo>
                    <a:lnTo>
                      <a:pt x="327" y="177"/>
                    </a:lnTo>
                    <a:lnTo>
                      <a:pt x="325" y="178"/>
                    </a:lnTo>
                    <a:lnTo>
                      <a:pt x="324" y="178"/>
                    </a:lnTo>
                    <a:lnTo>
                      <a:pt x="322" y="176"/>
                    </a:lnTo>
                    <a:lnTo>
                      <a:pt x="320" y="172"/>
                    </a:lnTo>
                    <a:lnTo>
                      <a:pt x="318" y="169"/>
                    </a:lnTo>
                    <a:lnTo>
                      <a:pt x="318" y="165"/>
                    </a:lnTo>
                    <a:lnTo>
                      <a:pt x="318" y="160"/>
                    </a:lnTo>
                    <a:lnTo>
                      <a:pt x="317" y="158"/>
                    </a:lnTo>
                    <a:lnTo>
                      <a:pt x="316" y="157"/>
                    </a:lnTo>
                    <a:lnTo>
                      <a:pt x="315" y="156"/>
                    </a:lnTo>
                    <a:lnTo>
                      <a:pt x="313" y="155"/>
                    </a:lnTo>
                    <a:lnTo>
                      <a:pt x="311" y="154"/>
                    </a:lnTo>
                    <a:lnTo>
                      <a:pt x="307" y="148"/>
                    </a:lnTo>
                    <a:lnTo>
                      <a:pt x="305" y="141"/>
                    </a:lnTo>
                    <a:lnTo>
                      <a:pt x="301" y="134"/>
                    </a:lnTo>
                    <a:lnTo>
                      <a:pt x="298" y="129"/>
                    </a:lnTo>
                    <a:lnTo>
                      <a:pt x="297" y="129"/>
                    </a:lnTo>
                    <a:lnTo>
                      <a:pt x="297" y="127"/>
                    </a:lnTo>
                    <a:lnTo>
                      <a:pt x="297" y="126"/>
                    </a:lnTo>
                    <a:lnTo>
                      <a:pt x="297" y="123"/>
                    </a:lnTo>
                    <a:lnTo>
                      <a:pt x="296" y="121"/>
                    </a:lnTo>
                    <a:lnTo>
                      <a:pt x="296" y="120"/>
                    </a:lnTo>
                    <a:lnTo>
                      <a:pt x="296" y="117"/>
                    </a:lnTo>
                    <a:lnTo>
                      <a:pt x="296" y="116"/>
                    </a:lnTo>
                    <a:lnTo>
                      <a:pt x="295" y="114"/>
                    </a:lnTo>
                    <a:lnTo>
                      <a:pt x="295" y="114"/>
                    </a:lnTo>
                    <a:lnTo>
                      <a:pt x="294" y="114"/>
                    </a:lnTo>
                    <a:lnTo>
                      <a:pt x="289" y="116"/>
                    </a:lnTo>
                    <a:lnTo>
                      <a:pt x="286" y="123"/>
                    </a:lnTo>
                    <a:lnTo>
                      <a:pt x="284" y="129"/>
                    </a:lnTo>
                    <a:lnTo>
                      <a:pt x="283" y="136"/>
                    </a:lnTo>
                    <a:lnTo>
                      <a:pt x="281" y="139"/>
                    </a:lnTo>
                    <a:lnTo>
                      <a:pt x="279" y="142"/>
                    </a:lnTo>
                    <a:lnTo>
                      <a:pt x="277" y="143"/>
                    </a:lnTo>
                    <a:lnTo>
                      <a:pt x="276" y="143"/>
                    </a:lnTo>
                    <a:lnTo>
                      <a:pt x="274" y="142"/>
                    </a:lnTo>
                    <a:lnTo>
                      <a:pt x="272" y="141"/>
                    </a:lnTo>
                    <a:lnTo>
                      <a:pt x="270" y="138"/>
                    </a:lnTo>
                    <a:lnTo>
                      <a:pt x="268" y="136"/>
                    </a:lnTo>
                    <a:lnTo>
                      <a:pt x="266" y="135"/>
                    </a:lnTo>
                    <a:lnTo>
                      <a:pt x="265" y="134"/>
                    </a:lnTo>
                    <a:lnTo>
                      <a:pt x="257" y="131"/>
                    </a:lnTo>
                    <a:lnTo>
                      <a:pt x="249" y="129"/>
                    </a:lnTo>
                    <a:lnTo>
                      <a:pt x="241" y="134"/>
                    </a:lnTo>
                    <a:lnTo>
                      <a:pt x="239" y="135"/>
                    </a:lnTo>
                    <a:lnTo>
                      <a:pt x="238" y="135"/>
                    </a:lnTo>
                    <a:lnTo>
                      <a:pt x="237" y="134"/>
                    </a:lnTo>
                    <a:lnTo>
                      <a:pt x="235" y="132"/>
                    </a:lnTo>
                    <a:lnTo>
                      <a:pt x="234" y="129"/>
                    </a:lnTo>
                    <a:lnTo>
                      <a:pt x="233" y="127"/>
                    </a:lnTo>
                    <a:lnTo>
                      <a:pt x="232" y="124"/>
                    </a:lnTo>
                    <a:lnTo>
                      <a:pt x="231" y="122"/>
                    </a:lnTo>
                    <a:lnTo>
                      <a:pt x="229" y="120"/>
                    </a:lnTo>
                    <a:lnTo>
                      <a:pt x="228" y="118"/>
                    </a:lnTo>
                    <a:lnTo>
                      <a:pt x="226" y="118"/>
                    </a:lnTo>
                    <a:lnTo>
                      <a:pt x="224" y="120"/>
                    </a:lnTo>
                    <a:lnTo>
                      <a:pt x="222" y="120"/>
                    </a:lnTo>
                    <a:lnTo>
                      <a:pt x="221" y="118"/>
                    </a:lnTo>
                    <a:lnTo>
                      <a:pt x="220" y="117"/>
                    </a:lnTo>
                    <a:lnTo>
                      <a:pt x="219" y="116"/>
                    </a:lnTo>
                    <a:lnTo>
                      <a:pt x="218" y="114"/>
                    </a:lnTo>
                    <a:lnTo>
                      <a:pt x="218" y="112"/>
                    </a:lnTo>
                    <a:lnTo>
                      <a:pt x="217" y="110"/>
                    </a:lnTo>
                    <a:lnTo>
                      <a:pt x="212" y="109"/>
                    </a:lnTo>
                    <a:lnTo>
                      <a:pt x="207" y="109"/>
                    </a:lnTo>
                    <a:lnTo>
                      <a:pt x="202" y="111"/>
                    </a:lnTo>
                    <a:lnTo>
                      <a:pt x="199" y="114"/>
                    </a:lnTo>
                    <a:lnTo>
                      <a:pt x="198" y="117"/>
                    </a:lnTo>
                    <a:lnTo>
                      <a:pt x="198" y="120"/>
                    </a:lnTo>
                    <a:lnTo>
                      <a:pt x="199" y="122"/>
                    </a:lnTo>
                    <a:lnTo>
                      <a:pt x="200" y="124"/>
                    </a:lnTo>
                    <a:lnTo>
                      <a:pt x="201" y="125"/>
                    </a:lnTo>
                    <a:lnTo>
                      <a:pt x="202" y="127"/>
                    </a:lnTo>
                    <a:lnTo>
                      <a:pt x="202" y="129"/>
                    </a:lnTo>
                    <a:lnTo>
                      <a:pt x="201" y="132"/>
                    </a:lnTo>
                    <a:lnTo>
                      <a:pt x="200" y="134"/>
                    </a:lnTo>
                    <a:lnTo>
                      <a:pt x="199" y="136"/>
                    </a:lnTo>
                    <a:lnTo>
                      <a:pt x="198" y="137"/>
                    </a:lnTo>
                    <a:lnTo>
                      <a:pt x="196" y="138"/>
                    </a:lnTo>
                    <a:lnTo>
                      <a:pt x="195" y="138"/>
                    </a:lnTo>
                    <a:lnTo>
                      <a:pt x="191" y="141"/>
                    </a:lnTo>
                    <a:lnTo>
                      <a:pt x="189" y="143"/>
                    </a:lnTo>
                    <a:lnTo>
                      <a:pt x="187" y="145"/>
                    </a:lnTo>
                    <a:lnTo>
                      <a:pt x="186" y="147"/>
                    </a:lnTo>
                    <a:lnTo>
                      <a:pt x="184" y="150"/>
                    </a:lnTo>
                    <a:lnTo>
                      <a:pt x="182" y="153"/>
                    </a:lnTo>
                    <a:lnTo>
                      <a:pt x="179" y="154"/>
                    </a:lnTo>
                    <a:lnTo>
                      <a:pt x="177" y="156"/>
                    </a:lnTo>
                    <a:lnTo>
                      <a:pt x="175" y="157"/>
                    </a:lnTo>
                    <a:lnTo>
                      <a:pt x="173" y="159"/>
                    </a:lnTo>
                    <a:lnTo>
                      <a:pt x="170" y="160"/>
                    </a:lnTo>
                    <a:lnTo>
                      <a:pt x="168" y="161"/>
                    </a:lnTo>
                    <a:lnTo>
                      <a:pt x="166" y="163"/>
                    </a:lnTo>
                    <a:lnTo>
                      <a:pt x="165" y="163"/>
                    </a:lnTo>
                    <a:lnTo>
                      <a:pt x="165" y="161"/>
                    </a:lnTo>
                    <a:lnTo>
                      <a:pt x="165" y="159"/>
                    </a:lnTo>
                    <a:lnTo>
                      <a:pt x="165" y="157"/>
                    </a:lnTo>
                    <a:lnTo>
                      <a:pt x="165" y="154"/>
                    </a:lnTo>
                    <a:lnTo>
                      <a:pt x="165" y="150"/>
                    </a:lnTo>
                    <a:lnTo>
                      <a:pt x="166" y="148"/>
                    </a:lnTo>
                    <a:lnTo>
                      <a:pt x="166" y="146"/>
                    </a:lnTo>
                    <a:lnTo>
                      <a:pt x="166" y="145"/>
                    </a:lnTo>
                    <a:lnTo>
                      <a:pt x="166" y="143"/>
                    </a:lnTo>
                    <a:lnTo>
                      <a:pt x="165" y="142"/>
                    </a:lnTo>
                    <a:lnTo>
                      <a:pt x="164" y="141"/>
                    </a:lnTo>
                    <a:lnTo>
                      <a:pt x="164" y="139"/>
                    </a:lnTo>
                    <a:lnTo>
                      <a:pt x="163" y="138"/>
                    </a:lnTo>
                    <a:lnTo>
                      <a:pt x="163" y="136"/>
                    </a:lnTo>
                    <a:lnTo>
                      <a:pt x="164" y="134"/>
                    </a:lnTo>
                    <a:lnTo>
                      <a:pt x="166" y="129"/>
                    </a:lnTo>
                    <a:lnTo>
                      <a:pt x="168" y="124"/>
                    </a:lnTo>
                    <a:lnTo>
                      <a:pt x="170" y="118"/>
                    </a:lnTo>
                    <a:lnTo>
                      <a:pt x="170" y="115"/>
                    </a:lnTo>
                    <a:lnTo>
                      <a:pt x="172" y="113"/>
                    </a:lnTo>
                    <a:lnTo>
                      <a:pt x="173" y="112"/>
                    </a:lnTo>
                    <a:lnTo>
                      <a:pt x="175" y="112"/>
                    </a:lnTo>
                    <a:lnTo>
                      <a:pt x="177" y="112"/>
                    </a:lnTo>
                    <a:lnTo>
                      <a:pt x="178" y="111"/>
                    </a:lnTo>
                    <a:lnTo>
                      <a:pt x="179" y="109"/>
                    </a:lnTo>
                    <a:lnTo>
                      <a:pt x="180" y="106"/>
                    </a:lnTo>
                    <a:lnTo>
                      <a:pt x="182" y="103"/>
                    </a:lnTo>
                    <a:lnTo>
                      <a:pt x="182" y="100"/>
                    </a:lnTo>
                    <a:lnTo>
                      <a:pt x="182" y="99"/>
                    </a:lnTo>
                    <a:lnTo>
                      <a:pt x="180" y="98"/>
                    </a:lnTo>
                    <a:lnTo>
                      <a:pt x="179" y="96"/>
                    </a:lnTo>
                    <a:lnTo>
                      <a:pt x="177" y="98"/>
                    </a:lnTo>
                    <a:lnTo>
                      <a:pt x="175" y="99"/>
                    </a:lnTo>
                    <a:lnTo>
                      <a:pt x="174" y="100"/>
                    </a:lnTo>
                    <a:lnTo>
                      <a:pt x="172" y="102"/>
                    </a:lnTo>
                    <a:lnTo>
                      <a:pt x="170" y="104"/>
                    </a:lnTo>
                    <a:lnTo>
                      <a:pt x="168" y="105"/>
                    </a:lnTo>
                    <a:lnTo>
                      <a:pt x="168" y="107"/>
                    </a:lnTo>
                    <a:lnTo>
                      <a:pt x="162" y="121"/>
                    </a:lnTo>
                    <a:lnTo>
                      <a:pt x="158" y="123"/>
                    </a:lnTo>
                    <a:lnTo>
                      <a:pt x="157" y="124"/>
                    </a:lnTo>
                    <a:lnTo>
                      <a:pt x="157" y="126"/>
                    </a:lnTo>
                    <a:lnTo>
                      <a:pt x="157" y="129"/>
                    </a:lnTo>
                    <a:lnTo>
                      <a:pt x="157" y="135"/>
                    </a:lnTo>
                    <a:lnTo>
                      <a:pt x="156" y="141"/>
                    </a:lnTo>
                    <a:lnTo>
                      <a:pt x="155" y="145"/>
                    </a:lnTo>
                    <a:lnTo>
                      <a:pt x="153" y="147"/>
                    </a:lnTo>
                    <a:lnTo>
                      <a:pt x="152" y="148"/>
                    </a:lnTo>
                    <a:lnTo>
                      <a:pt x="150" y="148"/>
                    </a:lnTo>
                    <a:lnTo>
                      <a:pt x="147" y="149"/>
                    </a:lnTo>
                    <a:lnTo>
                      <a:pt x="146" y="152"/>
                    </a:lnTo>
                    <a:lnTo>
                      <a:pt x="144" y="155"/>
                    </a:lnTo>
                    <a:lnTo>
                      <a:pt x="144" y="157"/>
                    </a:lnTo>
                    <a:lnTo>
                      <a:pt x="144" y="159"/>
                    </a:lnTo>
                    <a:lnTo>
                      <a:pt x="144" y="160"/>
                    </a:lnTo>
                    <a:lnTo>
                      <a:pt x="145" y="161"/>
                    </a:lnTo>
                    <a:lnTo>
                      <a:pt x="145" y="163"/>
                    </a:lnTo>
                    <a:lnTo>
                      <a:pt x="146" y="165"/>
                    </a:lnTo>
                    <a:lnTo>
                      <a:pt x="145" y="168"/>
                    </a:lnTo>
                    <a:lnTo>
                      <a:pt x="144" y="169"/>
                    </a:lnTo>
                    <a:lnTo>
                      <a:pt x="143" y="171"/>
                    </a:lnTo>
                    <a:lnTo>
                      <a:pt x="142" y="171"/>
                    </a:lnTo>
                    <a:lnTo>
                      <a:pt x="140" y="170"/>
                    </a:lnTo>
                    <a:lnTo>
                      <a:pt x="137" y="169"/>
                    </a:lnTo>
                    <a:lnTo>
                      <a:pt x="135" y="169"/>
                    </a:lnTo>
                    <a:lnTo>
                      <a:pt x="134" y="171"/>
                    </a:lnTo>
                    <a:lnTo>
                      <a:pt x="134" y="174"/>
                    </a:lnTo>
                    <a:lnTo>
                      <a:pt x="135" y="176"/>
                    </a:lnTo>
                    <a:lnTo>
                      <a:pt x="136" y="177"/>
                    </a:lnTo>
                    <a:lnTo>
                      <a:pt x="137" y="178"/>
                    </a:lnTo>
                    <a:lnTo>
                      <a:pt x="139" y="179"/>
                    </a:lnTo>
                    <a:lnTo>
                      <a:pt x="141" y="181"/>
                    </a:lnTo>
                    <a:lnTo>
                      <a:pt x="142" y="182"/>
                    </a:lnTo>
                    <a:lnTo>
                      <a:pt x="142" y="185"/>
                    </a:lnTo>
                    <a:lnTo>
                      <a:pt x="143" y="186"/>
                    </a:lnTo>
                    <a:lnTo>
                      <a:pt x="142" y="189"/>
                    </a:lnTo>
                    <a:lnTo>
                      <a:pt x="142" y="191"/>
                    </a:lnTo>
                    <a:lnTo>
                      <a:pt x="140" y="196"/>
                    </a:lnTo>
                    <a:lnTo>
                      <a:pt x="139" y="200"/>
                    </a:lnTo>
                    <a:lnTo>
                      <a:pt x="136" y="203"/>
                    </a:lnTo>
                    <a:lnTo>
                      <a:pt x="134" y="205"/>
                    </a:lnTo>
                    <a:lnTo>
                      <a:pt x="131" y="208"/>
                    </a:lnTo>
                    <a:lnTo>
                      <a:pt x="129" y="210"/>
                    </a:lnTo>
                    <a:lnTo>
                      <a:pt x="126" y="211"/>
                    </a:lnTo>
                    <a:lnTo>
                      <a:pt x="124" y="213"/>
                    </a:lnTo>
                    <a:lnTo>
                      <a:pt x="118" y="219"/>
                    </a:lnTo>
                    <a:lnTo>
                      <a:pt x="113" y="227"/>
                    </a:lnTo>
                    <a:lnTo>
                      <a:pt x="109" y="237"/>
                    </a:lnTo>
                    <a:lnTo>
                      <a:pt x="108" y="240"/>
                    </a:lnTo>
                    <a:lnTo>
                      <a:pt x="107" y="242"/>
                    </a:lnTo>
                    <a:lnTo>
                      <a:pt x="107" y="244"/>
                    </a:lnTo>
                    <a:lnTo>
                      <a:pt x="107" y="246"/>
                    </a:lnTo>
                    <a:lnTo>
                      <a:pt x="103" y="247"/>
                    </a:lnTo>
                    <a:lnTo>
                      <a:pt x="101" y="248"/>
                    </a:lnTo>
                    <a:lnTo>
                      <a:pt x="99" y="249"/>
                    </a:lnTo>
                    <a:lnTo>
                      <a:pt x="98" y="253"/>
                    </a:lnTo>
                    <a:lnTo>
                      <a:pt x="96" y="258"/>
                    </a:lnTo>
                    <a:lnTo>
                      <a:pt x="92" y="264"/>
                    </a:lnTo>
                    <a:lnTo>
                      <a:pt x="90" y="267"/>
                    </a:lnTo>
                    <a:lnTo>
                      <a:pt x="87" y="270"/>
                    </a:lnTo>
                    <a:lnTo>
                      <a:pt x="85" y="272"/>
                    </a:lnTo>
                    <a:lnTo>
                      <a:pt x="82" y="273"/>
                    </a:lnTo>
                    <a:lnTo>
                      <a:pt x="80" y="272"/>
                    </a:lnTo>
                    <a:lnTo>
                      <a:pt x="79" y="270"/>
                    </a:lnTo>
                    <a:lnTo>
                      <a:pt x="78" y="267"/>
                    </a:lnTo>
                    <a:lnTo>
                      <a:pt x="78" y="264"/>
                    </a:lnTo>
                    <a:lnTo>
                      <a:pt x="78" y="261"/>
                    </a:lnTo>
                    <a:lnTo>
                      <a:pt x="78" y="257"/>
                    </a:lnTo>
                    <a:lnTo>
                      <a:pt x="79" y="255"/>
                    </a:lnTo>
                    <a:lnTo>
                      <a:pt x="80" y="253"/>
                    </a:lnTo>
                    <a:lnTo>
                      <a:pt x="81" y="252"/>
                    </a:lnTo>
                    <a:lnTo>
                      <a:pt x="82" y="252"/>
                    </a:lnTo>
                    <a:lnTo>
                      <a:pt x="84" y="251"/>
                    </a:lnTo>
                    <a:lnTo>
                      <a:pt x="85" y="249"/>
                    </a:lnTo>
                    <a:lnTo>
                      <a:pt x="87" y="248"/>
                    </a:lnTo>
                    <a:lnTo>
                      <a:pt x="88" y="246"/>
                    </a:lnTo>
                    <a:lnTo>
                      <a:pt x="88" y="244"/>
                    </a:lnTo>
                    <a:lnTo>
                      <a:pt x="89" y="243"/>
                    </a:lnTo>
                    <a:lnTo>
                      <a:pt x="90" y="242"/>
                    </a:lnTo>
                    <a:lnTo>
                      <a:pt x="91" y="240"/>
                    </a:lnTo>
                    <a:lnTo>
                      <a:pt x="92" y="237"/>
                    </a:lnTo>
                    <a:lnTo>
                      <a:pt x="93" y="236"/>
                    </a:lnTo>
                    <a:lnTo>
                      <a:pt x="95" y="233"/>
                    </a:lnTo>
                    <a:lnTo>
                      <a:pt x="95" y="231"/>
                    </a:lnTo>
                    <a:lnTo>
                      <a:pt x="96" y="229"/>
                    </a:lnTo>
                    <a:lnTo>
                      <a:pt x="96" y="226"/>
                    </a:lnTo>
                    <a:lnTo>
                      <a:pt x="97" y="225"/>
                    </a:lnTo>
                    <a:lnTo>
                      <a:pt x="99" y="224"/>
                    </a:lnTo>
                    <a:lnTo>
                      <a:pt x="100" y="223"/>
                    </a:lnTo>
                    <a:lnTo>
                      <a:pt x="102" y="222"/>
                    </a:lnTo>
                    <a:lnTo>
                      <a:pt x="102" y="219"/>
                    </a:lnTo>
                    <a:lnTo>
                      <a:pt x="103" y="215"/>
                    </a:lnTo>
                    <a:lnTo>
                      <a:pt x="103" y="213"/>
                    </a:lnTo>
                    <a:lnTo>
                      <a:pt x="104" y="211"/>
                    </a:lnTo>
                    <a:lnTo>
                      <a:pt x="104" y="203"/>
                    </a:lnTo>
                    <a:lnTo>
                      <a:pt x="107" y="197"/>
                    </a:lnTo>
                    <a:lnTo>
                      <a:pt x="109" y="191"/>
                    </a:lnTo>
                    <a:lnTo>
                      <a:pt x="109" y="189"/>
                    </a:lnTo>
                    <a:lnTo>
                      <a:pt x="109" y="187"/>
                    </a:lnTo>
                    <a:lnTo>
                      <a:pt x="110" y="185"/>
                    </a:lnTo>
                    <a:lnTo>
                      <a:pt x="111" y="181"/>
                    </a:lnTo>
                    <a:lnTo>
                      <a:pt x="111" y="180"/>
                    </a:lnTo>
                    <a:lnTo>
                      <a:pt x="109" y="179"/>
                    </a:lnTo>
                    <a:lnTo>
                      <a:pt x="108" y="179"/>
                    </a:lnTo>
                    <a:lnTo>
                      <a:pt x="107" y="180"/>
                    </a:lnTo>
                    <a:lnTo>
                      <a:pt x="107" y="180"/>
                    </a:lnTo>
                    <a:lnTo>
                      <a:pt x="106" y="182"/>
                    </a:lnTo>
                    <a:lnTo>
                      <a:pt x="104" y="185"/>
                    </a:lnTo>
                    <a:lnTo>
                      <a:pt x="103" y="187"/>
                    </a:lnTo>
                    <a:lnTo>
                      <a:pt x="102" y="187"/>
                    </a:lnTo>
                    <a:lnTo>
                      <a:pt x="101" y="187"/>
                    </a:lnTo>
                    <a:lnTo>
                      <a:pt x="100" y="185"/>
                    </a:lnTo>
                    <a:lnTo>
                      <a:pt x="100" y="183"/>
                    </a:lnTo>
                    <a:lnTo>
                      <a:pt x="100" y="182"/>
                    </a:lnTo>
                    <a:lnTo>
                      <a:pt x="99" y="180"/>
                    </a:lnTo>
                    <a:lnTo>
                      <a:pt x="99" y="179"/>
                    </a:lnTo>
                    <a:lnTo>
                      <a:pt x="99" y="178"/>
                    </a:lnTo>
                    <a:lnTo>
                      <a:pt x="98" y="178"/>
                    </a:lnTo>
                    <a:lnTo>
                      <a:pt x="97" y="179"/>
                    </a:lnTo>
                    <a:lnTo>
                      <a:pt x="96" y="180"/>
                    </a:lnTo>
                    <a:lnTo>
                      <a:pt x="95" y="182"/>
                    </a:lnTo>
                    <a:lnTo>
                      <a:pt x="93" y="185"/>
                    </a:lnTo>
                    <a:lnTo>
                      <a:pt x="93" y="187"/>
                    </a:lnTo>
                    <a:lnTo>
                      <a:pt x="92" y="188"/>
                    </a:lnTo>
                    <a:lnTo>
                      <a:pt x="92" y="190"/>
                    </a:lnTo>
                    <a:lnTo>
                      <a:pt x="92" y="192"/>
                    </a:lnTo>
                    <a:lnTo>
                      <a:pt x="91" y="193"/>
                    </a:lnTo>
                    <a:lnTo>
                      <a:pt x="91" y="196"/>
                    </a:lnTo>
                    <a:lnTo>
                      <a:pt x="90" y="197"/>
                    </a:lnTo>
                    <a:lnTo>
                      <a:pt x="90" y="197"/>
                    </a:lnTo>
                    <a:lnTo>
                      <a:pt x="89" y="197"/>
                    </a:lnTo>
                    <a:lnTo>
                      <a:pt x="88" y="196"/>
                    </a:lnTo>
                    <a:lnTo>
                      <a:pt x="87" y="193"/>
                    </a:lnTo>
                    <a:lnTo>
                      <a:pt x="87" y="192"/>
                    </a:lnTo>
                    <a:lnTo>
                      <a:pt x="87" y="191"/>
                    </a:lnTo>
                    <a:lnTo>
                      <a:pt x="86" y="189"/>
                    </a:lnTo>
                    <a:lnTo>
                      <a:pt x="85" y="186"/>
                    </a:lnTo>
                    <a:lnTo>
                      <a:pt x="82" y="183"/>
                    </a:lnTo>
                    <a:lnTo>
                      <a:pt x="80" y="182"/>
                    </a:lnTo>
                    <a:lnTo>
                      <a:pt x="79" y="181"/>
                    </a:lnTo>
                    <a:lnTo>
                      <a:pt x="77" y="181"/>
                    </a:lnTo>
                    <a:lnTo>
                      <a:pt x="75" y="183"/>
                    </a:lnTo>
                    <a:lnTo>
                      <a:pt x="74" y="187"/>
                    </a:lnTo>
                    <a:lnTo>
                      <a:pt x="71" y="189"/>
                    </a:lnTo>
                    <a:lnTo>
                      <a:pt x="70" y="191"/>
                    </a:lnTo>
                    <a:lnTo>
                      <a:pt x="69" y="192"/>
                    </a:lnTo>
                    <a:lnTo>
                      <a:pt x="69" y="193"/>
                    </a:lnTo>
                    <a:lnTo>
                      <a:pt x="67" y="193"/>
                    </a:lnTo>
                    <a:lnTo>
                      <a:pt x="67" y="193"/>
                    </a:lnTo>
                    <a:lnTo>
                      <a:pt x="66" y="192"/>
                    </a:lnTo>
                    <a:lnTo>
                      <a:pt x="66" y="191"/>
                    </a:lnTo>
                    <a:lnTo>
                      <a:pt x="66" y="189"/>
                    </a:lnTo>
                    <a:lnTo>
                      <a:pt x="67" y="188"/>
                    </a:lnTo>
                    <a:lnTo>
                      <a:pt x="67" y="187"/>
                    </a:lnTo>
                    <a:lnTo>
                      <a:pt x="67" y="183"/>
                    </a:lnTo>
                    <a:lnTo>
                      <a:pt x="67" y="181"/>
                    </a:lnTo>
                    <a:lnTo>
                      <a:pt x="67" y="179"/>
                    </a:lnTo>
                    <a:lnTo>
                      <a:pt x="66" y="177"/>
                    </a:lnTo>
                    <a:lnTo>
                      <a:pt x="66" y="175"/>
                    </a:lnTo>
                    <a:lnTo>
                      <a:pt x="67" y="171"/>
                    </a:lnTo>
                    <a:lnTo>
                      <a:pt x="68" y="168"/>
                    </a:lnTo>
                    <a:lnTo>
                      <a:pt x="68" y="165"/>
                    </a:lnTo>
                    <a:lnTo>
                      <a:pt x="68" y="163"/>
                    </a:lnTo>
                    <a:lnTo>
                      <a:pt x="68" y="160"/>
                    </a:lnTo>
                    <a:lnTo>
                      <a:pt x="67" y="158"/>
                    </a:lnTo>
                    <a:lnTo>
                      <a:pt x="67" y="156"/>
                    </a:lnTo>
                    <a:lnTo>
                      <a:pt x="66" y="154"/>
                    </a:lnTo>
                    <a:lnTo>
                      <a:pt x="65" y="152"/>
                    </a:lnTo>
                    <a:lnTo>
                      <a:pt x="65" y="150"/>
                    </a:lnTo>
                    <a:lnTo>
                      <a:pt x="64" y="150"/>
                    </a:lnTo>
                    <a:lnTo>
                      <a:pt x="63" y="152"/>
                    </a:lnTo>
                    <a:lnTo>
                      <a:pt x="62" y="154"/>
                    </a:lnTo>
                    <a:lnTo>
                      <a:pt x="60" y="156"/>
                    </a:lnTo>
                    <a:lnTo>
                      <a:pt x="59" y="158"/>
                    </a:lnTo>
                    <a:lnTo>
                      <a:pt x="59" y="159"/>
                    </a:lnTo>
                    <a:lnTo>
                      <a:pt x="58" y="160"/>
                    </a:lnTo>
                    <a:lnTo>
                      <a:pt x="56" y="159"/>
                    </a:lnTo>
                    <a:lnTo>
                      <a:pt x="54" y="157"/>
                    </a:lnTo>
                    <a:lnTo>
                      <a:pt x="52" y="154"/>
                    </a:lnTo>
                    <a:lnTo>
                      <a:pt x="49" y="150"/>
                    </a:lnTo>
                    <a:lnTo>
                      <a:pt x="47" y="147"/>
                    </a:lnTo>
                    <a:lnTo>
                      <a:pt x="45" y="145"/>
                    </a:lnTo>
                    <a:lnTo>
                      <a:pt x="44" y="144"/>
                    </a:lnTo>
                    <a:lnTo>
                      <a:pt x="43" y="143"/>
                    </a:lnTo>
                    <a:lnTo>
                      <a:pt x="42" y="142"/>
                    </a:lnTo>
                    <a:lnTo>
                      <a:pt x="41" y="139"/>
                    </a:lnTo>
                    <a:lnTo>
                      <a:pt x="39" y="138"/>
                    </a:lnTo>
                    <a:lnTo>
                      <a:pt x="39" y="137"/>
                    </a:lnTo>
                    <a:lnTo>
                      <a:pt x="39" y="136"/>
                    </a:lnTo>
                    <a:lnTo>
                      <a:pt x="41" y="136"/>
                    </a:lnTo>
                    <a:lnTo>
                      <a:pt x="43" y="136"/>
                    </a:lnTo>
                    <a:lnTo>
                      <a:pt x="47" y="137"/>
                    </a:lnTo>
                    <a:lnTo>
                      <a:pt x="52" y="137"/>
                    </a:lnTo>
                    <a:lnTo>
                      <a:pt x="56" y="136"/>
                    </a:lnTo>
                    <a:lnTo>
                      <a:pt x="57" y="134"/>
                    </a:lnTo>
                    <a:lnTo>
                      <a:pt x="57" y="133"/>
                    </a:lnTo>
                    <a:lnTo>
                      <a:pt x="57" y="132"/>
                    </a:lnTo>
                    <a:lnTo>
                      <a:pt x="56" y="132"/>
                    </a:lnTo>
                    <a:lnTo>
                      <a:pt x="54" y="132"/>
                    </a:lnTo>
                    <a:lnTo>
                      <a:pt x="53" y="132"/>
                    </a:lnTo>
                    <a:lnTo>
                      <a:pt x="50" y="132"/>
                    </a:lnTo>
                    <a:lnTo>
                      <a:pt x="49" y="132"/>
                    </a:lnTo>
                    <a:lnTo>
                      <a:pt x="49" y="132"/>
                    </a:lnTo>
                    <a:lnTo>
                      <a:pt x="47" y="131"/>
                    </a:lnTo>
                    <a:lnTo>
                      <a:pt x="46" y="129"/>
                    </a:lnTo>
                    <a:lnTo>
                      <a:pt x="44" y="127"/>
                    </a:lnTo>
                    <a:lnTo>
                      <a:pt x="43" y="125"/>
                    </a:lnTo>
                    <a:lnTo>
                      <a:pt x="42" y="124"/>
                    </a:lnTo>
                    <a:lnTo>
                      <a:pt x="41" y="124"/>
                    </a:lnTo>
                    <a:lnTo>
                      <a:pt x="39" y="124"/>
                    </a:lnTo>
                    <a:lnTo>
                      <a:pt x="39" y="123"/>
                    </a:lnTo>
                    <a:lnTo>
                      <a:pt x="38" y="121"/>
                    </a:lnTo>
                    <a:lnTo>
                      <a:pt x="38" y="120"/>
                    </a:lnTo>
                    <a:lnTo>
                      <a:pt x="38" y="117"/>
                    </a:lnTo>
                    <a:lnTo>
                      <a:pt x="38" y="114"/>
                    </a:lnTo>
                    <a:lnTo>
                      <a:pt x="37" y="112"/>
                    </a:lnTo>
                    <a:lnTo>
                      <a:pt x="37" y="109"/>
                    </a:lnTo>
                    <a:lnTo>
                      <a:pt x="37" y="106"/>
                    </a:lnTo>
                    <a:lnTo>
                      <a:pt x="36" y="105"/>
                    </a:lnTo>
                    <a:lnTo>
                      <a:pt x="36" y="105"/>
                    </a:lnTo>
                    <a:lnTo>
                      <a:pt x="37" y="102"/>
                    </a:lnTo>
                    <a:lnTo>
                      <a:pt x="41" y="98"/>
                    </a:lnTo>
                    <a:lnTo>
                      <a:pt x="43" y="93"/>
                    </a:lnTo>
                    <a:lnTo>
                      <a:pt x="45" y="88"/>
                    </a:lnTo>
                    <a:lnTo>
                      <a:pt x="45" y="87"/>
                    </a:lnTo>
                    <a:lnTo>
                      <a:pt x="45" y="84"/>
                    </a:lnTo>
                    <a:lnTo>
                      <a:pt x="45" y="83"/>
                    </a:lnTo>
                    <a:lnTo>
                      <a:pt x="46" y="82"/>
                    </a:lnTo>
                    <a:lnTo>
                      <a:pt x="47" y="81"/>
                    </a:lnTo>
                    <a:lnTo>
                      <a:pt x="49" y="80"/>
                    </a:lnTo>
                    <a:lnTo>
                      <a:pt x="50" y="78"/>
                    </a:lnTo>
                    <a:lnTo>
                      <a:pt x="50" y="76"/>
                    </a:lnTo>
                    <a:lnTo>
                      <a:pt x="52" y="73"/>
                    </a:lnTo>
                    <a:lnTo>
                      <a:pt x="52" y="70"/>
                    </a:lnTo>
                    <a:lnTo>
                      <a:pt x="52" y="66"/>
                    </a:lnTo>
                    <a:lnTo>
                      <a:pt x="52" y="61"/>
                    </a:lnTo>
                    <a:lnTo>
                      <a:pt x="54" y="57"/>
                    </a:lnTo>
                    <a:lnTo>
                      <a:pt x="55" y="55"/>
                    </a:lnTo>
                    <a:lnTo>
                      <a:pt x="56" y="54"/>
                    </a:lnTo>
                    <a:lnTo>
                      <a:pt x="57" y="54"/>
                    </a:lnTo>
                    <a:lnTo>
                      <a:pt x="58" y="55"/>
                    </a:lnTo>
                    <a:lnTo>
                      <a:pt x="58" y="56"/>
                    </a:lnTo>
                    <a:lnTo>
                      <a:pt x="59" y="57"/>
                    </a:lnTo>
                    <a:lnTo>
                      <a:pt x="59" y="59"/>
                    </a:lnTo>
                    <a:lnTo>
                      <a:pt x="59" y="60"/>
                    </a:lnTo>
                    <a:lnTo>
                      <a:pt x="60" y="60"/>
                    </a:lnTo>
                    <a:lnTo>
                      <a:pt x="62" y="60"/>
                    </a:lnTo>
                    <a:lnTo>
                      <a:pt x="63" y="59"/>
                    </a:lnTo>
                    <a:lnTo>
                      <a:pt x="65" y="57"/>
                    </a:lnTo>
                    <a:lnTo>
                      <a:pt x="67" y="55"/>
                    </a:lnTo>
                    <a:lnTo>
                      <a:pt x="68" y="51"/>
                    </a:lnTo>
                    <a:lnTo>
                      <a:pt x="69" y="49"/>
                    </a:lnTo>
                    <a:lnTo>
                      <a:pt x="71" y="48"/>
                    </a:lnTo>
                    <a:lnTo>
                      <a:pt x="73" y="48"/>
                    </a:lnTo>
                    <a:lnTo>
                      <a:pt x="75" y="49"/>
                    </a:lnTo>
                    <a:lnTo>
                      <a:pt x="77" y="49"/>
                    </a:lnTo>
                    <a:lnTo>
                      <a:pt x="78" y="49"/>
                    </a:lnTo>
                    <a:lnTo>
                      <a:pt x="80" y="48"/>
                    </a:lnTo>
                    <a:lnTo>
                      <a:pt x="81" y="47"/>
                    </a:lnTo>
                    <a:lnTo>
                      <a:pt x="82" y="44"/>
                    </a:lnTo>
                    <a:lnTo>
                      <a:pt x="84" y="40"/>
                    </a:lnTo>
                    <a:lnTo>
                      <a:pt x="86" y="37"/>
                    </a:lnTo>
                    <a:lnTo>
                      <a:pt x="86" y="34"/>
                    </a:lnTo>
                    <a:lnTo>
                      <a:pt x="87" y="30"/>
                    </a:lnTo>
                    <a:lnTo>
                      <a:pt x="87" y="17"/>
                    </a:lnTo>
                    <a:lnTo>
                      <a:pt x="87" y="16"/>
                    </a:lnTo>
                    <a:lnTo>
                      <a:pt x="88" y="14"/>
                    </a:lnTo>
                    <a:lnTo>
                      <a:pt x="89" y="11"/>
                    </a:lnTo>
                    <a:lnTo>
                      <a:pt x="89" y="8"/>
                    </a:lnTo>
                    <a:lnTo>
                      <a:pt x="90" y="7"/>
                    </a:lnTo>
                    <a:lnTo>
                      <a:pt x="91" y="4"/>
                    </a:lnTo>
                    <a:lnTo>
                      <a:pt x="90" y="4"/>
                    </a:lnTo>
                    <a:lnTo>
                      <a:pt x="90" y="3"/>
                    </a:lnTo>
                    <a:lnTo>
                      <a:pt x="91" y="2"/>
                    </a:lnTo>
                    <a:lnTo>
                      <a:pt x="91" y="2"/>
                    </a:lnTo>
                    <a:lnTo>
                      <a:pt x="92" y="2"/>
                    </a:lnTo>
                    <a:lnTo>
                      <a:pt x="92" y="1"/>
                    </a:lnTo>
                    <a:lnTo>
                      <a:pt x="92"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7" name="Freeform 34"/>
              <p:cNvSpPr>
                <a:spLocks noEditPoints="1"/>
              </p:cNvSpPr>
              <p:nvPr/>
            </p:nvSpPr>
            <p:spPr bwMode="auto">
              <a:xfrm>
                <a:off x="5640" y="775"/>
                <a:ext cx="364" cy="127"/>
              </a:xfrm>
              <a:custGeom>
                <a:avLst/>
                <a:gdLst>
                  <a:gd name="T0" fmla="*/ 91 w 2549"/>
                  <a:gd name="T1" fmla="*/ 275 h 889"/>
                  <a:gd name="T2" fmla="*/ 225 w 2549"/>
                  <a:gd name="T3" fmla="*/ 221 h 889"/>
                  <a:gd name="T4" fmla="*/ 765 w 2549"/>
                  <a:gd name="T5" fmla="*/ 187 h 889"/>
                  <a:gd name="T6" fmla="*/ 835 w 2549"/>
                  <a:gd name="T7" fmla="*/ 167 h 889"/>
                  <a:gd name="T8" fmla="*/ 2285 w 2549"/>
                  <a:gd name="T9" fmla="*/ 155 h 889"/>
                  <a:gd name="T10" fmla="*/ 1753 w 2549"/>
                  <a:gd name="T11" fmla="*/ 120 h 889"/>
                  <a:gd name="T12" fmla="*/ 1785 w 2549"/>
                  <a:gd name="T13" fmla="*/ 131 h 889"/>
                  <a:gd name="T14" fmla="*/ 1835 w 2549"/>
                  <a:gd name="T15" fmla="*/ 147 h 889"/>
                  <a:gd name="T16" fmla="*/ 1787 w 2549"/>
                  <a:gd name="T17" fmla="*/ 226 h 889"/>
                  <a:gd name="T18" fmla="*/ 1752 w 2549"/>
                  <a:gd name="T19" fmla="*/ 167 h 889"/>
                  <a:gd name="T20" fmla="*/ 1744 w 2549"/>
                  <a:gd name="T21" fmla="*/ 130 h 889"/>
                  <a:gd name="T22" fmla="*/ 724 w 2549"/>
                  <a:gd name="T23" fmla="*/ 88 h 889"/>
                  <a:gd name="T24" fmla="*/ 724 w 2549"/>
                  <a:gd name="T25" fmla="*/ 153 h 889"/>
                  <a:gd name="T26" fmla="*/ 687 w 2549"/>
                  <a:gd name="T27" fmla="*/ 115 h 889"/>
                  <a:gd name="T28" fmla="*/ 1 w 2549"/>
                  <a:gd name="T29" fmla="*/ 98 h 889"/>
                  <a:gd name="T30" fmla="*/ 60 w 2549"/>
                  <a:gd name="T31" fmla="*/ 120 h 889"/>
                  <a:gd name="T32" fmla="*/ 89 w 2549"/>
                  <a:gd name="T33" fmla="*/ 76 h 889"/>
                  <a:gd name="T34" fmla="*/ 2549 w 2549"/>
                  <a:gd name="T35" fmla="*/ 442 h 889"/>
                  <a:gd name="T36" fmla="*/ 2216 w 2549"/>
                  <a:gd name="T37" fmla="*/ 682 h 889"/>
                  <a:gd name="T38" fmla="*/ 2095 w 2549"/>
                  <a:gd name="T39" fmla="*/ 732 h 889"/>
                  <a:gd name="T40" fmla="*/ 2058 w 2549"/>
                  <a:gd name="T41" fmla="*/ 748 h 889"/>
                  <a:gd name="T42" fmla="*/ 1975 w 2549"/>
                  <a:gd name="T43" fmla="*/ 852 h 889"/>
                  <a:gd name="T44" fmla="*/ 1983 w 2549"/>
                  <a:gd name="T45" fmla="*/ 768 h 889"/>
                  <a:gd name="T46" fmla="*/ 1966 w 2549"/>
                  <a:gd name="T47" fmla="*/ 666 h 889"/>
                  <a:gd name="T48" fmla="*/ 2014 w 2549"/>
                  <a:gd name="T49" fmla="*/ 628 h 889"/>
                  <a:gd name="T50" fmla="*/ 2047 w 2549"/>
                  <a:gd name="T51" fmla="*/ 551 h 889"/>
                  <a:gd name="T52" fmla="*/ 2076 w 2549"/>
                  <a:gd name="T53" fmla="*/ 449 h 889"/>
                  <a:gd name="T54" fmla="*/ 2104 w 2549"/>
                  <a:gd name="T55" fmla="*/ 519 h 889"/>
                  <a:gd name="T56" fmla="*/ 2139 w 2549"/>
                  <a:gd name="T57" fmla="*/ 515 h 889"/>
                  <a:gd name="T58" fmla="*/ 2173 w 2549"/>
                  <a:gd name="T59" fmla="*/ 462 h 889"/>
                  <a:gd name="T60" fmla="*/ 2186 w 2549"/>
                  <a:gd name="T61" fmla="*/ 399 h 889"/>
                  <a:gd name="T62" fmla="*/ 2178 w 2549"/>
                  <a:gd name="T63" fmla="*/ 386 h 889"/>
                  <a:gd name="T64" fmla="*/ 2147 w 2549"/>
                  <a:gd name="T65" fmla="*/ 345 h 889"/>
                  <a:gd name="T66" fmla="*/ 2140 w 2549"/>
                  <a:gd name="T67" fmla="*/ 227 h 889"/>
                  <a:gd name="T68" fmla="*/ 2133 w 2549"/>
                  <a:gd name="T69" fmla="*/ 376 h 889"/>
                  <a:gd name="T70" fmla="*/ 2103 w 2549"/>
                  <a:gd name="T71" fmla="*/ 496 h 889"/>
                  <a:gd name="T72" fmla="*/ 2095 w 2549"/>
                  <a:gd name="T73" fmla="*/ 426 h 889"/>
                  <a:gd name="T74" fmla="*/ 2073 w 2549"/>
                  <a:gd name="T75" fmla="*/ 416 h 889"/>
                  <a:gd name="T76" fmla="*/ 2025 w 2549"/>
                  <a:gd name="T77" fmla="*/ 353 h 889"/>
                  <a:gd name="T78" fmla="*/ 2067 w 2549"/>
                  <a:gd name="T79" fmla="*/ 245 h 889"/>
                  <a:gd name="T80" fmla="*/ 2082 w 2549"/>
                  <a:gd name="T81" fmla="*/ 131 h 889"/>
                  <a:gd name="T82" fmla="*/ 2096 w 2549"/>
                  <a:gd name="T83" fmla="*/ 99 h 889"/>
                  <a:gd name="T84" fmla="*/ 2110 w 2549"/>
                  <a:gd name="T85" fmla="*/ 70 h 889"/>
                  <a:gd name="T86" fmla="*/ 2133 w 2549"/>
                  <a:gd name="T87" fmla="*/ 51 h 889"/>
                  <a:gd name="T88" fmla="*/ 2161 w 2549"/>
                  <a:gd name="T89" fmla="*/ 67 h 889"/>
                  <a:gd name="T90" fmla="*/ 2194 w 2549"/>
                  <a:gd name="T91" fmla="*/ 124 h 889"/>
                  <a:gd name="T92" fmla="*/ 2249 w 2549"/>
                  <a:gd name="T93" fmla="*/ 227 h 889"/>
                  <a:gd name="T94" fmla="*/ 2220 w 2549"/>
                  <a:gd name="T95" fmla="*/ 239 h 889"/>
                  <a:gd name="T96" fmla="*/ 2241 w 2549"/>
                  <a:gd name="T97" fmla="*/ 267 h 889"/>
                  <a:gd name="T98" fmla="*/ 2264 w 2549"/>
                  <a:gd name="T99" fmla="*/ 233 h 889"/>
                  <a:gd name="T100" fmla="*/ 2271 w 2549"/>
                  <a:gd name="T101" fmla="*/ 197 h 889"/>
                  <a:gd name="T102" fmla="*/ 2315 w 2549"/>
                  <a:gd name="T103" fmla="*/ 188 h 889"/>
                  <a:gd name="T104" fmla="*/ 2346 w 2549"/>
                  <a:gd name="T105" fmla="*/ 180 h 889"/>
                  <a:gd name="T106" fmla="*/ 2348 w 2549"/>
                  <a:gd name="T107" fmla="*/ 156 h 889"/>
                  <a:gd name="T108" fmla="*/ 2369 w 2549"/>
                  <a:gd name="T109" fmla="*/ 128 h 889"/>
                  <a:gd name="T110" fmla="*/ 2390 w 2549"/>
                  <a:gd name="T111" fmla="*/ 113 h 889"/>
                  <a:gd name="T112" fmla="*/ 2398 w 2549"/>
                  <a:gd name="T113" fmla="*/ 256 h 889"/>
                  <a:gd name="T114" fmla="*/ 2430 w 2549"/>
                  <a:gd name="T115" fmla="*/ 237 h 889"/>
                  <a:gd name="T116" fmla="*/ 2405 w 2549"/>
                  <a:gd name="T117" fmla="*/ 154 h 889"/>
                  <a:gd name="T118" fmla="*/ 2407 w 2549"/>
                  <a:gd name="T119" fmla="*/ 127 h 889"/>
                  <a:gd name="T120" fmla="*/ 2412 w 2549"/>
                  <a:gd name="T121" fmla="*/ 99 h 889"/>
                  <a:gd name="T122" fmla="*/ 2447 w 2549"/>
                  <a:gd name="T123" fmla="*/ 172 h 889"/>
                  <a:gd name="T124" fmla="*/ 2437 w 2549"/>
                  <a:gd name="T125" fmla="*/ 6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49" h="889">
                    <a:moveTo>
                      <a:pt x="237" y="207"/>
                    </a:moveTo>
                    <a:lnTo>
                      <a:pt x="233" y="207"/>
                    </a:lnTo>
                    <a:lnTo>
                      <a:pt x="226" y="209"/>
                    </a:lnTo>
                    <a:lnTo>
                      <a:pt x="220" y="211"/>
                    </a:lnTo>
                    <a:lnTo>
                      <a:pt x="214" y="213"/>
                    </a:lnTo>
                    <a:lnTo>
                      <a:pt x="211" y="215"/>
                    </a:lnTo>
                    <a:lnTo>
                      <a:pt x="203" y="219"/>
                    </a:lnTo>
                    <a:lnTo>
                      <a:pt x="197" y="223"/>
                    </a:lnTo>
                    <a:lnTo>
                      <a:pt x="191" y="231"/>
                    </a:lnTo>
                    <a:lnTo>
                      <a:pt x="185" y="237"/>
                    </a:lnTo>
                    <a:lnTo>
                      <a:pt x="177" y="244"/>
                    </a:lnTo>
                    <a:lnTo>
                      <a:pt x="169" y="246"/>
                    </a:lnTo>
                    <a:lnTo>
                      <a:pt x="166" y="244"/>
                    </a:lnTo>
                    <a:lnTo>
                      <a:pt x="164" y="242"/>
                    </a:lnTo>
                    <a:lnTo>
                      <a:pt x="161" y="240"/>
                    </a:lnTo>
                    <a:lnTo>
                      <a:pt x="160" y="236"/>
                    </a:lnTo>
                    <a:lnTo>
                      <a:pt x="158" y="233"/>
                    </a:lnTo>
                    <a:lnTo>
                      <a:pt x="156" y="231"/>
                    </a:lnTo>
                    <a:lnTo>
                      <a:pt x="154" y="230"/>
                    </a:lnTo>
                    <a:lnTo>
                      <a:pt x="151" y="229"/>
                    </a:lnTo>
                    <a:lnTo>
                      <a:pt x="149" y="230"/>
                    </a:lnTo>
                    <a:lnTo>
                      <a:pt x="147" y="231"/>
                    </a:lnTo>
                    <a:lnTo>
                      <a:pt x="146" y="233"/>
                    </a:lnTo>
                    <a:lnTo>
                      <a:pt x="146" y="236"/>
                    </a:lnTo>
                    <a:lnTo>
                      <a:pt x="147" y="240"/>
                    </a:lnTo>
                    <a:lnTo>
                      <a:pt x="149" y="243"/>
                    </a:lnTo>
                    <a:lnTo>
                      <a:pt x="149" y="245"/>
                    </a:lnTo>
                    <a:lnTo>
                      <a:pt x="149" y="247"/>
                    </a:lnTo>
                    <a:lnTo>
                      <a:pt x="148" y="250"/>
                    </a:lnTo>
                    <a:lnTo>
                      <a:pt x="146" y="252"/>
                    </a:lnTo>
                    <a:lnTo>
                      <a:pt x="143" y="255"/>
                    </a:lnTo>
                    <a:lnTo>
                      <a:pt x="139" y="259"/>
                    </a:lnTo>
                    <a:lnTo>
                      <a:pt x="136" y="264"/>
                    </a:lnTo>
                    <a:lnTo>
                      <a:pt x="132" y="268"/>
                    </a:lnTo>
                    <a:lnTo>
                      <a:pt x="129" y="272"/>
                    </a:lnTo>
                    <a:lnTo>
                      <a:pt x="127" y="275"/>
                    </a:lnTo>
                    <a:lnTo>
                      <a:pt x="125" y="278"/>
                    </a:lnTo>
                    <a:lnTo>
                      <a:pt x="123" y="281"/>
                    </a:lnTo>
                    <a:lnTo>
                      <a:pt x="115" y="284"/>
                    </a:lnTo>
                    <a:lnTo>
                      <a:pt x="106" y="281"/>
                    </a:lnTo>
                    <a:lnTo>
                      <a:pt x="100" y="278"/>
                    </a:lnTo>
                    <a:lnTo>
                      <a:pt x="92" y="275"/>
                    </a:lnTo>
                    <a:lnTo>
                      <a:pt x="91" y="275"/>
                    </a:lnTo>
                    <a:lnTo>
                      <a:pt x="90" y="275"/>
                    </a:lnTo>
                    <a:lnTo>
                      <a:pt x="88" y="275"/>
                    </a:lnTo>
                    <a:lnTo>
                      <a:pt x="85" y="275"/>
                    </a:lnTo>
                    <a:lnTo>
                      <a:pt x="83" y="275"/>
                    </a:lnTo>
                    <a:lnTo>
                      <a:pt x="80" y="275"/>
                    </a:lnTo>
                    <a:lnTo>
                      <a:pt x="79" y="275"/>
                    </a:lnTo>
                    <a:lnTo>
                      <a:pt x="78" y="276"/>
                    </a:lnTo>
                    <a:lnTo>
                      <a:pt x="77" y="276"/>
                    </a:lnTo>
                    <a:lnTo>
                      <a:pt x="78" y="277"/>
                    </a:lnTo>
                    <a:lnTo>
                      <a:pt x="79" y="279"/>
                    </a:lnTo>
                    <a:lnTo>
                      <a:pt x="82" y="280"/>
                    </a:lnTo>
                    <a:lnTo>
                      <a:pt x="84" y="281"/>
                    </a:lnTo>
                    <a:lnTo>
                      <a:pt x="87" y="280"/>
                    </a:lnTo>
                    <a:lnTo>
                      <a:pt x="90" y="279"/>
                    </a:lnTo>
                    <a:lnTo>
                      <a:pt x="92" y="279"/>
                    </a:lnTo>
                    <a:lnTo>
                      <a:pt x="95" y="279"/>
                    </a:lnTo>
                    <a:lnTo>
                      <a:pt x="98" y="279"/>
                    </a:lnTo>
                    <a:lnTo>
                      <a:pt x="100" y="280"/>
                    </a:lnTo>
                    <a:lnTo>
                      <a:pt x="103" y="281"/>
                    </a:lnTo>
                    <a:lnTo>
                      <a:pt x="112" y="287"/>
                    </a:lnTo>
                    <a:lnTo>
                      <a:pt x="120" y="289"/>
                    </a:lnTo>
                    <a:lnTo>
                      <a:pt x="129" y="290"/>
                    </a:lnTo>
                    <a:lnTo>
                      <a:pt x="139" y="288"/>
                    </a:lnTo>
                    <a:lnTo>
                      <a:pt x="148" y="284"/>
                    </a:lnTo>
                    <a:lnTo>
                      <a:pt x="156" y="279"/>
                    </a:lnTo>
                    <a:lnTo>
                      <a:pt x="169" y="270"/>
                    </a:lnTo>
                    <a:lnTo>
                      <a:pt x="182" y="259"/>
                    </a:lnTo>
                    <a:lnTo>
                      <a:pt x="185" y="258"/>
                    </a:lnTo>
                    <a:lnTo>
                      <a:pt x="187" y="256"/>
                    </a:lnTo>
                    <a:lnTo>
                      <a:pt x="188" y="254"/>
                    </a:lnTo>
                    <a:lnTo>
                      <a:pt x="189" y="252"/>
                    </a:lnTo>
                    <a:lnTo>
                      <a:pt x="189" y="248"/>
                    </a:lnTo>
                    <a:lnTo>
                      <a:pt x="189" y="246"/>
                    </a:lnTo>
                    <a:lnTo>
                      <a:pt x="191" y="245"/>
                    </a:lnTo>
                    <a:lnTo>
                      <a:pt x="192" y="244"/>
                    </a:lnTo>
                    <a:lnTo>
                      <a:pt x="194" y="243"/>
                    </a:lnTo>
                    <a:lnTo>
                      <a:pt x="197" y="243"/>
                    </a:lnTo>
                    <a:lnTo>
                      <a:pt x="198" y="242"/>
                    </a:lnTo>
                    <a:lnTo>
                      <a:pt x="201" y="237"/>
                    </a:lnTo>
                    <a:lnTo>
                      <a:pt x="204" y="233"/>
                    </a:lnTo>
                    <a:lnTo>
                      <a:pt x="209" y="229"/>
                    </a:lnTo>
                    <a:lnTo>
                      <a:pt x="222" y="222"/>
                    </a:lnTo>
                    <a:lnTo>
                      <a:pt x="225" y="221"/>
                    </a:lnTo>
                    <a:lnTo>
                      <a:pt x="230" y="220"/>
                    </a:lnTo>
                    <a:lnTo>
                      <a:pt x="233" y="218"/>
                    </a:lnTo>
                    <a:lnTo>
                      <a:pt x="236" y="215"/>
                    </a:lnTo>
                    <a:lnTo>
                      <a:pt x="238" y="212"/>
                    </a:lnTo>
                    <a:lnTo>
                      <a:pt x="240" y="209"/>
                    </a:lnTo>
                    <a:lnTo>
                      <a:pt x="237" y="207"/>
                    </a:lnTo>
                    <a:close/>
                    <a:moveTo>
                      <a:pt x="1110" y="203"/>
                    </a:moveTo>
                    <a:lnTo>
                      <a:pt x="1116" y="203"/>
                    </a:lnTo>
                    <a:lnTo>
                      <a:pt x="1119" y="205"/>
                    </a:lnTo>
                    <a:lnTo>
                      <a:pt x="1120" y="210"/>
                    </a:lnTo>
                    <a:lnTo>
                      <a:pt x="1120" y="215"/>
                    </a:lnTo>
                    <a:lnTo>
                      <a:pt x="1119" y="220"/>
                    </a:lnTo>
                    <a:lnTo>
                      <a:pt x="1116" y="222"/>
                    </a:lnTo>
                    <a:lnTo>
                      <a:pt x="1113" y="220"/>
                    </a:lnTo>
                    <a:lnTo>
                      <a:pt x="1109" y="215"/>
                    </a:lnTo>
                    <a:lnTo>
                      <a:pt x="1107" y="210"/>
                    </a:lnTo>
                    <a:lnTo>
                      <a:pt x="1108" y="205"/>
                    </a:lnTo>
                    <a:lnTo>
                      <a:pt x="1110" y="203"/>
                    </a:lnTo>
                    <a:close/>
                    <a:moveTo>
                      <a:pt x="808" y="198"/>
                    </a:moveTo>
                    <a:lnTo>
                      <a:pt x="814" y="201"/>
                    </a:lnTo>
                    <a:lnTo>
                      <a:pt x="820" y="207"/>
                    </a:lnTo>
                    <a:lnTo>
                      <a:pt x="822" y="212"/>
                    </a:lnTo>
                    <a:lnTo>
                      <a:pt x="822" y="216"/>
                    </a:lnTo>
                    <a:lnTo>
                      <a:pt x="821" y="223"/>
                    </a:lnTo>
                    <a:lnTo>
                      <a:pt x="818" y="231"/>
                    </a:lnTo>
                    <a:lnTo>
                      <a:pt x="813" y="237"/>
                    </a:lnTo>
                    <a:lnTo>
                      <a:pt x="808" y="241"/>
                    </a:lnTo>
                    <a:lnTo>
                      <a:pt x="801" y="236"/>
                    </a:lnTo>
                    <a:lnTo>
                      <a:pt x="795" y="229"/>
                    </a:lnTo>
                    <a:lnTo>
                      <a:pt x="793" y="220"/>
                    </a:lnTo>
                    <a:lnTo>
                      <a:pt x="793" y="211"/>
                    </a:lnTo>
                    <a:lnTo>
                      <a:pt x="794" y="203"/>
                    </a:lnTo>
                    <a:lnTo>
                      <a:pt x="800" y="199"/>
                    </a:lnTo>
                    <a:lnTo>
                      <a:pt x="808" y="198"/>
                    </a:lnTo>
                    <a:close/>
                    <a:moveTo>
                      <a:pt x="736" y="185"/>
                    </a:moveTo>
                    <a:lnTo>
                      <a:pt x="740" y="186"/>
                    </a:lnTo>
                    <a:lnTo>
                      <a:pt x="744" y="187"/>
                    </a:lnTo>
                    <a:lnTo>
                      <a:pt x="748" y="187"/>
                    </a:lnTo>
                    <a:lnTo>
                      <a:pt x="751" y="187"/>
                    </a:lnTo>
                    <a:lnTo>
                      <a:pt x="755" y="186"/>
                    </a:lnTo>
                    <a:lnTo>
                      <a:pt x="758" y="186"/>
                    </a:lnTo>
                    <a:lnTo>
                      <a:pt x="761" y="187"/>
                    </a:lnTo>
                    <a:lnTo>
                      <a:pt x="765" y="187"/>
                    </a:lnTo>
                    <a:lnTo>
                      <a:pt x="765" y="194"/>
                    </a:lnTo>
                    <a:lnTo>
                      <a:pt x="761" y="199"/>
                    </a:lnTo>
                    <a:lnTo>
                      <a:pt x="755" y="202"/>
                    </a:lnTo>
                    <a:lnTo>
                      <a:pt x="748" y="205"/>
                    </a:lnTo>
                    <a:lnTo>
                      <a:pt x="743" y="208"/>
                    </a:lnTo>
                    <a:lnTo>
                      <a:pt x="742" y="210"/>
                    </a:lnTo>
                    <a:lnTo>
                      <a:pt x="740" y="213"/>
                    </a:lnTo>
                    <a:lnTo>
                      <a:pt x="738" y="216"/>
                    </a:lnTo>
                    <a:lnTo>
                      <a:pt x="736" y="219"/>
                    </a:lnTo>
                    <a:lnTo>
                      <a:pt x="734" y="221"/>
                    </a:lnTo>
                    <a:lnTo>
                      <a:pt x="732" y="222"/>
                    </a:lnTo>
                    <a:lnTo>
                      <a:pt x="729" y="221"/>
                    </a:lnTo>
                    <a:lnTo>
                      <a:pt x="728" y="219"/>
                    </a:lnTo>
                    <a:lnTo>
                      <a:pt x="727" y="216"/>
                    </a:lnTo>
                    <a:lnTo>
                      <a:pt x="725" y="213"/>
                    </a:lnTo>
                    <a:lnTo>
                      <a:pt x="724" y="210"/>
                    </a:lnTo>
                    <a:lnTo>
                      <a:pt x="723" y="208"/>
                    </a:lnTo>
                    <a:lnTo>
                      <a:pt x="724" y="203"/>
                    </a:lnTo>
                    <a:lnTo>
                      <a:pt x="725" y="199"/>
                    </a:lnTo>
                    <a:lnTo>
                      <a:pt x="727" y="196"/>
                    </a:lnTo>
                    <a:lnTo>
                      <a:pt x="729" y="191"/>
                    </a:lnTo>
                    <a:lnTo>
                      <a:pt x="732" y="191"/>
                    </a:lnTo>
                    <a:lnTo>
                      <a:pt x="733" y="189"/>
                    </a:lnTo>
                    <a:lnTo>
                      <a:pt x="734" y="187"/>
                    </a:lnTo>
                    <a:lnTo>
                      <a:pt x="735" y="186"/>
                    </a:lnTo>
                    <a:lnTo>
                      <a:pt x="736" y="185"/>
                    </a:lnTo>
                    <a:close/>
                    <a:moveTo>
                      <a:pt x="845" y="159"/>
                    </a:moveTo>
                    <a:lnTo>
                      <a:pt x="846" y="160"/>
                    </a:lnTo>
                    <a:lnTo>
                      <a:pt x="848" y="161"/>
                    </a:lnTo>
                    <a:lnTo>
                      <a:pt x="851" y="164"/>
                    </a:lnTo>
                    <a:lnTo>
                      <a:pt x="853" y="167"/>
                    </a:lnTo>
                    <a:lnTo>
                      <a:pt x="853" y="169"/>
                    </a:lnTo>
                    <a:lnTo>
                      <a:pt x="853" y="171"/>
                    </a:lnTo>
                    <a:lnTo>
                      <a:pt x="851" y="174"/>
                    </a:lnTo>
                    <a:lnTo>
                      <a:pt x="849" y="175"/>
                    </a:lnTo>
                    <a:lnTo>
                      <a:pt x="847" y="176"/>
                    </a:lnTo>
                    <a:lnTo>
                      <a:pt x="844" y="177"/>
                    </a:lnTo>
                    <a:lnTo>
                      <a:pt x="842" y="176"/>
                    </a:lnTo>
                    <a:lnTo>
                      <a:pt x="840" y="175"/>
                    </a:lnTo>
                    <a:lnTo>
                      <a:pt x="837" y="172"/>
                    </a:lnTo>
                    <a:lnTo>
                      <a:pt x="836" y="169"/>
                    </a:lnTo>
                    <a:lnTo>
                      <a:pt x="835" y="168"/>
                    </a:lnTo>
                    <a:lnTo>
                      <a:pt x="835" y="167"/>
                    </a:lnTo>
                    <a:lnTo>
                      <a:pt x="835" y="165"/>
                    </a:lnTo>
                    <a:lnTo>
                      <a:pt x="835" y="163"/>
                    </a:lnTo>
                    <a:lnTo>
                      <a:pt x="836" y="161"/>
                    </a:lnTo>
                    <a:lnTo>
                      <a:pt x="837" y="160"/>
                    </a:lnTo>
                    <a:lnTo>
                      <a:pt x="838" y="161"/>
                    </a:lnTo>
                    <a:lnTo>
                      <a:pt x="841" y="161"/>
                    </a:lnTo>
                    <a:lnTo>
                      <a:pt x="842" y="161"/>
                    </a:lnTo>
                    <a:lnTo>
                      <a:pt x="843" y="160"/>
                    </a:lnTo>
                    <a:lnTo>
                      <a:pt x="843" y="160"/>
                    </a:lnTo>
                    <a:lnTo>
                      <a:pt x="844" y="159"/>
                    </a:lnTo>
                    <a:lnTo>
                      <a:pt x="845" y="159"/>
                    </a:lnTo>
                    <a:close/>
                    <a:moveTo>
                      <a:pt x="865" y="149"/>
                    </a:moveTo>
                    <a:lnTo>
                      <a:pt x="868" y="149"/>
                    </a:lnTo>
                    <a:lnTo>
                      <a:pt x="871" y="150"/>
                    </a:lnTo>
                    <a:lnTo>
                      <a:pt x="874" y="153"/>
                    </a:lnTo>
                    <a:lnTo>
                      <a:pt x="876" y="154"/>
                    </a:lnTo>
                    <a:lnTo>
                      <a:pt x="878" y="156"/>
                    </a:lnTo>
                    <a:lnTo>
                      <a:pt x="878" y="158"/>
                    </a:lnTo>
                    <a:lnTo>
                      <a:pt x="878" y="160"/>
                    </a:lnTo>
                    <a:lnTo>
                      <a:pt x="876" y="161"/>
                    </a:lnTo>
                    <a:lnTo>
                      <a:pt x="873" y="163"/>
                    </a:lnTo>
                    <a:lnTo>
                      <a:pt x="870" y="163"/>
                    </a:lnTo>
                    <a:lnTo>
                      <a:pt x="867" y="161"/>
                    </a:lnTo>
                    <a:lnTo>
                      <a:pt x="865" y="160"/>
                    </a:lnTo>
                    <a:lnTo>
                      <a:pt x="863" y="159"/>
                    </a:lnTo>
                    <a:lnTo>
                      <a:pt x="862" y="158"/>
                    </a:lnTo>
                    <a:lnTo>
                      <a:pt x="860" y="156"/>
                    </a:lnTo>
                    <a:lnTo>
                      <a:pt x="860" y="155"/>
                    </a:lnTo>
                    <a:lnTo>
                      <a:pt x="859" y="154"/>
                    </a:lnTo>
                    <a:lnTo>
                      <a:pt x="858" y="153"/>
                    </a:lnTo>
                    <a:lnTo>
                      <a:pt x="857" y="152"/>
                    </a:lnTo>
                    <a:lnTo>
                      <a:pt x="858" y="150"/>
                    </a:lnTo>
                    <a:lnTo>
                      <a:pt x="859" y="149"/>
                    </a:lnTo>
                    <a:lnTo>
                      <a:pt x="862" y="149"/>
                    </a:lnTo>
                    <a:lnTo>
                      <a:pt x="865" y="149"/>
                    </a:lnTo>
                    <a:close/>
                    <a:moveTo>
                      <a:pt x="2272" y="143"/>
                    </a:moveTo>
                    <a:lnTo>
                      <a:pt x="2274" y="143"/>
                    </a:lnTo>
                    <a:lnTo>
                      <a:pt x="2276" y="144"/>
                    </a:lnTo>
                    <a:lnTo>
                      <a:pt x="2277" y="146"/>
                    </a:lnTo>
                    <a:lnTo>
                      <a:pt x="2279" y="148"/>
                    </a:lnTo>
                    <a:lnTo>
                      <a:pt x="2282" y="150"/>
                    </a:lnTo>
                    <a:lnTo>
                      <a:pt x="2284" y="153"/>
                    </a:lnTo>
                    <a:lnTo>
                      <a:pt x="2285" y="155"/>
                    </a:lnTo>
                    <a:lnTo>
                      <a:pt x="2286" y="156"/>
                    </a:lnTo>
                    <a:lnTo>
                      <a:pt x="2287" y="158"/>
                    </a:lnTo>
                    <a:lnTo>
                      <a:pt x="2287" y="159"/>
                    </a:lnTo>
                    <a:lnTo>
                      <a:pt x="2287" y="160"/>
                    </a:lnTo>
                    <a:lnTo>
                      <a:pt x="2288" y="161"/>
                    </a:lnTo>
                    <a:lnTo>
                      <a:pt x="2287" y="164"/>
                    </a:lnTo>
                    <a:lnTo>
                      <a:pt x="2286" y="166"/>
                    </a:lnTo>
                    <a:lnTo>
                      <a:pt x="2285" y="167"/>
                    </a:lnTo>
                    <a:lnTo>
                      <a:pt x="2284" y="168"/>
                    </a:lnTo>
                    <a:lnTo>
                      <a:pt x="2282" y="169"/>
                    </a:lnTo>
                    <a:lnTo>
                      <a:pt x="2281" y="170"/>
                    </a:lnTo>
                    <a:lnTo>
                      <a:pt x="2279" y="172"/>
                    </a:lnTo>
                    <a:lnTo>
                      <a:pt x="2279" y="172"/>
                    </a:lnTo>
                    <a:lnTo>
                      <a:pt x="2277" y="172"/>
                    </a:lnTo>
                    <a:lnTo>
                      <a:pt x="2276" y="171"/>
                    </a:lnTo>
                    <a:lnTo>
                      <a:pt x="2274" y="169"/>
                    </a:lnTo>
                    <a:lnTo>
                      <a:pt x="2273" y="167"/>
                    </a:lnTo>
                    <a:lnTo>
                      <a:pt x="2271" y="163"/>
                    </a:lnTo>
                    <a:lnTo>
                      <a:pt x="2271" y="143"/>
                    </a:lnTo>
                    <a:lnTo>
                      <a:pt x="2272" y="143"/>
                    </a:lnTo>
                    <a:close/>
                    <a:moveTo>
                      <a:pt x="847" y="132"/>
                    </a:moveTo>
                    <a:lnTo>
                      <a:pt x="849" y="132"/>
                    </a:lnTo>
                    <a:lnTo>
                      <a:pt x="853" y="133"/>
                    </a:lnTo>
                    <a:lnTo>
                      <a:pt x="855" y="134"/>
                    </a:lnTo>
                    <a:lnTo>
                      <a:pt x="856" y="135"/>
                    </a:lnTo>
                    <a:lnTo>
                      <a:pt x="856" y="136"/>
                    </a:lnTo>
                    <a:lnTo>
                      <a:pt x="855" y="136"/>
                    </a:lnTo>
                    <a:lnTo>
                      <a:pt x="853" y="137"/>
                    </a:lnTo>
                    <a:lnTo>
                      <a:pt x="851" y="137"/>
                    </a:lnTo>
                    <a:lnTo>
                      <a:pt x="848" y="138"/>
                    </a:lnTo>
                    <a:lnTo>
                      <a:pt x="846" y="138"/>
                    </a:lnTo>
                    <a:lnTo>
                      <a:pt x="843" y="137"/>
                    </a:lnTo>
                    <a:lnTo>
                      <a:pt x="841" y="136"/>
                    </a:lnTo>
                    <a:lnTo>
                      <a:pt x="841" y="135"/>
                    </a:lnTo>
                    <a:lnTo>
                      <a:pt x="841" y="134"/>
                    </a:lnTo>
                    <a:lnTo>
                      <a:pt x="843" y="133"/>
                    </a:lnTo>
                    <a:lnTo>
                      <a:pt x="844" y="132"/>
                    </a:lnTo>
                    <a:lnTo>
                      <a:pt x="847" y="132"/>
                    </a:lnTo>
                    <a:close/>
                    <a:moveTo>
                      <a:pt x="1746" y="114"/>
                    </a:moveTo>
                    <a:lnTo>
                      <a:pt x="1747" y="115"/>
                    </a:lnTo>
                    <a:lnTo>
                      <a:pt x="1749" y="116"/>
                    </a:lnTo>
                    <a:lnTo>
                      <a:pt x="1751" y="117"/>
                    </a:lnTo>
                    <a:lnTo>
                      <a:pt x="1753" y="120"/>
                    </a:lnTo>
                    <a:lnTo>
                      <a:pt x="1755" y="122"/>
                    </a:lnTo>
                    <a:lnTo>
                      <a:pt x="1759" y="124"/>
                    </a:lnTo>
                    <a:lnTo>
                      <a:pt x="1760" y="126"/>
                    </a:lnTo>
                    <a:lnTo>
                      <a:pt x="1761" y="128"/>
                    </a:lnTo>
                    <a:lnTo>
                      <a:pt x="1762" y="132"/>
                    </a:lnTo>
                    <a:lnTo>
                      <a:pt x="1763" y="134"/>
                    </a:lnTo>
                    <a:lnTo>
                      <a:pt x="1764" y="135"/>
                    </a:lnTo>
                    <a:lnTo>
                      <a:pt x="1766" y="137"/>
                    </a:lnTo>
                    <a:lnTo>
                      <a:pt x="1768" y="139"/>
                    </a:lnTo>
                    <a:lnTo>
                      <a:pt x="1768" y="141"/>
                    </a:lnTo>
                    <a:lnTo>
                      <a:pt x="1766" y="143"/>
                    </a:lnTo>
                    <a:lnTo>
                      <a:pt x="1766" y="144"/>
                    </a:lnTo>
                    <a:lnTo>
                      <a:pt x="1765" y="145"/>
                    </a:lnTo>
                    <a:lnTo>
                      <a:pt x="1765" y="146"/>
                    </a:lnTo>
                    <a:lnTo>
                      <a:pt x="1766" y="148"/>
                    </a:lnTo>
                    <a:lnTo>
                      <a:pt x="1768" y="149"/>
                    </a:lnTo>
                    <a:lnTo>
                      <a:pt x="1769" y="149"/>
                    </a:lnTo>
                    <a:lnTo>
                      <a:pt x="1770" y="148"/>
                    </a:lnTo>
                    <a:lnTo>
                      <a:pt x="1771" y="148"/>
                    </a:lnTo>
                    <a:lnTo>
                      <a:pt x="1772" y="147"/>
                    </a:lnTo>
                    <a:lnTo>
                      <a:pt x="1772" y="146"/>
                    </a:lnTo>
                    <a:lnTo>
                      <a:pt x="1772" y="144"/>
                    </a:lnTo>
                    <a:lnTo>
                      <a:pt x="1772" y="141"/>
                    </a:lnTo>
                    <a:lnTo>
                      <a:pt x="1772" y="137"/>
                    </a:lnTo>
                    <a:lnTo>
                      <a:pt x="1773" y="134"/>
                    </a:lnTo>
                    <a:lnTo>
                      <a:pt x="1774" y="133"/>
                    </a:lnTo>
                    <a:lnTo>
                      <a:pt x="1775" y="133"/>
                    </a:lnTo>
                    <a:lnTo>
                      <a:pt x="1776" y="134"/>
                    </a:lnTo>
                    <a:lnTo>
                      <a:pt x="1777" y="136"/>
                    </a:lnTo>
                    <a:lnTo>
                      <a:pt x="1779" y="138"/>
                    </a:lnTo>
                    <a:lnTo>
                      <a:pt x="1780" y="141"/>
                    </a:lnTo>
                    <a:lnTo>
                      <a:pt x="1781" y="142"/>
                    </a:lnTo>
                    <a:lnTo>
                      <a:pt x="1782" y="143"/>
                    </a:lnTo>
                    <a:lnTo>
                      <a:pt x="1783" y="144"/>
                    </a:lnTo>
                    <a:lnTo>
                      <a:pt x="1783" y="143"/>
                    </a:lnTo>
                    <a:lnTo>
                      <a:pt x="1783" y="142"/>
                    </a:lnTo>
                    <a:lnTo>
                      <a:pt x="1783" y="139"/>
                    </a:lnTo>
                    <a:lnTo>
                      <a:pt x="1783" y="137"/>
                    </a:lnTo>
                    <a:lnTo>
                      <a:pt x="1783" y="135"/>
                    </a:lnTo>
                    <a:lnTo>
                      <a:pt x="1783" y="133"/>
                    </a:lnTo>
                    <a:lnTo>
                      <a:pt x="1783" y="132"/>
                    </a:lnTo>
                    <a:lnTo>
                      <a:pt x="1784" y="131"/>
                    </a:lnTo>
                    <a:lnTo>
                      <a:pt x="1785" y="131"/>
                    </a:lnTo>
                    <a:lnTo>
                      <a:pt x="1787" y="130"/>
                    </a:lnTo>
                    <a:lnTo>
                      <a:pt x="1790" y="131"/>
                    </a:lnTo>
                    <a:lnTo>
                      <a:pt x="1791" y="132"/>
                    </a:lnTo>
                    <a:lnTo>
                      <a:pt x="1792" y="134"/>
                    </a:lnTo>
                    <a:lnTo>
                      <a:pt x="1793" y="136"/>
                    </a:lnTo>
                    <a:lnTo>
                      <a:pt x="1794" y="137"/>
                    </a:lnTo>
                    <a:lnTo>
                      <a:pt x="1795" y="139"/>
                    </a:lnTo>
                    <a:lnTo>
                      <a:pt x="1797" y="138"/>
                    </a:lnTo>
                    <a:lnTo>
                      <a:pt x="1800" y="137"/>
                    </a:lnTo>
                    <a:lnTo>
                      <a:pt x="1801" y="136"/>
                    </a:lnTo>
                    <a:lnTo>
                      <a:pt x="1803" y="135"/>
                    </a:lnTo>
                    <a:lnTo>
                      <a:pt x="1804" y="135"/>
                    </a:lnTo>
                    <a:lnTo>
                      <a:pt x="1806" y="135"/>
                    </a:lnTo>
                    <a:lnTo>
                      <a:pt x="1808" y="136"/>
                    </a:lnTo>
                    <a:lnTo>
                      <a:pt x="1811" y="136"/>
                    </a:lnTo>
                    <a:lnTo>
                      <a:pt x="1813" y="137"/>
                    </a:lnTo>
                    <a:lnTo>
                      <a:pt x="1814" y="135"/>
                    </a:lnTo>
                    <a:lnTo>
                      <a:pt x="1815" y="133"/>
                    </a:lnTo>
                    <a:lnTo>
                      <a:pt x="1816" y="130"/>
                    </a:lnTo>
                    <a:lnTo>
                      <a:pt x="1816" y="127"/>
                    </a:lnTo>
                    <a:lnTo>
                      <a:pt x="1817" y="126"/>
                    </a:lnTo>
                    <a:lnTo>
                      <a:pt x="1819" y="126"/>
                    </a:lnTo>
                    <a:lnTo>
                      <a:pt x="1823" y="128"/>
                    </a:lnTo>
                    <a:lnTo>
                      <a:pt x="1825" y="131"/>
                    </a:lnTo>
                    <a:lnTo>
                      <a:pt x="1826" y="133"/>
                    </a:lnTo>
                    <a:lnTo>
                      <a:pt x="1827" y="135"/>
                    </a:lnTo>
                    <a:lnTo>
                      <a:pt x="1828" y="136"/>
                    </a:lnTo>
                    <a:lnTo>
                      <a:pt x="1829" y="136"/>
                    </a:lnTo>
                    <a:lnTo>
                      <a:pt x="1830" y="136"/>
                    </a:lnTo>
                    <a:lnTo>
                      <a:pt x="1831" y="136"/>
                    </a:lnTo>
                    <a:lnTo>
                      <a:pt x="1834" y="135"/>
                    </a:lnTo>
                    <a:lnTo>
                      <a:pt x="1835" y="134"/>
                    </a:lnTo>
                    <a:lnTo>
                      <a:pt x="1836" y="134"/>
                    </a:lnTo>
                    <a:lnTo>
                      <a:pt x="1836" y="134"/>
                    </a:lnTo>
                    <a:lnTo>
                      <a:pt x="1836" y="135"/>
                    </a:lnTo>
                    <a:lnTo>
                      <a:pt x="1836" y="137"/>
                    </a:lnTo>
                    <a:lnTo>
                      <a:pt x="1836" y="138"/>
                    </a:lnTo>
                    <a:lnTo>
                      <a:pt x="1836" y="141"/>
                    </a:lnTo>
                    <a:lnTo>
                      <a:pt x="1836" y="142"/>
                    </a:lnTo>
                    <a:lnTo>
                      <a:pt x="1835" y="142"/>
                    </a:lnTo>
                    <a:lnTo>
                      <a:pt x="1834" y="143"/>
                    </a:lnTo>
                    <a:lnTo>
                      <a:pt x="1834" y="145"/>
                    </a:lnTo>
                    <a:lnTo>
                      <a:pt x="1835" y="147"/>
                    </a:lnTo>
                    <a:lnTo>
                      <a:pt x="1836" y="150"/>
                    </a:lnTo>
                    <a:lnTo>
                      <a:pt x="1838" y="154"/>
                    </a:lnTo>
                    <a:lnTo>
                      <a:pt x="1840" y="157"/>
                    </a:lnTo>
                    <a:lnTo>
                      <a:pt x="1842" y="160"/>
                    </a:lnTo>
                    <a:lnTo>
                      <a:pt x="1846" y="164"/>
                    </a:lnTo>
                    <a:lnTo>
                      <a:pt x="1847" y="168"/>
                    </a:lnTo>
                    <a:lnTo>
                      <a:pt x="1849" y="170"/>
                    </a:lnTo>
                    <a:lnTo>
                      <a:pt x="1850" y="172"/>
                    </a:lnTo>
                    <a:lnTo>
                      <a:pt x="1852" y="175"/>
                    </a:lnTo>
                    <a:lnTo>
                      <a:pt x="1853" y="177"/>
                    </a:lnTo>
                    <a:lnTo>
                      <a:pt x="1853" y="181"/>
                    </a:lnTo>
                    <a:lnTo>
                      <a:pt x="1853" y="183"/>
                    </a:lnTo>
                    <a:lnTo>
                      <a:pt x="1852" y="187"/>
                    </a:lnTo>
                    <a:lnTo>
                      <a:pt x="1851" y="189"/>
                    </a:lnTo>
                    <a:lnTo>
                      <a:pt x="1849" y="192"/>
                    </a:lnTo>
                    <a:lnTo>
                      <a:pt x="1849" y="193"/>
                    </a:lnTo>
                    <a:lnTo>
                      <a:pt x="1849" y="196"/>
                    </a:lnTo>
                    <a:lnTo>
                      <a:pt x="1849" y="199"/>
                    </a:lnTo>
                    <a:lnTo>
                      <a:pt x="1848" y="201"/>
                    </a:lnTo>
                    <a:lnTo>
                      <a:pt x="1847" y="203"/>
                    </a:lnTo>
                    <a:lnTo>
                      <a:pt x="1846" y="205"/>
                    </a:lnTo>
                    <a:lnTo>
                      <a:pt x="1844" y="207"/>
                    </a:lnTo>
                    <a:lnTo>
                      <a:pt x="1841" y="207"/>
                    </a:lnTo>
                    <a:lnTo>
                      <a:pt x="1838" y="208"/>
                    </a:lnTo>
                    <a:lnTo>
                      <a:pt x="1836" y="208"/>
                    </a:lnTo>
                    <a:lnTo>
                      <a:pt x="1834" y="210"/>
                    </a:lnTo>
                    <a:lnTo>
                      <a:pt x="1833" y="212"/>
                    </a:lnTo>
                    <a:lnTo>
                      <a:pt x="1831" y="214"/>
                    </a:lnTo>
                    <a:lnTo>
                      <a:pt x="1829" y="214"/>
                    </a:lnTo>
                    <a:lnTo>
                      <a:pt x="1827" y="216"/>
                    </a:lnTo>
                    <a:lnTo>
                      <a:pt x="1825" y="219"/>
                    </a:lnTo>
                    <a:lnTo>
                      <a:pt x="1822" y="219"/>
                    </a:lnTo>
                    <a:lnTo>
                      <a:pt x="1819" y="220"/>
                    </a:lnTo>
                    <a:lnTo>
                      <a:pt x="1817" y="221"/>
                    </a:lnTo>
                    <a:lnTo>
                      <a:pt x="1814" y="222"/>
                    </a:lnTo>
                    <a:lnTo>
                      <a:pt x="1813" y="224"/>
                    </a:lnTo>
                    <a:lnTo>
                      <a:pt x="1811" y="227"/>
                    </a:lnTo>
                    <a:lnTo>
                      <a:pt x="1809" y="233"/>
                    </a:lnTo>
                    <a:lnTo>
                      <a:pt x="1806" y="236"/>
                    </a:lnTo>
                    <a:lnTo>
                      <a:pt x="1802" y="237"/>
                    </a:lnTo>
                    <a:lnTo>
                      <a:pt x="1796" y="234"/>
                    </a:lnTo>
                    <a:lnTo>
                      <a:pt x="1791" y="230"/>
                    </a:lnTo>
                    <a:lnTo>
                      <a:pt x="1787" y="226"/>
                    </a:lnTo>
                    <a:lnTo>
                      <a:pt x="1785" y="223"/>
                    </a:lnTo>
                    <a:lnTo>
                      <a:pt x="1783" y="221"/>
                    </a:lnTo>
                    <a:lnTo>
                      <a:pt x="1780" y="218"/>
                    </a:lnTo>
                    <a:lnTo>
                      <a:pt x="1776" y="216"/>
                    </a:lnTo>
                    <a:lnTo>
                      <a:pt x="1773" y="216"/>
                    </a:lnTo>
                    <a:lnTo>
                      <a:pt x="1770" y="219"/>
                    </a:lnTo>
                    <a:lnTo>
                      <a:pt x="1766" y="220"/>
                    </a:lnTo>
                    <a:lnTo>
                      <a:pt x="1763" y="221"/>
                    </a:lnTo>
                    <a:lnTo>
                      <a:pt x="1761" y="219"/>
                    </a:lnTo>
                    <a:lnTo>
                      <a:pt x="1759" y="218"/>
                    </a:lnTo>
                    <a:lnTo>
                      <a:pt x="1757" y="215"/>
                    </a:lnTo>
                    <a:lnTo>
                      <a:pt x="1754" y="213"/>
                    </a:lnTo>
                    <a:lnTo>
                      <a:pt x="1752" y="210"/>
                    </a:lnTo>
                    <a:lnTo>
                      <a:pt x="1751" y="208"/>
                    </a:lnTo>
                    <a:lnTo>
                      <a:pt x="1751" y="204"/>
                    </a:lnTo>
                    <a:lnTo>
                      <a:pt x="1751" y="201"/>
                    </a:lnTo>
                    <a:lnTo>
                      <a:pt x="1752" y="199"/>
                    </a:lnTo>
                    <a:lnTo>
                      <a:pt x="1753" y="199"/>
                    </a:lnTo>
                    <a:lnTo>
                      <a:pt x="1755" y="198"/>
                    </a:lnTo>
                    <a:lnTo>
                      <a:pt x="1758" y="198"/>
                    </a:lnTo>
                    <a:lnTo>
                      <a:pt x="1759" y="199"/>
                    </a:lnTo>
                    <a:lnTo>
                      <a:pt x="1761" y="199"/>
                    </a:lnTo>
                    <a:lnTo>
                      <a:pt x="1762" y="199"/>
                    </a:lnTo>
                    <a:lnTo>
                      <a:pt x="1762" y="198"/>
                    </a:lnTo>
                    <a:lnTo>
                      <a:pt x="1763" y="197"/>
                    </a:lnTo>
                    <a:lnTo>
                      <a:pt x="1762" y="192"/>
                    </a:lnTo>
                    <a:lnTo>
                      <a:pt x="1761" y="189"/>
                    </a:lnTo>
                    <a:lnTo>
                      <a:pt x="1759" y="187"/>
                    </a:lnTo>
                    <a:lnTo>
                      <a:pt x="1757" y="185"/>
                    </a:lnTo>
                    <a:lnTo>
                      <a:pt x="1753" y="183"/>
                    </a:lnTo>
                    <a:lnTo>
                      <a:pt x="1749" y="181"/>
                    </a:lnTo>
                    <a:lnTo>
                      <a:pt x="1744" y="181"/>
                    </a:lnTo>
                    <a:lnTo>
                      <a:pt x="1740" y="181"/>
                    </a:lnTo>
                    <a:lnTo>
                      <a:pt x="1737" y="179"/>
                    </a:lnTo>
                    <a:lnTo>
                      <a:pt x="1736" y="176"/>
                    </a:lnTo>
                    <a:lnTo>
                      <a:pt x="1735" y="174"/>
                    </a:lnTo>
                    <a:lnTo>
                      <a:pt x="1736" y="170"/>
                    </a:lnTo>
                    <a:lnTo>
                      <a:pt x="1738" y="168"/>
                    </a:lnTo>
                    <a:lnTo>
                      <a:pt x="1740" y="167"/>
                    </a:lnTo>
                    <a:lnTo>
                      <a:pt x="1742" y="167"/>
                    </a:lnTo>
                    <a:lnTo>
                      <a:pt x="1746" y="167"/>
                    </a:lnTo>
                    <a:lnTo>
                      <a:pt x="1749" y="168"/>
                    </a:lnTo>
                    <a:lnTo>
                      <a:pt x="1752" y="167"/>
                    </a:lnTo>
                    <a:lnTo>
                      <a:pt x="1754" y="167"/>
                    </a:lnTo>
                    <a:lnTo>
                      <a:pt x="1757" y="165"/>
                    </a:lnTo>
                    <a:lnTo>
                      <a:pt x="1758" y="164"/>
                    </a:lnTo>
                    <a:lnTo>
                      <a:pt x="1759" y="161"/>
                    </a:lnTo>
                    <a:lnTo>
                      <a:pt x="1759" y="158"/>
                    </a:lnTo>
                    <a:lnTo>
                      <a:pt x="1758" y="155"/>
                    </a:lnTo>
                    <a:lnTo>
                      <a:pt x="1755" y="153"/>
                    </a:lnTo>
                    <a:lnTo>
                      <a:pt x="1753" y="150"/>
                    </a:lnTo>
                    <a:lnTo>
                      <a:pt x="1750" y="148"/>
                    </a:lnTo>
                    <a:lnTo>
                      <a:pt x="1747" y="147"/>
                    </a:lnTo>
                    <a:lnTo>
                      <a:pt x="1744" y="146"/>
                    </a:lnTo>
                    <a:lnTo>
                      <a:pt x="1742" y="146"/>
                    </a:lnTo>
                    <a:lnTo>
                      <a:pt x="1741" y="146"/>
                    </a:lnTo>
                    <a:lnTo>
                      <a:pt x="1739" y="147"/>
                    </a:lnTo>
                    <a:lnTo>
                      <a:pt x="1737" y="148"/>
                    </a:lnTo>
                    <a:lnTo>
                      <a:pt x="1736" y="150"/>
                    </a:lnTo>
                    <a:lnTo>
                      <a:pt x="1733" y="152"/>
                    </a:lnTo>
                    <a:lnTo>
                      <a:pt x="1731" y="152"/>
                    </a:lnTo>
                    <a:lnTo>
                      <a:pt x="1730" y="150"/>
                    </a:lnTo>
                    <a:lnTo>
                      <a:pt x="1728" y="149"/>
                    </a:lnTo>
                    <a:lnTo>
                      <a:pt x="1727" y="146"/>
                    </a:lnTo>
                    <a:lnTo>
                      <a:pt x="1726" y="144"/>
                    </a:lnTo>
                    <a:lnTo>
                      <a:pt x="1727" y="143"/>
                    </a:lnTo>
                    <a:lnTo>
                      <a:pt x="1727" y="142"/>
                    </a:lnTo>
                    <a:lnTo>
                      <a:pt x="1728" y="142"/>
                    </a:lnTo>
                    <a:lnTo>
                      <a:pt x="1730" y="141"/>
                    </a:lnTo>
                    <a:lnTo>
                      <a:pt x="1730" y="139"/>
                    </a:lnTo>
                    <a:lnTo>
                      <a:pt x="1731" y="139"/>
                    </a:lnTo>
                    <a:lnTo>
                      <a:pt x="1732" y="137"/>
                    </a:lnTo>
                    <a:lnTo>
                      <a:pt x="1732" y="135"/>
                    </a:lnTo>
                    <a:lnTo>
                      <a:pt x="1733" y="132"/>
                    </a:lnTo>
                    <a:lnTo>
                      <a:pt x="1733" y="128"/>
                    </a:lnTo>
                    <a:lnTo>
                      <a:pt x="1733" y="126"/>
                    </a:lnTo>
                    <a:lnTo>
                      <a:pt x="1733" y="124"/>
                    </a:lnTo>
                    <a:lnTo>
                      <a:pt x="1735" y="123"/>
                    </a:lnTo>
                    <a:lnTo>
                      <a:pt x="1736" y="122"/>
                    </a:lnTo>
                    <a:lnTo>
                      <a:pt x="1738" y="122"/>
                    </a:lnTo>
                    <a:lnTo>
                      <a:pt x="1739" y="123"/>
                    </a:lnTo>
                    <a:lnTo>
                      <a:pt x="1740" y="126"/>
                    </a:lnTo>
                    <a:lnTo>
                      <a:pt x="1741" y="127"/>
                    </a:lnTo>
                    <a:lnTo>
                      <a:pt x="1742" y="128"/>
                    </a:lnTo>
                    <a:lnTo>
                      <a:pt x="1743" y="130"/>
                    </a:lnTo>
                    <a:lnTo>
                      <a:pt x="1744" y="130"/>
                    </a:lnTo>
                    <a:lnTo>
                      <a:pt x="1746" y="130"/>
                    </a:lnTo>
                    <a:lnTo>
                      <a:pt x="1746" y="130"/>
                    </a:lnTo>
                    <a:lnTo>
                      <a:pt x="1744" y="128"/>
                    </a:lnTo>
                    <a:lnTo>
                      <a:pt x="1744" y="126"/>
                    </a:lnTo>
                    <a:lnTo>
                      <a:pt x="1744" y="124"/>
                    </a:lnTo>
                    <a:lnTo>
                      <a:pt x="1743" y="122"/>
                    </a:lnTo>
                    <a:lnTo>
                      <a:pt x="1743" y="120"/>
                    </a:lnTo>
                    <a:lnTo>
                      <a:pt x="1743" y="117"/>
                    </a:lnTo>
                    <a:lnTo>
                      <a:pt x="1743" y="115"/>
                    </a:lnTo>
                    <a:lnTo>
                      <a:pt x="1743" y="114"/>
                    </a:lnTo>
                    <a:lnTo>
                      <a:pt x="1746" y="114"/>
                    </a:lnTo>
                    <a:close/>
                    <a:moveTo>
                      <a:pt x="2415" y="76"/>
                    </a:moveTo>
                    <a:lnTo>
                      <a:pt x="2416" y="77"/>
                    </a:lnTo>
                    <a:lnTo>
                      <a:pt x="2417" y="79"/>
                    </a:lnTo>
                    <a:lnTo>
                      <a:pt x="2417" y="81"/>
                    </a:lnTo>
                    <a:lnTo>
                      <a:pt x="2417" y="84"/>
                    </a:lnTo>
                    <a:lnTo>
                      <a:pt x="2417" y="87"/>
                    </a:lnTo>
                    <a:lnTo>
                      <a:pt x="2417" y="89"/>
                    </a:lnTo>
                    <a:lnTo>
                      <a:pt x="2416" y="90"/>
                    </a:lnTo>
                    <a:lnTo>
                      <a:pt x="2416" y="90"/>
                    </a:lnTo>
                    <a:lnTo>
                      <a:pt x="2414" y="88"/>
                    </a:lnTo>
                    <a:lnTo>
                      <a:pt x="2413" y="85"/>
                    </a:lnTo>
                    <a:lnTo>
                      <a:pt x="2413" y="83"/>
                    </a:lnTo>
                    <a:lnTo>
                      <a:pt x="2412" y="80"/>
                    </a:lnTo>
                    <a:lnTo>
                      <a:pt x="2412" y="78"/>
                    </a:lnTo>
                    <a:lnTo>
                      <a:pt x="2413" y="77"/>
                    </a:lnTo>
                    <a:lnTo>
                      <a:pt x="2414" y="76"/>
                    </a:lnTo>
                    <a:lnTo>
                      <a:pt x="2415" y="76"/>
                    </a:lnTo>
                    <a:close/>
                    <a:moveTo>
                      <a:pt x="692" y="57"/>
                    </a:moveTo>
                    <a:lnTo>
                      <a:pt x="695" y="59"/>
                    </a:lnTo>
                    <a:lnTo>
                      <a:pt x="698" y="63"/>
                    </a:lnTo>
                    <a:lnTo>
                      <a:pt x="699" y="68"/>
                    </a:lnTo>
                    <a:lnTo>
                      <a:pt x="700" y="73"/>
                    </a:lnTo>
                    <a:lnTo>
                      <a:pt x="703" y="77"/>
                    </a:lnTo>
                    <a:lnTo>
                      <a:pt x="705" y="78"/>
                    </a:lnTo>
                    <a:lnTo>
                      <a:pt x="707" y="79"/>
                    </a:lnTo>
                    <a:lnTo>
                      <a:pt x="711" y="79"/>
                    </a:lnTo>
                    <a:lnTo>
                      <a:pt x="714" y="79"/>
                    </a:lnTo>
                    <a:lnTo>
                      <a:pt x="717" y="79"/>
                    </a:lnTo>
                    <a:lnTo>
                      <a:pt x="720" y="81"/>
                    </a:lnTo>
                    <a:lnTo>
                      <a:pt x="722" y="82"/>
                    </a:lnTo>
                    <a:lnTo>
                      <a:pt x="723" y="85"/>
                    </a:lnTo>
                    <a:lnTo>
                      <a:pt x="724" y="88"/>
                    </a:lnTo>
                    <a:lnTo>
                      <a:pt x="724" y="89"/>
                    </a:lnTo>
                    <a:lnTo>
                      <a:pt x="726" y="93"/>
                    </a:lnTo>
                    <a:lnTo>
                      <a:pt x="731" y="96"/>
                    </a:lnTo>
                    <a:lnTo>
                      <a:pt x="736" y="99"/>
                    </a:lnTo>
                    <a:lnTo>
                      <a:pt x="743" y="100"/>
                    </a:lnTo>
                    <a:lnTo>
                      <a:pt x="747" y="100"/>
                    </a:lnTo>
                    <a:lnTo>
                      <a:pt x="755" y="103"/>
                    </a:lnTo>
                    <a:lnTo>
                      <a:pt x="760" y="109"/>
                    </a:lnTo>
                    <a:lnTo>
                      <a:pt x="765" y="114"/>
                    </a:lnTo>
                    <a:lnTo>
                      <a:pt x="771" y="120"/>
                    </a:lnTo>
                    <a:lnTo>
                      <a:pt x="780" y="128"/>
                    </a:lnTo>
                    <a:lnTo>
                      <a:pt x="786" y="139"/>
                    </a:lnTo>
                    <a:lnTo>
                      <a:pt x="786" y="152"/>
                    </a:lnTo>
                    <a:lnTo>
                      <a:pt x="783" y="155"/>
                    </a:lnTo>
                    <a:lnTo>
                      <a:pt x="779" y="157"/>
                    </a:lnTo>
                    <a:lnTo>
                      <a:pt x="773" y="156"/>
                    </a:lnTo>
                    <a:lnTo>
                      <a:pt x="768" y="154"/>
                    </a:lnTo>
                    <a:lnTo>
                      <a:pt x="765" y="152"/>
                    </a:lnTo>
                    <a:lnTo>
                      <a:pt x="762" y="150"/>
                    </a:lnTo>
                    <a:lnTo>
                      <a:pt x="760" y="148"/>
                    </a:lnTo>
                    <a:lnTo>
                      <a:pt x="758" y="147"/>
                    </a:lnTo>
                    <a:lnTo>
                      <a:pt x="755" y="147"/>
                    </a:lnTo>
                    <a:lnTo>
                      <a:pt x="753" y="148"/>
                    </a:lnTo>
                    <a:lnTo>
                      <a:pt x="751" y="148"/>
                    </a:lnTo>
                    <a:lnTo>
                      <a:pt x="749" y="147"/>
                    </a:lnTo>
                    <a:lnTo>
                      <a:pt x="747" y="145"/>
                    </a:lnTo>
                    <a:lnTo>
                      <a:pt x="746" y="142"/>
                    </a:lnTo>
                    <a:lnTo>
                      <a:pt x="745" y="138"/>
                    </a:lnTo>
                    <a:lnTo>
                      <a:pt x="743" y="136"/>
                    </a:lnTo>
                    <a:lnTo>
                      <a:pt x="740" y="134"/>
                    </a:lnTo>
                    <a:lnTo>
                      <a:pt x="738" y="133"/>
                    </a:lnTo>
                    <a:lnTo>
                      <a:pt x="736" y="132"/>
                    </a:lnTo>
                    <a:lnTo>
                      <a:pt x="734" y="132"/>
                    </a:lnTo>
                    <a:lnTo>
                      <a:pt x="733" y="133"/>
                    </a:lnTo>
                    <a:lnTo>
                      <a:pt x="731" y="135"/>
                    </a:lnTo>
                    <a:lnTo>
                      <a:pt x="729" y="137"/>
                    </a:lnTo>
                    <a:lnTo>
                      <a:pt x="728" y="141"/>
                    </a:lnTo>
                    <a:lnTo>
                      <a:pt x="728" y="143"/>
                    </a:lnTo>
                    <a:lnTo>
                      <a:pt x="728" y="145"/>
                    </a:lnTo>
                    <a:lnTo>
                      <a:pt x="728" y="148"/>
                    </a:lnTo>
                    <a:lnTo>
                      <a:pt x="727" y="150"/>
                    </a:lnTo>
                    <a:lnTo>
                      <a:pt x="726" y="152"/>
                    </a:lnTo>
                    <a:lnTo>
                      <a:pt x="724" y="153"/>
                    </a:lnTo>
                    <a:lnTo>
                      <a:pt x="722" y="153"/>
                    </a:lnTo>
                    <a:lnTo>
                      <a:pt x="720" y="154"/>
                    </a:lnTo>
                    <a:lnTo>
                      <a:pt x="717" y="154"/>
                    </a:lnTo>
                    <a:lnTo>
                      <a:pt x="715" y="154"/>
                    </a:lnTo>
                    <a:lnTo>
                      <a:pt x="713" y="155"/>
                    </a:lnTo>
                    <a:lnTo>
                      <a:pt x="711" y="156"/>
                    </a:lnTo>
                    <a:lnTo>
                      <a:pt x="706" y="161"/>
                    </a:lnTo>
                    <a:lnTo>
                      <a:pt x="703" y="166"/>
                    </a:lnTo>
                    <a:lnTo>
                      <a:pt x="699" y="170"/>
                    </a:lnTo>
                    <a:lnTo>
                      <a:pt x="693" y="174"/>
                    </a:lnTo>
                    <a:lnTo>
                      <a:pt x="685" y="174"/>
                    </a:lnTo>
                    <a:lnTo>
                      <a:pt x="683" y="171"/>
                    </a:lnTo>
                    <a:lnTo>
                      <a:pt x="682" y="169"/>
                    </a:lnTo>
                    <a:lnTo>
                      <a:pt x="681" y="167"/>
                    </a:lnTo>
                    <a:lnTo>
                      <a:pt x="681" y="165"/>
                    </a:lnTo>
                    <a:lnTo>
                      <a:pt x="681" y="163"/>
                    </a:lnTo>
                    <a:lnTo>
                      <a:pt x="681" y="160"/>
                    </a:lnTo>
                    <a:lnTo>
                      <a:pt x="679" y="158"/>
                    </a:lnTo>
                    <a:lnTo>
                      <a:pt x="678" y="157"/>
                    </a:lnTo>
                    <a:lnTo>
                      <a:pt x="675" y="156"/>
                    </a:lnTo>
                    <a:lnTo>
                      <a:pt x="672" y="156"/>
                    </a:lnTo>
                    <a:lnTo>
                      <a:pt x="670" y="155"/>
                    </a:lnTo>
                    <a:lnTo>
                      <a:pt x="668" y="155"/>
                    </a:lnTo>
                    <a:lnTo>
                      <a:pt x="664" y="154"/>
                    </a:lnTo>
                    <a:lnTo>
                      <a:pt x="662" y="154"/>
                    </a:lnTo>
                    <a:lnTo>
                      <a:pt x="659" y="153"/>
                    </a:lnTo>
                    <a:lnTo>
                      <a:pt x="657" y="152"/>
                    </a:lnTo>
                    <a:lnTo>
                      <a:pt x="655" y="150"/>
                    </a:lnTo>
                    <a:lnTo>
                      <a:pt x="655" y="148"/>
                    </a:lnTo>
                    <a:lnTo>
                      <a:pt x="655" y="146"/>
                    </a:lnTo>
                    <a:lnTo>
                      <a:pt x="656" y="143"/>
                    </a:lnTo>
                    <a:lnTo>
                      <a:pt x="657" y="142"/>
                    </a:lnTo>
                    <a:lnTo>
                      <a:pt x="659" y="139"/>
                    </a:lnTo>
                    <a:lnTo>
                      <a:pt x="662" y="138"/>
                    </a:lnTo>
                    <a:lnTo>
                      <a:pt x="664" y="137"/>
                    </a:lnTo>
                    <a:lnTo>
                      <a:pt x="667" y="136"/>
                    </a:lnTo>
                    <a:lnTo>
                      <a:pt x="668" y="134"/>
                    </a:lnTo>
                    <a:lnTo>
                      <a:pt x="672" y="131"/>
                    </a:lnTo>
                    <a:lnTo>
                      <a:pt x="675" y="126"/>
                    </a:lnTo>
                    <a:lnTo>
                      <a:pt x="679" y="122"/>
                    </a:lnTo>
                    <a:lnTo>
                      <a:pt x="682" y="120"/>
                    </a:lnTo>
                    <a:lnTo>
                      <a:pt x="684" y="117"/>
                    </a:lnTo>
                    <a:lnTo>
                      <a:pt x="687" y="115"/>
                    </a:lnTo>
                    <a:lnTo>
                      <a:pt x="688" y="113"/>
                    </a:lnTo>
                    <a:lnTo>
                      <a:pt x="689" y="111"/>
                    </a:lnTo>
                    <a:lnTo>
                      <a:pt x="688" y="109"/>
                    </a:lnTo>
                    <a:lnTo>
                      <a:pt x="685" y="106"/>
                    </a:lnTo>
                    <a:lnTo>
                      <a:pt x="681" y="104"/>
                    </a:lnTo>
                    <a:lnTo>
                      <a:pt x="679" y="103"/>
                    </a:lnTo>
                    <a:lnTo>
                      <a:pt x="678" y="103"/>
                    </a:lnTo>
                    <a:lnTo>
                      <a:pt x="675" y="102"/>
                    </a:lnTo>
                    <a:lnTo>
                      <a:pt x="673" y="101"/>
                    </a:lnTo>
                    <a:lnTo>
                      <a:pt x="672" y="100"/>
                    </a:lnTo>
                    <a:lnTo>
                      <a:pt x="672" y="98"/>
                    </a:lnTo>
                    <a:lnTo>
                      <a:pt x="672" y="95"/>
                    </a:lnTo>
                    <a:lnTo>
                      <a:pt x="672" y="93"/>
                    </a:lnTo>
                    <a:lnTo>
                      <a:pt x="673" y="90"/>
                    </a:lnTo>
                    <a:lnTo>
                      <a:pt x="673" y="87"/>
                    </a:lnTo>
                    <a:lnTo>
                      <a:pt x="674" y="83"/>
                    </a:lnTo>
                    <a:lnTo>
                      <a:pt x="675" y="77"/>
                    </a:lnTo>
                    <a:lnTo>
                      <a:pt x="678" y="69"/>
                    </a:lnTo>
                    <a:lnTo>
                      <a:pt x="680" y="62"/>
                    </a:lnTo>
                    <a:lnTo>
                      <a:pt x="684" y="58"/>
                    </a:lnTo>
                    <a:lnTo>
                      <a:pt x="692" y="57"/>
                    </a:lnTo>
                    <a:close/>
                    <a:moveTo>
                      <a:pt x="87" y="49"/>
                    </a:moveTo>
                    <a:lnTo>
                      <a:pt x="84" y="49"/>
                    </a:lnTo>
                    <a:lnTo>
                      <a:pt x="82" y="50"/>
                    </a:lnTo>
                    <a:lnTo>
                      <a:pt x="80" y="51"/>
                    </a:lnTo>
                    <a:lnTo>
                      <a:pt x="77" y="52"/>
                    </a:lnTo>
                    <a:lnTo>
                      <a:pt x="74" y="54"/>
                    </a:lnTo>
                    <a:lnTo>
                      <a:pt x="71" y="57"/>
                    </a:lnTo>
                    <a:lnTo>
                      <a:pt x="68" y="59"/>
                    </a:lnTo>
                    <a:lnTo>
                      <a:pt x="65" y="61"/>
                    </a:lnTo>
                    <a:lnTo>
                      <a:pt x="61" y="63"/>
                    </a:lnTo>
                    <a:lnTo>
                      <a:pt x="58" y="66"/>
                    </a:lnTo>
                    <a:lnTo>
                      <a:pt x="54" y="69"/>
                    </a:lnTo>
                    <a:lnTo>
                      <a:pt x="50" y="71"/>
                    </a:lnTo>
                    <a:lnTo>
                      <a:pt x="46" y="74"/>
                    </a:lnTo>
                    <a:lnTo>
                      <a:pt x="34" y="78"/>
                    </a:lnTo>
                    <a:lnTo>
                      <a:pt x="22" y="83"/>
                    </a:lnTo>
                    <a:lnTo>
                      <a:pt x="18" y="85"/>
                    </a:lnTo>
                    <a:lnTo>
                      <a:pt x="13" y="88"/>
                    </a:lnTo>
                    <a:lnTo>
                      <a:pt x="6" y="89"/>
                    </a:lnTo>
                    <a:lnTo>
                      <a:pt x="2" y="91"/>
                    </a:lnTo>
                    <a:lnTo>
                      <a:pt x="0" y="96"/>
                    </a:lnTo>
                    <a:lnTo>
                      <a:pt x="1" y="98"/>
                    </a:lnTo>
                    <a:lnTo>
                      <a:pt x="2" y="99"/>
                    </a:lnTo>
                    <a:lnTo>
                      <a:pt x="4" y="99"/>
                    </a:lnTo>
                    <a:lnTo>
                      <a:pt x="5" y="99"/>
                    </a:lnTo>
                    <a:lnTo>
                      <a:pt x="7" y="98"/>
                    </a:lnTo>
                    <a:lnTo>
                      <a:pt x="8" y="96"/>
                    </a:lnTo>
                    <a:lnTo>
                      <a:pt x="13" y="93"/>
                    </a:lnTo>
                    <a:lnTo>
                      <a:pt x="16" y="91"/>
                    </a:lnTo>
                    <a:lnTo>
                      <a:pt x="20" y="90"/>
                    </a:lnTo>
                    <a:lnTo>
                      <a:pt x="24" y="90"/>
                    </a:lnTo>
                    <a:lnTo>
                      <a:pt x="28" y="88"/>
                    </a:lnTo>
                    <a:lnTo>
                      <a:pt x="31" y="87"/>
                    </a:lnTo>
                    <a:lnTo>
                      <a:pt x="36" y="84"/>
                    </a:lnTo>
                    <a:lnTo>
                      <a:pt x="39" y="83"/>
                    </a:lnTo>
                    <a:lnTo>
                      <a:pt x="41" y="83"/>
                    </a:lnTo>
                    <a:lnTo>
                      <a:pt x="44" y="83"/>
                    </a:lnTo>
                    <a:lnTo>
                      <a:pt x="46" y="84"/>
                    </a:lnTo>
                    <a:lnTo>
                      <a:pt x="48" y="85"/>
                    </a:lnTo>
                    <a:lnTo>
                      <a:pt x="50" y="88"/>
                    </a:lnTo>
                    <a:lnTo>
                      <a:pt x="50" y="90"/>
                    </a:lnTo>
                    <a:lnTo>
                      <a:pt x="50" y="96"/>
                    </a:lnTo>
                    <a:lnTo>
                      <a:pt x="48" y="102"/>
                    </a:lnTo>
                    <a:lnTo>
                      <a:pt x="45" y="106"/>
                    </a:lnTo>
                    <a:lnTo>
                      <a:pt x="39" y="110"/>
                    </a:lnTo>
                    <a:lnTo>
                      <a:pt x="33" y="115"/>
                    </a:lnTo>
                    <a:lnTo>
                      <a:pt x="27" y="121"/>
                    </a:lnTo>
                    <a:lnTo>
                      <a:pt x="25" y="127"/>
                    </a:lnTo>
                    <a:lnTo>
                      <a:pt x="28" y="134"/>
                    </a:lnTo>
                    <a:lnTo>
                      <a:pt x="33" y="136"/>
                    </a:lnTo>
                    <a:lnTo>
                      <a:pt x="37" y="135"/>
                    </a:lnTo>
                    <a:lnTo>
                      <a:pt x="42" y="132"/>
                    </a:lnTo>
                    <a:lnTo>
                      <a:pt x="47" y="127"/>
                    </a:lnTo>
                    <a:lnTo>
                      <a:pt x="50" y="123"/>
                    </a:lnTo>
                    <a:lnTo>
                      <a:pt x="52" y="120"/>
                    </a:lnTo>
                    <a:lnTo>
                      <a:pt x="54" y="116"/>
                    </a:lnTo>
                    <a:lnTo>
                      <a:pt x="55" y="114"/>
                    </a:lnTo>
                    <a:lnTo>
                      <a:pt x="57" y="111"/>
                    </a:lnTo>
                    <a:lnTo>
                      <a:pt x="59" y="110"/>
                    </a:lnTo>
                    <a:lnTo>
                      <a:pt x="61" y="110"/>
                    </a:lnTo>
                    <a:lnTo>
                      <a:pt x="62" y="111"/>
                    </a:lnTo>
                    <a:lnTo>
                      <a:pt x="62" y="112"/>
                    </a:lnTo>
                    <a:lnTo>
                      <a:pt x="61" y="114"/>
                    </a:lnTo>
                    <a:lnTo>
                      <a:pt x="61" y="116"/>
                    </a:lnTo>
                    <a:lnTo>
                      <a:pt x="60" y="120"/>
                    </a:lnTo>
                    <a:lnTo>
                      <a:pt x="58" y="123"/>
                    </a:lnTo>
                    <a:lnTo>
                      <a:pt x="57" y="126"/>
                    </a:lnTo>
                    <a:lnTo>
                      <a:pt x="55" y="130"/>
                    </a:lnTo>
                    <a:lnTo>
                      <a:pt x="56" y="132"/>
                    </a:lnTo>
                    <a:lnTo>
                      <a:pt x="60" y="131"/>
                    </a:lnTo>
                    <a:lnTo>
                      <a:pt x="65" y="128"/>
                    </a:lnTo>
                    <a:lnTo>
                      <a:pt x="69" y="124"/>
                    </a:lnTo>
                    <a:lnTo>
                      <a:pt x="72" y="121"/>
                    </a:lnTo>
                    <a:lnTo>
                      <a:pt x="74" y="119"/>
                    </a:lnTo>
                    <a:lnTo>
                      <a:pt x="78" y="114"/>
                    </a:lnTo>
                    <a:lnTo>
                      <a:pt x="80" y="111"/>
                    </a:lnTo>
                    <a:lnTo>
                      <a:pt x="81" y="105"/>
                    </a:lnTo>
                    <a:lnTo>
                      <a:pt x="81" y="101"/>
                    </a:lnTo>
                    <a:lnTo>
                      <a:pt x="82" y="100"/>
                    </a:lnTo>
                    <a:lnTo>
                      <a:pt x="83" y="98"/>
                    </a:lnTo>
                    <a:lnTo>
                      <a:pt x="83" y="96"/>
                    </a:lnTo>
                    <a:lnTo>
                      <a:pt x="84" y="95"/>
                    </a:lnTo>
                    <a:lnTo>
                      <a:pt x="85" y="94"/>
                    </a:lnTo>
                    <a:lnTo>
                      <a:pt x="87" y="95"/>
                    </a:lnTo>
                    <a:lnTo>
                      <a:pt x="88" y="96"/>
                    </a:lnTo>
                    <a:lnTo>
                      <a:pt x="94" y="96"/>
                    </a:lnTo>
                    <a:lnTo>
                      <a:pt x="99" y="92"/>
                    </a:lnTo>
                    <a:lnTo>
                      <a:pt x="103" y="85"/>
                    </a:lnTo>
                    <a:lnTo>
                      <a:pt x="105" y="79"/>
                    </a:lnTo>
                    <a:lnTo>
                      <a:pt x="106" y="76"/>
                    </a:lnTo>
                    <a:lnTo>
                      <a:pt x="109" y="73"/>
                    </a:lnTo>
                    <a:lnTo>
                      <a:pt x="111" y="72"/>
                    </a:lnTo>
                    <a:lnTo>
                      <a:pt x="113" y="70"/>
                    </a:lnTo>
                    <a:lnTo>
                      <a:pt x="114" y="68"/>
                    </a:lnTo>
                    <a:lnTo>
                      <a:pt x="114" y="66"/>
                    </a:lnTo>
                    <a:lnTo>
                      <a:pt x="114" y="63"/>
                    </a:lnTo>
                    <a:lnTo>
                      <a:pt x="113" y="62"/>
                    </a:lnTo>
                    <a:lnTo>
                      <a:pt x="111" y="62"/>
                    </a:lnTo>
                    <a:lnTo>
                      <a:pt x="109" y="62"/>
                    </a:lnTo>
                    <a:lnTo>
                      <a:pt x="106" y="62"/>
                    </a:lnTo>
                    <a:lnTo>
                      <a:pt x="105" y="63"/>
                    </a:lnTo>
                    <a:lnTo>
                      <a:pt x="103" y="66"/>
                    </a:lnTo>
                    <a:lnTo>
                      <a:pt x="100" y="68"/>
                    </a:lnTo>
                    <a:lnTo>
                      <a:pt x="99" y="70"/>
                    </a:lnTo>
                    <a:lnTo>
                      <a:pt x="96" y="72"/>
                    </a:lnTo>
                    <a:lnTo>
                      <a:pt x="94" y="74"/>
                    </a:lnTo>
                    <a:lnTo>
                      <a:pt x="91" y="74"/>
                    </a:lnTo>
                    <a:lnTo>
                      <a:pt x="89" y="76"/>
                    </a:lnTo>
                    <a:lnTo>
                      <a:pt x="87" y="76"/>
                    </a:lnTo>
                    <a:lnTo>
                      <a:pt x="83" y="77"/>
                    </a:lnTo>
                    <a:lnTo>
                      <a:pt x="78" y="74"/>
                    </a:lnTo>
                    <a:lnTo>
                      <a:pt x="76" y="71"/>
                    </a:lnTo>
                    <a:lnTo>
                      <a:pt x="76" y="67"/>
                    </a:lnTo>
                    <a:lnTo>
                      <a:pt x="77" y="61"/>
                    </a:lnTo>
                    <a:lnTo>
                      <a:pt x="81" y="57"/>
                    </a:lnTo>
                    <a:lnTo>
                      <a:pt x="82" y="56"/>
                    </a:lnTo>
                    <a:lnTo>
                      <a:pt x="84" y="55"/>
                    </a:lnTo>
                    <a:lnTo>
                      <a:pt x="87" y="54"/>
                    </a:lnTo>
                    <a:lnTo>
                      <a:pt x="88" y="51"/>
                    </a:lnTo>
                    <a:lnTo>
                      <a:pt x="89" y="51"/>
                    </a:lnTo>
                    <a:lnTo>
                      <a:pt x="89" y="50"/>
                    </a:lnTo>
                    <a:lnTo>
                      <a:pt x="88" y="50"/>
                    </a:lnTo>
                    <a:lnTo>
                      <a:pt x="87" y="49"/>
                    </a:lnTo>
                    <a:close/>
                    <a:moveTo>
                      <a:pt x="2366" y="47"/>
                    </a:moveTo>
                    <a:lnTo>
                      <a:pt x="2368" y="47"/>
                    </a:lnTo>
                    <a:lnTo>
                      <a:pt x="2369" y="48"/>
                    </a:lnTo>
                    <a:lnTo>
                      <a:pt x="2369" y="51"/>
                    </a:lnTo>
                    <a:lnTo>
                      <a:pt x="2370" y="52"/>
                    </a:lnTo>
                    <a:lnTo>
                      <a:pt x="2371" y="56"/>
                    </a:lnTo>
                    <a:lnTo>
                      <a:pt x="2372" y="59"/>
                    </a:lnTo>
                    <a:lnTo>
                      <a:pt x="2373" y="62"/>
                    </a:lnTo>
                    <a:lnTo>
                      <a:pt x="2373" y="65"/>
                    </a:lnTo>
                    <a:lnTo>
                      <a:pt x="2372" y="65"/>
                    </a:lnTo>
                    <a:lnTo>
                      <a:pt x="2371" y="63"/>
                    </a:lnTo>
                    <a:lnTo>
                      <a:pt x="2370" y="63"/>
                    </a:lnTo>
                    <a:lnTo>
                      <a:pt x="2369" y="62"/>
                    </a:lnTo>
                    <a:lnTo>
                      <a:pt x="2369" y="61"/>
                    </a:lnTo>
                    <a:lnTo>
                      <a:pt x="2366" y="60"/>
                    </a:lnTo>
                    <a:lnTo>
                      <a:pt x="2365" y="58"/>
                    </a:lnTo>
                    <a:lnTo>
                      <a:pt x="2365" y="56"/>
                    </a:lnTo>
                    <a:lnTo>
                      <a:pt x="2365" y="55"/>
                    </a:lnTo>
                    <a:lnTo>
                      <a:pt x="2365" y="52"/>
                    </a:lnTo>
                    <a:lnTo>
                      <a:pt x="2366" y="51"/>
                    </a:lnTo>
                    <a:lnTo>
                      <a:pt x="2366" y="48"/>
                    </a:lnTo>
                    <a:lnTo>
                      <a:pt x="2366" y="47"/>
                    </a:lnTo>
                    <a:close/>
                    <a:moveTo>
                      <a:pt x="2468" y="0"/>
                    </a:moveTo>
                    <a:lnTo>
                      <a:pt x="2493" y="84"/>
                    </a:lnTo>
                    <a:lnTo>
                      <a:pt x="2514" y="171"/>
                    </a:lnTo>
                    <a:lnTo>
                      <a:pt x="2530" y="259"/>
                    </a:lnTo>
                    <a:lnTo>
                      <a:pt x="2543" y="350"/>
                    </a:lnTo>
                    <a:lnTo>
                      <a:pt x="2549" y="442"/>
                    </a:lnTo>
                    <a:lnTo>
                      <a:pt x="2536" y="450"/>
                    </a:lnTo>
                    <a:lnTo>
                      <a:pt x="2523" y="458"/>
                    </a:lnTo>
                    <a:lnTo>
                      <a:pt x="2471" y="493"/>
                    </a:lnTo>
                    <a:lnTo>
                      <a:pt x="2418" y="534"/>
                    </a:lnTo>
                    <a:lnTo>
                      <a:pt x="2364" y="579"/>
                    </a:lnTo>
                    <a:lnTo>
                      <a:pt x="2308" y="626"/>
                    </a:lnTo>
                    <a:lnTo>
                      <a:pt x="2249" y="674"/>
                    </a:lnTo>
                    <a:lnTo>
                      <a:pt x="2249" y="673"/>
                    </a:lnTo>
                    <a:lnTo>
                      <a:pt x="2250" y="672"/>
                    </a:lnTo>
                    <a:lnTo>
                      <a:pt x="2251" y="671"/>
                    </a:lnTo>
                    <a:lnTo>
                      <a:pt x="2251" y="670"/>
                    </a:lnTo>
                    <a:lnTo>
                      <a:pt x="2251" y="669"/>
                    </a:lnTo>
                    <a:lnTo>
                      <a:pt x="2252" y="669"/>
                    </a:lnTo>
                    <a:lnTo>
                      <a:pt x="2253" y="667"/>
                    </a:lnTo>
                    <a:lnTo>
                      <a:pt x="2253" y="666"/>
                    </a:lnTo>
                    <a:lnTo>
                      <a:pt x="2253" y="663"/>
                    </a:lnTo>
                    <a:lnTo>
                      <a:pt x="2252" y="663"/>
                    </a:lnTo>
                    <a:lnTo>
                      <a:pt x="2251" y="663"/>
                    </a:lnTo>
                    <a:lnTo>
                      <a:pt x="2250" y="665"/>
                    </a:lnTo>
                    <a:lnTo>
                      <a:pt x="2249" y="666"/>
                    </a:lnTo>
                    <a:lnTo>
                      <a:pt x="2249" y="666"/>
                    </a:lnTo>
                    <a:lnTo>
                      <a:pt x="2244" y="671"/>
                    </a:lnTo>
                    <a:lnTo>
                      <a:pt x="2240" y="677"/>
                    </a:lnTo>
                    <a:lnTo>
                      <a:pt x="2235" y="681"/>
                    </a:lnTo>
                    <a:lnTo>
                      <a:pt x="2235" y="681"/>
                    </a:lnTo>
                    <a:lnTo>
                      <a:pt x="2234" y="682"/>
                    </a:lnTo>
                    <a:lnTo>
                      <a:pt x="2234" y="684"/>
                    </a:lnTo>
                    <a:lnTo>
                      <a:pt x="2233" y="685"/>
                    </a:lnTo>
                    <a:lnTo>
                      <a:pt x="2233" y="688"/>
                    </a:lnTo>
                    <a:lnTo>
                      <a:pt x="2230" y="690"/>
                    </a:lnTo>
                    <a:lnTo>
                      <a:pt x="2226" y="692"/>
                    </a:lnTo>
                    <a:lnTo>
                      <a:pt x="2222" y="694"/>
                    </a:lnTo>
                    <a:lnTo>
                      <a:pt x="2222" y="694"/>
                    </a:lnTo>
                    <a:lnTo>
                      <a:pt x="2219" y="696"/>
                    </a:lnTo>
                    <a:lnTo>
                      <a:pt x="2218" y="696"/>
                    </a:lnTo>
                    <a:lnTo>
                      <a:pt x="2218" y="696"/>
                    </a:lnTo>
                    <a:lnTo>
                      <a:pt x="2219" y="694"/>
                    </a:lnTo>
                    <a:lnTo>
                      <a:pt x="2219" y="693"/>
                    </a:lnTo>
                    <a:lnTo>
                      <a:pt x="2218" y="691"/>
                    </a:lnTo>
                    <a:lnTo>
                      <a:pt x="2218" y="690"/>
                    </a:lnTo>
                    <a:lnTo>
                      <a:pt x="2217" y="688"/>
                    </a:lnTo>
                    <a:lnTo>
                      <a:pt x="2217" y="684"/>
                    </a:lnTo>
                    <a:lnTo>
                      <a:pt x="2216" y="682"/>
                    </a:lnTo>
                    <a:lnTo>
                      <a:pt x="2215" y="681"/>
                    </a:lnTo>
                    <a:lnTo>
                      <a:pt x="2213" y="680"/>
                    </a:lnTo>
                    <a:lnTo>
                      <a:pt x="2211" y="681"/>
                    </a:lnTo>
                    <a:lnTo>
                      <a:pt x="2209" y="684"/>
                    </a:lnTo>
                    <a:lnTo>
                      <a:pt x="2207" y="689"/>
                    </a:lnTo>
                    <a:lnTo>
                      <a:pt x="2205" y="693"/>
                    </a:lnTo>
                    <a:lnTo>
                      <a:pt x="2202" y="699"/>
                    </a:lnTo>
                    <a:lnTo>
                      <a:pt x="2201" y="702"/>
                    </a:lnTo>
                    <a:lnTo>
                      <a:pt x="2200" y="706"/>
                    </a:lnTo>
                    <a:lnTo>
                      <a:pt x="2200" y="710"/>
                    </a:lnTo>
                    <a:lnTo>
                      <a:pt x="2198" y="714"/>
                    </a:lnTo>
                    <a:lnTo>
                      <a:pt x="2185" y="723"/>
                    </a:lnTo>
                    <a:lnTo>
                      <a:pt x="2186" y="722"/>
                    </a:lnTo>
                    <a:lnTo>
                      <a:pt x="2186" y="720"/>
                    </a:lnTo>
                    <a:lnTo>
                      <a:pt x="2187" y="717"/>
                    </a:lnTo>
                    <a:lnTo>
                      <a:pt x="2187" y="715"/>
                    </a:lnTo>
                    <a:lnTo>
                      <a:pt x="2188" y="713"/>
                    </a:lnTo>
                    <a:lnTo>
                      <a:pt x="2122" y="760"/>
                    </a:lnTo>
                    <a:lnTo>
                      <a:pt x="2122" y="759"/>
                    </a:lnTo>
                    <a:lnTo>
                      <a:pt x="2122" y="758"/>
                    </a:lnTo>
                    <a:lnTo>
                      <a:pt x="2121" y="755"/>
                    </a:lnTo>
                    <a:lnTo>
                      <a:pt x="2121" y="753"/>
                    </a:lnTo>
                    <a:lnTo>
                      <a:pt x="2120" y="750"/>
                    </a:lnTo>
                    <a:lnTo>
                      <a:pt x="2118" y="750"/>
                    </a:lnTo>
                    <a:lnTo>
                      <a:pt x="2117" y="750"/>
                    </a:lnTo>
                    <a:lnTo>
                      <a:pt x="2115" y="750"/>
                    </a:lnTo>
                    <a:lnTo>
                      <a:pt x="2114" y="749"/>
                    </a:lnTo>
                    <a:lnTo>
                      <a:pt x="2113" y="747"/>
                    </a:lnTo>
                    <a:lnTo>
                      <a:pt x="2113" y="745"/>
                    </a:lnTo>
                    <a:lnTo>
                      <a:pt x="2112" y="743"/>
                    </a:lnTo>
                    <a:lnTo>
                      <a:pt x="2111" y="739"/>
                    </a:lnTo>
                    <a:lnTo>
                      <a:pt x="2111" y="737"/>
                    </a:lnTo>
                    <a:lnTo>
                      <a:pt x="2111" y="734"/>
                    </a:lnTo>
                    <a:lnTo>
                      <a:pt x="2110" y="731"/>
                    </a:lnTo>
                    <a:lnTo>
                      <a:pt x="2109" y="730"/>
                    </a:lnTo>
                    <a:lnTo>
                      <a:pt x="2107" y="728"/>
                    </a:lnTo>
                    <a:lnTo>
                      <a:pt x="2106" y="730"/>
                    </a:lnTo>
                    <a:lnTo>
                      <a:pt x="2103" y="731"/>
                    </a:lnTo>
                    <a:lnTo>
                      <a:pt x="2101" y="731"/>
                    </a:lnTo>
                    <a:lnTo>
                      <a:pt x="2100" y="732"/>
                    </a:lnTo>
                    <a:lnTo>
                      <a:pt x="2098" y="733"/>
                    </a:lnTo>
                    <a:lnTo>
                      <a:pt x="2097" y="733"/>
                    </a:lnTo>
                    <a:lnTo>
                      <a:pt x="2095" y="732"/>
                    </a:lnTo>
                    <a:lnTo>
                      <a:pt x="2093" y="730"/>
                    </a:lnTo>
                    <a:lnTo>
                      <a:pt x="2092" y="727"/>
                    </a:lnTo>
                    <a:lnTo>
                      <a:pt x="2091" y="726"/>
                    </a:lnTo>
                    <a:lnTo>
                      <a:pt x="2090" y="725"/>
                    </a:lnTo>
                    <a:lnTo>
                      <a:pt x="2089" y="725"/>
                    </a:lnTo>
                    <a:lnTo>
                      <a:pt x="2088" y="725"/>
                    </a:lnTo>
                    <a:lnTo>
                      <a:pt x="2087" y="727"/>
                    </a:lnTo>
                    <a:lnTo>
                      <a:pt x="2087" y="730"/>
                    </a:lnTo>
                    <a:lnTo>
                      <a:pt x="2087" y="732"/>
                    </a:lnTo>
                    <a:lnTo>
                      <a:pt x="2087" y="734"/>
                    </a:lnTo>
                    <a:lnTo>
                      <a:pt x="2088" y="736"/>
                    </a:lnTo>
                    <a:lnTo>
                      <a:pt x="2089" y="738"/>
                    </a:lnTo>
                    <a:lnTo>
                      <a:pt x="2091" y="741"/>
                    </a:lnTo>
                    <a:lnTo>
                      <a:pt x="2096" y="753"/>
                    </a:lnTo>
                    <a:lnTo>
                      <a:pt x="2098" y="766"/>
                    </a:lnTo>
                    <a:lnTo>
                      <a:pt x="2098" y="771"/>
                    </a:lnTo>
                    <a:lnTo>
                      <a:pt x="2099" y="775"/>
                    </a:lnTo>
                    <a:lnTo>
                      <a:pt x="2100" y="777"/>
                    </a:lnTo>
                    <a:lnTo>
                      <a:pt x="2102" y="779"/>
                    </a:lnTo>
                    <a:lnTo>
                      <a:pt x="2104" y="781"/>
                    </a:lnTo>
                    <a:lnTo>
                      <a:pt x="2102" y="782"/>
                    </a:lnTo>
                    <a:lnTo>
                      <a:pt x="2101" y="781"/>
                    </a:lnTo>
                    <a:lnTo>
                      <a:pt x="2099" y="780"/>
                    </a:lnTo>
                    <a:lnTo>
                      <a:pt x="2097" y="780"/>
                    </a:lnTo>
                    <a:lnTo>
                      <a:pt x="2097" y="779"/>
                    </a:lnTo>
                    <a:lnTo>
                      <a:pt x="2096" y="778"/>
                    </a:lnTo>
                    <a:lnTo>
                      <a:pt x="2096" y="778"/>
                    </a:lnTo>
                    <a:lnTo>
                      <a:pt x="2095" y="778"/>
                    </a:lnTo>
                    <a:lnTo>
                      <a:pt x="2086" y="782"/>
                    </a:lnTo>
                    <a:lnTo>
                      <a:pt x="2079" y="787"/>
                    </a:lnTo>
                    <a:lnTo>
                      <a:pt x="2078" y="786"/>
                    </a:lnTo>
                    <a:lnTo>
                      <a:pt x="2077" y="782"/>
                    </a:lnTo>
                    <a:lnTo>
                      <a:pt x="2076" y="779"/>
                    </a:lnTo>
                    <a:lnTo>
                      <a:pt x="2075" y="769"/>
                    </a:lnTo>
                    <a:lnTo>
                      <a:pt x="2075" y="757"/>
                    </a:lnTo>
                    <a:lnTo>
                      <a:pt x="2074" y="746"/>
                    </a:lnTo>
                    <a:lnTo>
                      <a:pt x="2071" y="745"/>
                    </a:lnTo>
                    <a:lnTo>
                      <a:pt x="2069" y="743"/>
                    </a:lnTo>
                    <a:lnTo>
                      <a:pt x="2067" y="743"/>
                    </a:lnTo>
                    <a:lnTo>
                      <a:pt x="2064" y="742"/>
                    </a:lnTo>
                    <a:lnTo>
                      <a:pt x="2062" y="743"/>
                    </a:lnTo>
                    <a:lnTo>
                      <a:pt x="2060" y="745"/>
                    </a:lnTo>
                    <a:lnTo>
                      <a:pt x="2058" y="748"/>
                    </a:lnTo>
                    <a:lnTo>
                      <a:pt x="2056" y="752"/>
                    </a:lnTo>
                    <a:lnTo>
                      <a:pt x="2054" y="755"/>
                    </a:lnTo>
                    <a:lnTo>
                      <a:pt x="2052" y="758"/>
                    </a:lnTo>
                    <a:lnTo>
                      <a:pt x="2049" y="761"/>
                    </a:lnTo>
                    <a:lnTo>
                      <a:pt x="2047" y="766"/>
                    </a:lnTo>
                    <a:lnTo>
                      <a:pt x="2045" y="770"/>
                    </a:lnTo>
                    <a:lnTo>
                      <a:pt x="2042" y="772"/>
                    </a:lnTo>
                    <a:lnTo>
                      <a:pt x="2038" y="775"/>
                    </a:lnTo>
                    <a:lnTo>
                      <a:pt x="2037" y="776"/>
                    </a:lnTo>
                    <a:lnTo>
                      <a:pt x="2036" y="775"/>
                    </a:lnTo>
                    <a:lnTo>
                      <a:pt x="2036" y="774"/>
                    </a:lnTo>
                    <a:lnTo>
                      <a:pt x="2035" y="772"/>
                    </a:lnTo>
                    <a:lnTo>
                      <a:pt x="2034" y="770"/>
                    </a:lnTo>
                    <a:lnTo>
                      <a:pt x="2032" y="769"/>
                    </a:lnTo>
                    <a:lnTo>
                      <a:pt x="2028" y="769"/>
                    </a:lnTo>
                    <a:lnTo>
                      <a:pt x="2026" y="770"/>
                    </a:lnTo>
                    <a:lnTo>
                      <a:pt x="2024" y="771"/>
                    </a:lnTo>
                    <a:lnTo>
                      <a:pt x="2021" y="775"/>
                    </a:lnTo>
                    <a:lnTo>
                      <a:pt x="2019" y="777"/>
                    </a:lnTo>
                    <a:lnTo>
                      <a:pt x="2016" y="783"/>
                    </a:lnTo>
                    <a:lnTo>
                      <a:pt x="2016" y="790"/>
                    </a:lnTo>
                    <a:lnTo>
                      <a:pt x="2016" y="797"/>
                    </a:lnTo>
                    <a:lnTo>
                      <a:pt x="2016" y="800"/>
                    </a:lnTo>
                    <a:lnTo>
                      <a:pt x="2015" y="803"/>
                    </a:lnTo>
                    <a:lnTo>
                      <a:pt x="2014" y="805"/>
                    </a:lnTo>
                    <a:lnTo>
                      <a:pt x="2013" y="808"/>
                    </a:lnTo>
                    <a:lnTo>
                      <a:pt x="2012" y="810"/>
                    </a:lnTo>
                    <a:lnTo>
                      <a:pt x="2011" y="812"/>
                    </a:lnTo>
                    <a:lnTo>
                      <a:pt x="2010" y="813"/>
                    </a:lnTo>
                    <a:lnTo>
                      <a:pt x="2008" y="813"/>
                    </a:lnTo>
                    <a:lnTo>
                      <a:pt x="2006" y="813"/>
                    </a:lnTo>
                    <a:lnTo>
                      <a:pt x="2005" y="814"/>
                    </a:lnTo>
                    <a:lnTo>
                      <a:pt x="2002" y="816"/>
                    </a:lnTo>
                    <a:lnTo>
                      <a:pt x="1999" y="819"/>
                    </a:lnTo>
                    <a:lnTo>
                      <a:pt x="1995" y="823"/>
                    </a:lnTo>
                    <a:lnTo>
                      <a:pt x="1992" y="827"/>
                    </a:lnTo>
                    <a:lnTo>
                      <a:pt x="1990" y="832"/>
                    </a:lnTo>
                    <a:lnTo>
                      <a:pt x="1989" y="836"/>
                    </a:lnTo>
                    <a:lnTo>
                      <a:pt x="1987" y="841"/>
                    </a:lnTo>
                    <a:lnTo>
                      <a:pt x="1987" y="845"/>
                    </a:lnTo>
                    <a:lnTo>
                      <a:pt x="1986" y="850"/>
                    </a:lnTo>
                    <a:lnTo>
                      <a:pt x="1973" y="855"/>
                    </a:lnTo>
                    <a:lnTo>
                      <a:pt x="1975" y="852"/>
                    </a:lnTo>
                    <a:lnTo>
                      <a:pt x="1939" y="872"/>
                    </a:lnTo>
                    <a:lnTo>
                      <a:pt x="1903" y="889"/>
                    </a:lnTo>
                    <a:lnTo>
                      <a:pt x="1903" y="888"/>
                    </a:lnTo>
                    <a:lnTo>
                      <a:pt x="1902" y="887"/>
                    </a:lnTo>
                    <a:lnTo>
                      <a:pt x="1901" y="887"/>
                    </a:lnTo>
                    <a:lnTo>
                      <a:pt x="1901" y="883"/>
                    </a:lnTo>
                    <a:lnTo>
                      <a:pt x="1901" y="878"/>
                    </a:lnTo>
                    <a:lnTo>
                      <a:pt x="1903" y="874"/>
                    </a:lnTo>
                    <a:lnTo>
                      <a:pt x="1908" y="854"/>
                    </a:lnTo>
                    <a:lnTo>
                      <a:pt x="1913" y="836"/>
                    </a:lnTo>
                    <a:lnTo>
                      <a:pt x="1914" y="825"/>
                    </a:lnTo>
                    <a:lnTo>
                      <a:pt x="1915" y="814"/>
                    </a:lnTo>
                    <a:lnTo>
                      <a:pt x="1915" y="811"/>
                    </a:lnTo>
                    <a:lnTo>
                      <a:pt x="1914" y="808"/>
                    </a:lnTo>
                    <a:lnTo>
                      <a:pt x="1914" y="803"/>
                    </a:lnTo>
                    <a:lnTo>
                      <a:pt x="1913" y="799"/>
                    </a:lnTo>
                    <a:lnTo>
                      <a:pt x="1914" y="794"/>
                    </a:lnTo>
                    <a:lnTo>
                      <a:pt x="1916" y="788"/>
                    </a:lnTo>
                    <a:lnTo>
                      <a:pt x="1918" y="780"/>
                    </a:lnTo>
                    <a:lnTo>
                      <a:pt x="1919" y="777"/>
                    </a:lnTo>
                    <a:lnTo>
                      <a:pt x="1922" y="778"/>
                    </a:lnTo>
                    <a:lnTo>
                      <a:pt x="1924" y="779"/>
                    </a:lnTo>
                    <a:lnTo>
                      <a:pt x="1925" y="780"/>
                    </a:lnTo>
                    <a:lnTo>
                      <a:pt x="1927" y="781"/>
                    </a:lnTo>
                    <a:lnTo>
                      <a:pt x="1928" y="781"/>
                    </a:lnTo>
                    <a:lnTo>
                      <a:pt x="1931" y="782"/>
                    </a:lnTo>
                    <a:lnTo>
                      <a:pt x="1933" y="782"/>
                    </a:lnTo>
                    <a:lnTo>
                      <a:pt x="1935" y="781"/>
                    </a:lnTo>
                    <a:lnTo>
                      <a:pt x="1937" y="781"/>
                    </a:lnTo>
                    <a:lnTo>
                      <a:pt x="1939" y="779"/>
                    </a:lnTo>
                    <a:lnTo>
                      <a:pt x="1944" y="777"/>
                    </a:lnTo>
                    <a:lnTo>
                      <a:pt x="1948" y="776"/>
                    </a:lnTo>
                    <a:lnTo>
                      <a:pt x="1953" y="775"/>
                    </a:lnTo>
                    <a:lnTo>
                      <a:pt x="1955" y="777"/>
                    </a:lnTo>
                    <a:lnTo>
                      <a:pt x="1958" y="777"/>
                    </a:lnTo>
                    <a:lnTo>
                      <a:pt x="1960" y="777"/>
                    </a:lnTo>
                    <a:lnTo>
                      <a:pt x="1964" y="777"/>
                    </a:lnTo>
                    <a:lnTo>
                      <a:pt x="1969" y="778"/>
                    </a:lnTo>
                    <a:lnTo>
                      <a:pt x="1975" y="779"/>
                    </a:lnTo>
                    <a:lnTo>
                      <a:pt x="1981" y="775"/>
                    </a:lnTo>
                    <a:lnTo>
                      <a:pt x="1982" y="774"/>
                    </a:lnTo>
                    <a:lnTo>
                      <a:pt x="1983" y="770"/>
                    </a:lnTo>
                    <a:lnTo>
                      <a:pt x="1983" y="768"/>
                    </a:lnTo>
                    <a:lnTo>
                      <a:pt x="1983" y="765"/>
                    </a:lnTo>
                    <a:lnTo>
                      <a:pt x="1983" y="761"/>
                    </a:lnTo>
                    <a:lnTo>
                      <a:pt x="1984" y="759"/>
                    </a:lnTo>
                    <a:lnTo>
                      <a:pt x="1986" y="757"/>
                    </a:lnTo>
                    <a:lnTo>
                      <a:pt x="1986" y="755"/>
                    </a:lnTo>
                    <a:lnTo>
                      <a:pt x="1987" y="754"/>
                    </a:lnTo>
                    <a:lnTo>
                      <a:pt x="1987" y="752"/>
                    </a:lnTo>
                    <a:lnTo>
                      <a:pt x="1988" y="749"/>
                    </a:lnTo>
                    <a:lnTo>
                      <a:pt x="1988" y="746"/>
                    </a:lnTo>
                    <a:lnTo>
                      <a:pt x="1989" y="741"/>
                    </a:lnTo>
                    <a:lnTo>
                      <a:pt x="1990" y="736"/>
                    </a:lnTo>
                    <a:lnTo>
                      <a:pt x="1991" y="732"/>
                    </a:lnTo>
                    <a:lnTo>
                      <a:pt x="1990" y="725"/>
                    </a:lnTo>
                    <a:lnTo>
                      <a:pt x="1990" y="722"/>
                    </a:lnTo>
                    <a:lnTo>
                      <a:pt x="1990" y="718"/>
                    </a:lnTo>
                    <a:lnTo>
                      <a:pt x="1989" y="716"/>
                    </a:lnTo>
                    <a:lnTo>
                      <a:pt x="1988" y="713"/>
                    </a:lnTo>
                    <a:lnTo>
                      <a:pt x="1986" y="712"/>
                    </a:lnTo>
                    <a:lnTo>
                      <a:pt x="1986" y="711"/>
                    </a:lnTo>
                    <a:lnTo>
                      <a:pt x="1986" y="710"/>
                    </a:lnTo>
                    <a:lnTo>
                      <a:pt x="1984" y="709"/>
                    </a:lnTo>
                    <a:lnTo>
                      <a:pt x="1983" y="706"/>
                    </a:lnTo>
                    <a:lnTo>
                      <a:pt x="1983" y="705"/>
                    </a:lnTo>
                    <a:lnTo>
                      <a:pt x="1983" y="703"/>
                    </a:lnTo>
                    <a:lnTo>
                      <a:pt x="1984" y="701"/>
                    </a:lnTo>
                    <a:lnTo>
                      <a:pt x="1984" y="699"/>
                    </a:lnTo>
                    <a:lnTo>
                      <a:pt x="1984" y="696"/>
                    </a:lnTo>
                    <a:lnTo>
                      <a:pt x="1983" y="694"/>
                    </a:lnTo>
                    <a:lnTo>
                      <a:pt x="1981" y="692"/>
                    </a:lnTo>
                    <a:lnTo>
                      <a:pt x="1978" y="690"/>
                    </a:lnTo>
                    <a:lnTo>
                      <a:pt x="1975" y="688"/>
                    </a:lnTo>
                    <a:lnTo>
                      <a:pt x="1972" y="687"/>
                    </a:lnTo>
                    <a:lnTo>
                      <a:pt x="1971" y="685"/>
                    </a:lnTo>
                    <a:lnTo>
                      <a:pt x="1969" y="684"/>
                    </a:lnTo>
                    <a:lnTo>
                      <a:pt x="1967" y="683"/>
                    </a:lnTo>
                    <a:lnTo>
                      <a:pt x="1966" y="681"/>
                    </a:lnTo>
                    <a:lnTo>
                      <a:pt x="1965" y="678"/>
                    </a:lnTo>
                    <a:lnTo>
                      <a:pt x="1964" y="674"/>
                    </a:lnTo>
                    <a:lnTo>
                      <a:pt x="1964" y="672"/>
                    </a:lnTo>
                    <a:lnTo>
                      <a:pt x="1964" y="670"/>
                    </a:lnTo>
                    <a:lnTo>
                      <a:pt x="1964" y="668"/>
                    </a:lnTo>
                    <a:lnTo>
                      <a:pt x="1965" y="667"/>
                    </a:lnTo>
                    <a:lnTo>
                      <a:pt x="1966" y="666"/>
                    </a:lnTo>
                    <a:lnTo>
                      <a:pt x="1967" y="663"/>
                    </a:lnTo>
                    <a:lnTo>
                      <a:pt x="1969" y="662"/>
                    </a:lnTo>
                    <a:lnTo>
                      <a:pt x="1970" y="661"/>
                    </a:lnTo>
                    <a:lnTo>
                      <a:pt x="1972" y="660"/>
                    </a:lnTo>
                    <a:lnTo>
                      <a:pt x="1975" y="661"/>
                    </a:lnTo>
                    <a:lnTo>
                      <a:pt x="1976" y="662"/>
                    </a:lnTo>
                    <a:lnTo>
                      <a:pt x="1977" y="663"/>
                    </a:lnTo>
                    <a:lnTo>
                      <a:pt x="1979" y="665"/>
                    </a:lnTo>
                    <a:lnTo>
                      <a:pt x="1980" y="665"/>
                    </a:lnTo>
                    <a:lnTo>
                      <a:pt x="1982" y="666"/>
                    </a:lnTo>
                    <a:lnTo>
                      <a:pt x="1984" y="666"/>
                    </a:lnTo>
                    <a:lnTo>
                      <a:pt x="1987" y="665"/>
                    </a:lnTo>
                    <a:lnTo>
                      <a:pt x="1988" y="663"/>
                    </a:lnTo>
                    <a:lnTo>
                      <a:pt x="1989" y="660"/>
                    </a:lnTo>
                    <a:lnTo>
                      <a:pt x="1990" y="657"/>
                    </a:lnTo>
                    <a:lnTo>
                      <a:pt x="1989" y="651"/>
                    </a:lnTo>
                    <a:lnTo>
                      <a:pt x="1987" y="647"/>
                    </a:lnTo>
                    <a:lnTo>
                      <a:pt x="1986" y="643"/>
                    </a:lnTo>
                    <a:lnTo>
                      <a:pt x="1988" y="637"/>
                    </a:lnTo>
                    <a:lnTo>
                      <a:pt x="1989" y="636"/>
                    </a:lnTo>
                    <a:lnTo>
                      <a:pt x="1991" y="637"/>
                    </a:lnTo>
                    <a:lnTo>
                      <a:pt x="1992" y="638"/>
                    </a:lnTo>
                    <a:lnTo>
                      <a:pt x="1993" y="639"/>
                    </a:lnTo>
                    <a:lnTo>
                      <a:pt x="1994" y="639"/>
                    </a:lnTo>
                    <a:lnTo>
                      <a:pt x="1997" y="639"/>
                    </a:lnTo>
                    <a:lnTo>
                      <a:pt x="1998" y="639"/>
                    </a:lnTo>
                    <a:lnTo>
                      <a:pt x="1999" y="640"/>
                    </a:lnTo>
                    <a:lnTo>
                      <a:pt x="1999" y="641"/>
                    </a:lnTo>
                    <a:lnTo>
                      <a:pt x="2000" y="644"/>
                    </a:lnTo>
                    <a:lnTo>
                      <a:pt x="2001" y="645"/>
                    </a:lnTo>
                    <a:lnTo>
                      <a:pt x="2002" y="646"/>
                    </a:lnTo>
                    <a:lnTo>
                      <a:pt x="2004" y="646"/>
                    </a:lnTo>
                    <a:lnTo>
                      <a:pt x="2005" y="644"/>
                    </a:lnTo>
                    <a:lnTo>
                      <a:pt x="2005" y="641"/>
                    </a:lnTo>
                    <a:lnTo>
                      <a:pt x="2006" y="639"/>
                    </a:lnTo>
                    <a:lnTo>
                      <a:pt x="2006" y="638"/>
                    </a:lnTo>
                    <a:lnTo>
                      <a:pt x="2008" y="638"/>
                    </a:lnTo>
                    <a:lnTo>
                      <a:pt x="2009" y="638"/>
                    </a:lnTo>
                    <a:lnTo>
                      <a:pt x="2010" y="637"/>
                    </a:lnTo>
                    <a:lnTo>
                      <a:pt x="2011" y="635"/>
                    </a:lnTo>
                    <a:lnTo>
                      <a:pt x="2012" y="633"/>
                    </a:lnTo>
                    <a:lnTo>
                      <a:pt x="2013" y="630"/>
                    </a:lnTo>
                    <a:lnTo>
                      <a:pt x="2014" y="628"/>
                    </a:lnTo>
                    <a:lnTo>
                      <a:pt x="2014" y="626"/>
                    </a:lnTo>
                    <a:lnTo>
                      <a:pt x="2015" y="624"/>
                    </a:lnTo>
                    <a:lnTo>
                      <a:pt x="2015" y="621"/>
                    </a:lnTo>
                    <a:lnTo>
                      <a:pt x="2015" y="618"/>
                    </a:lnTo>
                    <a:lnTo>
                      <a:pt x="2015" y="616"/>
                    </a:lnTo>
                    <a:lnTo>
                      <a:pt x="2016" y="615"/>
                    </a:lnTo>
                    <a:lnTo>
                      <a:pt x="2017" y="612"/>
                    </a:lnTo>
                    <a:lnTo>
                      <a:pt x="2019" y="610"/>
                    </a:lnTo>
                    <a:lnTo>
                      <a:pt x="2019" y="607"/>
                    </a:lnTo>
                    <a:lnTo>
                      <a:pt x="2019" y="604"/>
                    </a:lnTo>
                    <a:lnTo>
                      <a:pt x="2020" y="603"/>
                    </a:lnTo>
                    <a:lnTo>
                      <a:pt x="2021" y="603"/>
                    </a:lnTo>
                    <a:lnTo>
                      <a:pt x="2021" y="604"/>
                    </a:lnTo>
                    <a:lnTo>
                      <a:pt x="2022" y="605"/>
                    </a:lnTo>
                    <a:lnTo>
                      <a:pt x="2022" y="606"/>
                    </a:lnTo>
                    <a:lnTo>
                      <a:pt x="2023" y="606"/>
                    </a:lnTo>
                    <a:lnTo>
                      <a:pt x="2023" y="606"/>
                    </a:lnTo>
                    <a:lnTo>
                      <a:pt x="2024" y="605"/>
                    </a:lnTo>
                    <a:lnTo>
                      <a:pt x="2025" y="603"/>
                    </a:lnTo>
                    <a:lnTo>
                      <a:pt x="2026" y="602"/>
                    </a:lnTo>
                    <a:lnTo>
                      <a:pt x="2027" y="602"/>
                    </a:lnTo>
                    <a:lnTo>
                      <a:pt x="2027" y="602"/>
                    </a:lnTo>
                    <a:lnTo>
                      <a:pt x="2028" y="601"/>
                    </a:lnTo>
                    <a:lnTo>
                      <a:pt x="2031" y="600"/>
                    </a:lnTo>
                    <a:lnTo>
                      <a:pt x="2032" y="600"/>
                    </a:lnTo>
                    <a:lnTo>
                      <a:pt x="2032" y="596"/>
                    </a:lnTo>
                    <a:lnTo>
                      <a:pt x="2033" y="593"/>
                    </a:lnTo>
                    <a:lnTo>
                      <a:pt x="2034" y="591"/>
                    </a:lnTo>
                    <a:lnTo>
                      <a:pt x="2036" y="590"/>
                    </a:lnTo>
                    <a:lnTo>
                      <a:pt x="2036" y="587"/>
                    </a:lnTo>
                    <a:lnTo>
                      <a:pt x="2036" y="585"/>
                    </a:lnTo>
                    <a:lnTo>
                      <a:pt x="2036" y="583"/>
                    </a:lnTo>
                    <a:lnTo>
                      <a:pt x="2036" y="580"/>
                    </a:lnTo>
                    <a:lnTo>
                      <a:pt x="2037" y="579"/>
                    </a:lnTo>
                    <a:lnTo>
                      <a:pt x="2038" y="575"/>
                    </a:lnTo>
                    <a:lnTo>
                      <a:pt x="2038" y="573"/>
                    </a:lnTo>
                    <a:lnTo>
                      <a:pt x="2039" y="570"/>
                    </a:lnTo>
                    <a:lnTo>
                      <a:pt x="2041" y="567"/>
                    </a:lnTo>
                    <a:lnTo>
                      <a:pt x="2041" y="562"/>
                    </a:lnTo>
                    <a:lnTo>
                      <a:pt x="2042" y="558"/>
                    </a:lnTo>
                    <a:lnTo>
                      <a:pt x="2043" y="553"/>
                    </a:lnTo>
                    <a:lnTo>
                      <a:pt x="2045" y="552"/>
                    </a:lnTo>
                    <a:lnTo>
                      <a:pt x="2047" y="551"/>
                    </a:lnTo>
                    <a:lnTo>
                      <a:pt x="2049" y="551"/>
                    </a:lnTo>
                    <a:lnTo>
                      <a:pt x="2052" y="549"/>
                    </a:lnTo>
                    <a:lnTo>
                      <a:pt x="2053" y="549"/>
                    </a:lnTo>
                    <a:lnTo>
                      <a:pt x="2054" y="548"/>
                    </a:lnTo>
                    <a:lnTo>
                      <a:pt x="2056" y="548"/>
                    </a:lnTo>
                    <a:lnTo>
                      <a:pt x="2057" y="547"/>
                    </a:lnTo>
                    <a:lnTo>
                      <a:pt x="2058" y="545"/>
                    </a:lnTo>
                    <a:lnTo>
                      <a:pt x="2059" y="542"/>
                    </a:lnTo>
                    <a:lnTo>
                      <a:pt x="2060" y="541"/>
                    </a:lnTo>
                    <a:lnTo>
                      <a:pt x="2062" y="541"/>
                    </a:lnTo>
                    <a:lnTo>
                      <a:pt x="2063" y="540"/>
                    </a:lnTo>
                    <a:lnTo>
                      <a:pt x="2065" y="540"/>
                    </a:lnTo>
                    <a:lnTo>
                      <a:pt x="2066" y="541"/>
                    </a:lnTo>
                    <a:lnTo>
                      <a:pt x="2067" y="541"/>
                    </a:lnTo>
                    <a:lnTo>
                      <a:pt x="2068" y="541"/>
                    </a:lnTo>
                    <a:lnTo>
                      <a:pt x="2069" y="540"/>
                    </a:lnTo>
                    <a:lnTo>
                      <a:pt x="2069" y="538"/>
                    </a:lnTo>
                    <a:lnTo>
                      <a:pt x="2070" y="534"/>
                    </a:lnTo>
                    <a:lnTo>
                      <a:pt x="2071" y="529"/>
                    </a:lnTo>
                    <a:lnTo>
                      <a:pt x="2071" y="525"/>
                    </a:lnTo>
                    <a:lnTo>
                      <a:pt x="2071" y="512"/>
                    </a:lnTo>
                    <a:lnTo>
                      <a:pt x="2071" y="510"/>
                    </a:lnTo>
                    <a:lnTo>
                      <a:pt x="2070" y="508"/>
                    </a:lnTo>
                    <a:lnTo>
                      <a:pt x="2070" y="505"/>
                    </a:lnTo>
                    <a:lnTo>
                      <a:pt x="2069" y="503"/>
                    </a:lnTo>
                    <a:lnTo>
                      <a:pt x="2069" y="502"/>
                    </a:lnTo>
                    <a:lnTo>
                      <a:pt x="2068" y="499"/>
                    </a:lnTo>
                    <a:lnTo>
                      <a:pt x="2067" y="496"/>
                    </a:lnTo>
                    <a:lnTo>
                      <a:pt x="2067" y="494"/>
                    </a:lnTo>
                    <a:lnTo>
                      <a:pt x="2067" y="491"/>
                    </a:lnTo>
                    <a:lnTo>
                      <a:pt x="2067" y="484"/>
                    </a:lnTo>
                    <a:lnTo>
                      <a:pt x="2066" y="482"/>
                    </a:lnTo>
                    <a:lnTo>
                      <a:pt x="2065" y="479"/>
                    </a:lnTo>
                    <a:lnTo>
                      <a:pt x="2065" y="476"/>
                    </a:lnTo>
                    <a:lnTo>
                      <a:pt x="2065" y="473"/>
                    </a:lnTo>
                    <a:lnTo>
                      <a:pt x="2065" y="465"/>
                    </a:lnTo>
                    <a:lnTo>
                      <a:pt x="2066" y="458"/>
                    </a:lnTo>
                    <a:lnTo>
                      <a:pt x="2069" y="451"/>
                    </a:lnTo>
                    <a:lnTo>
                      <a:pt x="2070" y="449"/>
                    </a:lnTo>
                    <a:lnTo>
                      <a:pt x="2071" y="448"/>
                    </a:lnTo>
                    <a:lnTo>
                      <a:pt x="2073" y="448"/>
                    </a:lnTo>
                    <a:lnTo>
                      <a:pt x="2075" y="449"/>
                    </a:lnTo>
                    <a:lnTo>
                      <a:pt x="2076" y="449"/>
                    </a:lnTo>
                    <a:lnTo>
                      <a:pt x="2077" y="447"/>
                    </a:lnTo>
                    <a:lnTo>
                      <a:pt x="2078" y="444"/>
                    </a:lnTo>
                    <a:lnTo>
                      <a:pt x="2080" y="442"/>
                    </a:lnTo>
                    <a:lnTo>
                      <a:pt x="2081" y="442"/>
                    </a:lnTo>
                    <a:lnTo>
                      <a:pt x="2081" y="442"/>
                    </a:lnTo>
                    <a:lnTo>
                      <a:pt x="2082" y="444"/>
                    </a:lnTo>
                    <a:lnTo>
                      <a:pt x="2082" y="447"/>
                    </a:lnTo>
                    <a:lnTo>
                      <a:pt x="2082" y="449"/>
                    </a:lnTo>
                    <a:lnTo>
                      <a:pt x="2082" y="451"/>
                    </a:lnTo>
                    <a:lnTo>
                      <a:pt x="2082" y="477"/>
                    </a:lnTo>
                    <a:lnTo>
                      <a:pt x="2081" y="477"/>
                    </a:lnTo>
                    <a:lnTo>
                      <a:pt x="2081" y="479"/>
                    </a:lnTo>
                    <a:lnTo>
                      <a:pt x="2080" y="480"/>
                    </a:lnTo>
                    <a:lnTo>
                      <a:pt x="2080" y="482"/>
                    </a:lnTo>
                    <a:lnTo>
                      <a:pt x="2080" y="497"/>
                    </a:lnTo>
                    <a:lnTo>
                      <a:pt x="2080" y="501"/>
                    </a:lnTo>
                    <a:lnTo>
                      <a:pt x="2079" y="504"/>
                    </a:lnTo>
                    <a:lnTo>
                      <a:pt x="2079" y="507"/>
                    </a:lnTo>
                    <a:lnTo>
                      <a:pt x="2080" y="509"/>
                    </a:lnTo>
                    <a:lnTo>
                      <a:pt x="2080" y="514"/>
                    </a:lnTo>
                    <a:lnTo>
                      <a:pt x="2081" y="518"/>
                    </a:lnTo>
                    <a:lnTo>
                      <a:pt x="2082" y="523"/>
                    </a:lnTo>
                    <a:lnTo>
                      <a:pt x="2084" y="527"/>
                    </a:lnTo>
                    <a:lnTo>
                      <a:pt x="2085" y="530"/>
                    </a:lnTo>
                    <a:lnTo>
                      <a:pt x="2086" y="534"/>
                    </a:lnTo>
                    <a:lnTo>
                      <a:pt x="2087" y="535"/>
                    </a:lnTo>
                    <a:lnTo>
                      <a:pt x="2089" y="536"/>
                    </a:lnTo>
                    <a:lnTo>
                      <a:pt x="2091" y="534"/>
                    </a:lnTo>
                    <a:lnTo>
                      <a:pt x="2092" y="532"/>
                    </a:lnTo>
                    <a:lnTo>
                      <a:pt x="2095" y="532"/>
                    </a:lnTo>
                    <a:lnTo>
                      <a:pt x="2096" y="531"/>
                    </a:lnTo>
                    <a:lnTo>
                      <a:pt x="2097" y="529"/>
                    </a:lnTo>
                    <a:lnTo>
                      <a:pt x="2098" y="527"/>
                    </a:lnTo>
                    <a:lnTo>
                      <a:pt x="2098" y="526"/>
                    </a:lnTo>
                    <a:lnTo>
                      <a:pt x="2099" y="525"/>
                    </a:lnTo>
                    <a:lnTo>
                      <a:pt x="2099" y="525"/>
                    </a:lnTo>
                    <a:lnTo>
                      <a:pt x="2101" y="524"/>
                    </a:lnTo>
                    <a:lnTo>
                      <a:pt x="2102" y="523"/>
                    </a:lnTo>
                    <a:lnTo>
                      <a:pt x="2102" y="521"/>
                    </a:lnTo>
                    <a:lnTo>
                      <a:pt x="2102" y="520"/>
                    </a:lnTo>
                    <a:lnTo>
                      <a:pt x="2103" y="519"/>
                    </a:lnTo>
                    <a:lnTo>
                      <a:pt x="2103" y="519"/>
                    </a:lnTo>
                    <a:lnTo>
                      <a:pt x="2104" y="519"/>
                    </a:lnTo>
                    <a:lnTo>
                      <a:pt x="2104" y="520"/>
                    </a:lnTo>
                    <a:lnTo>
                      <a:pt x="2104" y="523"/>
                    </a:lnTo>
                    <a:lnTo>
                      <a:pt x="2104" y="525"/>
                    </a:lnTo>
                    <a:lnTo>
                      <a:pt x="2107" y="527"/>
                    </a:lnTo>
                    <a:lnTo>
                      <a:pt x="2107" y="530"/>
                    </a:lnTo>
                    <a:lnTo>
                      <a:pt x="2107" y="532"/>
                    </a:lnTo>
                    <a:lnTo>
                      <a:pt x="2108" y="536"/>
                    </a:lnTo>
                    <a:lnTo>
                      <a:pt x="2109" y="538"/>
                    </a:lnTo>
                    <a:lnTo>
                      <a:pt x="2110" y="540"/>
                    </a:lnTo>
                    <a:lnTo>
                      <a:pt x="2111" y="541"/>
                    </a:lnTo>
                    <a:lnTo>
                      <a:pt x="2111" y="541"/>
                    </a:lnTo>
                    <a:lnTo>
                      <a:pt x="2111" y="540"/>
                    </a:lnTo>
                    <a:lnTo>
                      <a:pt x="2111" y="538"/>
                    </a:lnTo>
                    <a:lnTo>
                      <a:pt x="2112" y="537"/>
                    </a:lnTo>
                    <a:lnTo>
                      <a:pt x="2112" y="535"/>
                    </a:lnTo>
                    <a:lnTo>
                      <a:pt x="2112" y="532"/>
                    </a:lnTo>
                    <a:lnTo>
                      <a:pt x="2113" y="531"/>
                    </a:lnTo>
                    <a:lnTo>
                      <a:pt x="2114" y="532"/>
                    </a:lnTo>
                    <a:lnTo>
                      <a:pt x="2115" y="534"/>
                    </a:lnTo>
                    <a:lnTo>
                      <a:pt x="2117" y="534"/>
                    </a:lnTo>
                    <a:lnTo>
                      <a:pt x="2118" y="534"/>
                    </a:lnTo>
                    <a:lnTo>
                      <a:pt x="2120" y="531"/>
                    </a:lnTo>
                    <a:lnTo>
                      <a:pt x="2121" y="529"/>
                    </a:lnTo>
                    <a:lnTo>
                      <a:pt x="2121" y="528"/>
                    </a:lnTo>
                    <a:lnTo>
                      <a:pt x="2122" y="527"/>
                    </a:lnTo>
                    <a:lnTo>
                      <a:pt x="2123" y="526"/>
                    </a:lnTo>
                    <a:lnTo>
                      <a:pt x="2124" y="525"/>
                    </a:lnTo>
                    <a:lnTo>
                      <a:pt x="2125" y="523"/>
                    </a:lnTo>
                    <a:lnTo>
                      <a:pt x="2125" y="521"/>
                    </a:lnTo>
                    <a:lnTo>
                      <a:pt x="2126" y="520"/>
                    </a:lnTo>
                    <a:lnTo>
                      <a:pt x="2128" y="518"/>
                    </a:lnTo>
                    <a:lnTo>
                      <a:pt x="2129" y="516"/>
                    </a:lnTo>
                    <a:lnTo>
                      <a:pt x="2130" y="515"/>
                    </a:lnTo>
                    <a:lnTo>
                      <a:pt x="2132" y="513"/>
                    </a:lnTo>
                    <a:lnTo>
                      <a:pt x="2133" y="510"/>
                    </a:lnTo>
                    <a:lnTo>
                      <a:pt x="2135" y="509"/>
                    </a:lnTo>
                    <a:lnTo>
                      <a:pt x="2135" y="510"/>
                    </a:lnTo>
                    <a:lnTo>
                      <a:pt x="2136" y="510"/>
                    </a:lnTo>
                    <a:lnTo>
                      <a:pt x="2136" y="510"/>
                    </a:lnTo>
                    <a:lnTo>
                      <a:pt x="2137" y="512"/>
                    </a:lnTo>
                    <a:lnTo>
                      <a:pt x="2137" y="513"/>
                    </a:lnTo>
                    <a:lnTo>
                      <a:pt x="2139" y="514"/>
                    </a:lnTo>
                    <a:lnTo>
                      <a:pt x="2139" y="515"/>
                    </a:lnTo>
                    <a:lnTo>
                      <a:pt x="2140" y="516"/>
                    </a:lnTo>
                    <a:lnTo>
                      <a:pt x="2141" y="518"/>
                    </a:lnTo>
                    <a:lnTo>
                      <a:pt x="2141" y="519"/>
                    </a:lnTo>
                    <a:lnTo>
                      <a:pt x="2142" y="521"/>
                    </a:lnTo>
                    <a:lnTo>
                      <a:pt x="2143" y="523"/>
                    </a:lnTo>
                    <a:lnTo>
                      <a:pt x="2144" y="523"/>
                    </a:lnTo>
                    <a:lnTo>
                      <a:pt x="2145" y="523"/>
                    </a:lnTo>
                    <a:lnTo>
                      <a:pt x="2146" y="520"/>
                    </a:lnTo>
                    <a:lnTo>
                      <a:pt x="2146" y="519"/>
                    </a:lnTo>
                    <a:lnTo>
                      <a:pt x="2147" y="516"/>
                    </a:lnTo>
                    <a:lnTo>
                      <a:pt x="2147" y="514"/>
                    </a:lnTo>
                    <a:lnTo>
                      <a:pt x="2148" y="513"/>
                    </a:lnTo>
                    <a:lnTo>
                      <a:pt x="2151" y="512"/>
                    </a:lnTo>
                    <a:lnTo>
                      <a:pt x="2153" y="510"/>
                    </a:lnTo>
                    <a:lnTo>
                      <a:pt x="2154" y="507"/>
                    </a:lnTo>
                    <a:lnTo>
                      <a:pt x="2155" y="503"/>
                    </a:lnTo>
                    <a:lnTo>
                      <a:pt x="2155" y="498"/>
                    </a:lnTo>
                    <a:lnTo>
                      <a:pt x="2154" y="495"/>
                    </a:lnTo>
                    <a:lnTo>
                      <a:pt x="2154" y="492"/>
                    </a:lnTo>
                    <a:lnTo>
                      <a:pt x="2154" y="488"/>
                    </a:lnTo>
                    <a:lnTo>
                      <a:pt x="2154" y="485"/>
                    </a:lnTo>
                    <a:lnTo>
                      <a:pt x="2154" y="482"/>
                    </a:lnTo>
                    <a:lnTo>
                      <a:pt x="2154" y="469"/>
                    </a:lnTo>
                    <a:lnTo>
                      <a:pt x="2155" y="464"/>
                    </a:lnTo>
                    <a:lnTo>
                      <a:pt x="2156" y="460"/>
                    </a:lnTo>
                    <a:lnTo>
                      <a:pt x="2156" y="455"/>
                    </a:lnTo>
                    <a:lnTo>
                      <a:pt x="2156" y="452"/>
                    </a:lnTo>
                    <a:lnTo>
                      <a:pt x="2157" y="450"/>
                    </a:lnTo>
                    <a:lnTo>
                      <a:pt x="2157" y="449"/>
                    </a:lnTo>
                    <a:lnTo>
                      <a:pt x="2158" y="448"/>
                    </a:lnTo>
                    <a:lnTo>
                      <a:pt x="2158" y="447"/>
                    </a:lnTo>
                    <a:lnTo>
                      <a:pt x="2161" y="445"/>
                    </a:lnTo>
                    <a:lnTo>
                      <a:pt x="2162" y="445"/>
                    </a:lnTo>
                    <a:lnTo>
                      <a:pt x="2163" y="445"/>
                    </a:lnTo>
                    <a:lnTo>
                      <a:pt x="2164" y="448"/>
                    </a:lnTo>
                    <a:lnTo>
                      <a:pt x="2165" y="450"/>
                    </a:lnTo>
                    <a:lnTo>
                      <a:pt x="2166" y="452"/>
                    </a:lnTo>
                    <a:lnTo>
                      <a:pt x="2167" y="455"/>
                    </a:lnTo>
                    <a:lnTo>
                      <a:pt x="2168" y="458"/>
                    </a:lnTo>
                    <a:lnTo>
                      <a:pt x="2169" y="460"/>
                    </a:lnTo>
                    <a:lnTo>
                      <a:pt x="2170" y="461"/>
                    </a:lnTo>
                    <a:lnTo>
                      <a:pt x="2172" y="462"/>
                    </a:lnTo>
                    <a:lnTo>
                      <a:pt x="2173" y="462"/>
                    </a:lnTo>
                    <a:lnTo>
                      <a:pt x="2174" y="461"/>
                    </a:lnTo>
                    <a:lnTo>
                      <a:pt x="2174" y="459"/>
                    </a:lnTo>
                    <a:lnTo>
                      <a:pt x="2174" y="455"/>
                    </a:lnTo>
                    <a:lnTo>
                      <a:pt x="2175" y="449"/>
                    </a:lnTo>
                    <a:lnTo>
                      <a:pt x="2175" y="441"/>
                    </a:lnTo>
                    <a:lnTo>
                      <a:pt x="2174" y="433"/>
                    </a:lnTo>
                    <a:lnTo>
                      <a:pt x="2174" y="431"/>
                    </a:lnTo>
                    <a:lnTo>
                      <a:pt x="2173" y="431"/>
                    </a:lnTo>
                    <a:lnTo>
                      <a:pt x="2172" y="431"/>
                    </a:lnTo>
                    <a:lnTo>
                      <a:pt x="2172" y="432"/>
                    </a:lnTo>
                    <a:lnTo>
                      <a:pt x="2170" y="433"/>
                    </a:lnTo>
                    <a:lnTo>
                      <a:pt x="2169" y="433"/>
                    </a:lnTo>
                    <a:lnTo>
                      <a:pt x="2168" y="434"/>
                    </a:lnTo>
                    <a:lnTo>
                      <a:pt x="2165" y="434"/>
                    </a:lnTo>
                    <a:lnTo>
                      <a:pt x="2163" y="434"/>
                    </a:lnTo>
                    <a:lnTo>
                      <a:pt x="2161" y="433"/>
                    </a:lnTo>
                    <a:lnTo>
                      <a:pt x="2159" y="430"/>
                    </a:lnTo>
                    <a:lnTo>
                      <a:pt x="2158" y="428"/>
                    </a:lnTo>
                    <a:lnTo>
                      <a:pt x="2158" y="425"/>
                    </a:lnTo>
                    <a:lnTo>
                      <a:pt x="2159" y="421"/>
                    </a:lnTo>
                    <a:lnTo>
                      <a:pt x="2161" y="418"/>
                    </a:lnTo>
                    <a:lnTo>
                      <a:pt x="2161" y="416"/>
                    </a:lnTo>
                    <a:lnTo>
                      <a:pt x="2161" y="414"/>
                    </a:lnTo>
                    <a:lnTo>
                      <a:pt x="2161" y="410"/>
                    </a:lnTo>
                    <a:lnTo>
                      <a:pt x="2161" y="407"/>
                    </a:lnTo>
                    <a:lnTo>
                      <a:pt x="2162" y="405"/>
                    </a:lnTo>
                    <a:lnTo>
                      <a:pt x="2162" y="405"/>
                    </a:lnTo>
                    <a:lnTo>
                      <a:pt x="2163" y="405"/>
                    </a:lnTo>
                    <a:lnTo>
                      <a:pt x="2164" y="406"/>
                    </a:lnTo>
                    <a:lnTo>
                      <a:pt x="2165" y="407"/>
                    </a:lnTo>
                    <a:lnTo>
                      <a:pt x="2167" y="406"/>
                    </a:lnTo>
                    <a:lnTo>
                      <a:pt x="2169" y="405"/>
                    </a:lnTo>
                    <a:lnTo>
                      <a:pt x="2169" y="403"/>
                    </a:lnTo>
                    <a:lnTo>
                      <a:pt x="2170" y="400"/>
                    </a:lnTo>
                    <a:lnTo>
                      <a:pt x="2172" y="399"/>
                    </a:lnTo>
                    <a:lnTo>
                      <a:pt x="2173" y="398"/>
                    </a:lnTo>
                    <a:lnTo>
                      <a:pt x="2174" y="398"/>
                    </a:lnTo>
                    <a:lnTo>
                      <a:pt x="2176" y="398"/>
                    </a:lnTo>
                    <a:lnTo>
                      <a:pt x="2178" y="397"/>
                    </a:lnTo>
                    <a:lnTo>
                      <a:pt x="2180" y="396"/>
                    </a:lnTo>
                    <a:lnTo>
                      <a:pt x="2183" y="396"/>
                    </a:lnTo>
                    <a:lnTo>
                      <a:pt x="2185" y="397"/>
                    </a:lnTo>
                    <a:lnTo>
                      <a:pt x="2186" y="399"/>
                    </a:lnTo>
                    <a:lnTo>
                      <a:pt x="2187" y="400"/>
                    </a:lnTo>
                    <a:lnTo>
                      <a:pt x="2187" y="400"/>
                    </a:lnTo>
                    <a:lnTo>
                      <a:pt x="2189" y="401"/>
                    </a:lnTo>
                    <a:lnTo>
                      <a:pt x="2190" y="400"/>
                    </a:lnTo>
                    <a:lnTo>
                      <a:pt x="2191" y="399"/>
                    </a:lnTo>
                    <a:lnTo>
                      <a:pt x="2191" y="398"/>
                    </a:lnTo>
                    <a:lnTo>
                      <a:pt x="2193" y="397"/>
                    </a:lnTo>
                    <a:lnTo>
                      <a:pt x="2194" y="396"/>
                    </a:lnTo>
                    <a:lnTo>
                      <a:pt x="2195" y="395"/>
                    </a:lnTo>
                    <a:lnTo>
                      <a:pt x="2196" y="394"/>
                    </a:lnTo>
                    <a:lnTo>
                      <a:pt x="2198" y="392"/>
                    </a:lnTo>
                    <a:lnTo>
                      <a:pt x="2199" y="392"/>
                    </a:lnTo>
                    <a:lnTo>
                      <a:pt x="2200" y="393"/>
                    </a:lnTo>
                    <a:lnTo>
                      <a:pt x="2201" y="394"/>
                    </a:lnTo>
                    <a:lnTo>
                      <a:pt x="2202" y="394"/>
                    </a:lnTo>
                    <a:lnTo>
                      <a:pt x="2204" y="394"/>
                    </a:lnTo>
                    <a:lnTo>
                      <a:pt x="2204" y="394"/>
                    </a:lnTo>
                    <a:lnTo>
                      <a:pt x="2205" y="393"/>
                    </a:lnTo>
                    <a:lnTo>
                      <a:pt x="2205" y="392"/>
                    </a:lnTo>
                    <a:lnTo>
                      <a:pt x="2205" y="389"/>
                    </a:lnTo>
                    <a:lnTo>
                      <a:pt x="2205" y="388"/>
                    </a:lnTo>
                    <a:lnTo>
                      <a:pt x="2204" y="387"/>
                    </a:lnTo>
                    <a:lnTo>
                      <a:pt x="2204" y="387"/>
                    </a:lnTo>
                    <a:lnTo>
                      <a:pt x="2202" y="387"/>
                    </a:lnTo>
                    <a:lnTo>
                      <a:pt x="2201" y="387"/>
                    </a:lnTo>
                    <a:lnTo>
                      <a:pt x="2201" y="386"/>
                    </a:lnTo>
                    <a:lnTo>
                      <a:pt x="2200" y="384"/>
                    </a:lnTo>
                    <a:lnTo>
                      <a:pt x="2199" y="383"/>
                    </a:lnTo>
                    <a:lnTo>
                      <a:pt x="2198" y="383"/>
                    </a:lnTo>
                    <a:lnTo>
                      <a:pt x="2197" y="381"/>
                    </a:lnTo>
                    <a:lnTo>
                      <a:pt x="2197" y="381"/>
                    </a:lnTo>
                    <a:lnTo>
                      <a:pt x="2197" y="381"/>
                    </a:lnTo>
                    <a:lnTo>
                      <a:pt x="2196" y="383"/>
                    </a:lnTo>
                    <a:lnTo>
                      <a:pt x="2196" y="385"/>
                    </a:lnTo>
                    <a:lnTo>
                      <a:pt x="2194" y="386"/>
                    </a:lnTo>
                    <a:lnTo>
                      <a:pt x="2193" y="387"/>
                    </a:lnTo>
                    <a:lnTo>
                      <a:pt x="2191" y="387"/>
                    </a:lnTo>
                    <a:lnTo>
                      <a:pt x="2190" y="387"/>
                    </a:lnTo>
                    <a:lnTo>
                      <a:pt x="2187" y="387"/>
                    </a:lnTo>
                    <a:lnTo>
                      <a:pt x="2185" y="386"/>
                    </a:lnTo>
                    <a:lnTo>
                      <a:pt x="2183" y="385"/>
                    </a:lnTo>
                    <a:lnTo>
                      <a:pt x="2180" y="386"/>
                    </a:lnTo>
                    <a:lnTo>
                      <a:pt x="2178" y="386"/>
                    </a:lnTo>
                    <a:lnTo>
                      <a:pt x="2176" y="387"/>
                    </a:lnTo>
                    <a:lnTo>
                      <a:pt x="2175" y="386"/>
                    </a:lnTo>
                    <a:lnTo>
                      <a:pt x="2175" y="384"/>
                    </a:lnTo>
                    <a:lnTo>
                      <a:pt x="2174" y="383"/>
                    </a:lnTo>
                    <a:lnTo>
                      <a:pt x="2173" y="382"/>
                    </a:lnTo>
                    <a:lnTo>
                      <a:pt x="2172" y="383"/>
                    </a:lnTo>
                    <a:lnTo>
                      <a:pt x="2170" y="383"/>
                    </a:lnTo>
                    <a:lnTo>
                      <a:pt x="2170" y="385"/>
                    </a:lnTo>
                    <a:lnTo>
                      <a:pt x="2169" y="386"/>
                    </a:lnTo>
                    <a:lnTo>
                      <a:pt x="2168" y="388"/>
                    </a:lnTo>
                    <a:lnTo>
                      <a:pt x="2167" y="389"/>
                    </a:lnTo>
                    <a:lnTo>
                      <a:pt x="2165" y="390"/>
                    </a:lnTo>
                    <a:lnTo>
                      <a:pt x="2163" y="392"/>
                    </a:lnTo>
                    <a:lnTo>
                      <a:pt x="2161" y="392"/>
                    </a:lnTo>
                    <a:lnTo>
                      <a:pt x="2161" y="394"/>
                    </a:lnTo>
                    <a:lnTo>
                      <a:pt x="2158" y="395"/>
                    </a:lnTo>
                    <a:lnTo>
                      <a:pt x="2156" y="396"/>
                    </a:lnTo>
                    <a:lnTo>
                      <a:pt x="2156" y="392"/>
                    </a:lnTo>
                    <a:lnTo>
                      <a:pt x="2157" y="392"/>
                    </a:lnTo>
                    <a:lnTo>
                      <a:pt x="2157" y="392"/>
                    </a:lnTo>
                    <a:lnTo>
                      <a:pt x="2158" y="390"/>
                    </a:lnTo>
                    <a:lnTo>
                      <a:pt x="2158" y="389"/>
                    </a:lnTo>
                    <a:lnTo>
                      <a:pt x="2161" y="389"/>
                    </a:lnTo>
                    <a:lnTo>
                      <a:pt x="2161" y="387"/>
                    </a:lnTo>
                    <a:lnTo>
                      <a:pt x="2161" y="386"/>
                    </a:lnTo>
                    <a:lnTo>
                      <a:pt x="2158" y="383"/>
                    </a:lnTo>
                    <a:lnTo>
                      <a:pt x="2158" y="379"/>
                    </a:lnTo>
                    <a:lnTo>
                      <a:pt x="2157" y="376"/>
                    </a:lnTo>
                    <a:lnTo>
                      <a:pt x="2155" y="374"/>
                    </a:lnTo>
                    <a:lnTo>
                      <a:pt x="2154" y="372"/>
                    </a:lnTo>
                    <a:lnTo>
                      <a:pt x="2152" y="370"/>
                    </a:lnTo>
                    <a:lnTo>
                      <a:pt x="2152" y="368"/>
                    </a:lnTo>
                    <a:lnTo>
                      <a:pt x="2152" y="367"/>
                    </a:lnTo>
                    <a:lnTo>
                      <a:pt x="2151" y="365"/>
                    </a:lnTo>
                    <a:lnTo>
                      <a:pt x="2150" y="364"/>
                    </a:lnTo>
                    <a:lnTo>
                      <a:pt x="2148" y="363"/>
                    </a:lnTo>
                    <a:lnTo>
                      <a:pt x="2147" y="361"/>
                    </a:lnTo>
                    <a:lnTo>
                      <a:pt x="2147" y="359"/>
                    </a:lnTo>
                    <a:lnTo>
                      <a:pt x="2146" y="355"/>
                    </a:lnTo>
                    <a:lnTo>
                      <a:pt x="2146" y="352"/>
                    </a:lnTo>
                    <a:lnTo>
                      <a:pt x="2146" y="350"/>
                    </a:lnTo>
                    <a:lnTo>
                      <a:pt x="2146" y="347"/>
                    </a:lnTo>
                    <a:lnTo>
                      <a:pt x="2147" y="345"/>
                    </a:lnTo>
                    <a:lnTo>
                      <a:pt x="2147" y="342"/>
                    </a:lnTo>
                    <a:lnTo>
                      <a:pt x="2148" y="339"/>
                    </a:lnTo>
                    <a:lnTo>
                      <a:pt x="2147" y="329"/>
                    </a:lnTo>
                    <a:lnTo>
                      <a:pt x="2146" y="319"/>
                    </a:lnTo>
                    <a:lnTo>
                      <a:pt x="2146" y="299"/>
                    </a:lnTo>
                    <a:lnTo>
                      <a:pt x="2152" y="292"/>
                    </a:lnTo>
                    <a:lnTo>
                      <a:pt x="2153" y="291"/>
                    </a:lnTo>
                    <a:lnTo>
                      <a:pt x="2154" y="288"/>
                    </a:lnTo>
                    <a:lnTo>
                      <a:pt x="2155" y="286"/>
                    </a:lnTo>
                    <a:lnTo>
                      <a:pt x="2155" y="283"/>
                    </a:lnTo>
                    <a:lnTo>
                      <a:pt x="2156" y="279"/>
                    </a:lnTo>
                    <a:lnTo>
                      <a:pt x="2157" y="275"/>
                    </a:lnTo>
                    <a:lnTo>
                      <a:pt x="2158" y="272"/>
                    </a:lnTo>
                    <a:lnTo>
                      <a:pt x="2158" y="267"/>
                    </a:lnTo>
                    <a:lnTo>
                      <a:pt x="2161" y="263"/>
                    </a:lnTo>
                    <a:lnTo>
                      <a:pt x="2161" y="259"/>
                    </a:lnTo>
                    <a:lnTo>
                      <a:pt x="2161" y="256"/>
                    </a:lnTo>
                    <a:lnTo>
                      <a:pt x="2161" y="254"/>
                    </a:lnTo>
                    <a:lnTo>
                      <a:pt x="2163" y="252"/>
                    </a:lnTo>
                    <a:lnTo>
                      <a:pt x="2165" y="250"/>
                    </a:lnTo>
                    <a:lnTo>
                      <a:pt x="2165" y="247"/>
                    </a:lnTo>
                    <a:lnTo>
                      <a:pt x="2166" y="239"/>
                    </a:lnTo>
                    <a:lnTo>
                      <a:pt x="2163" y="230"/>
                    </a:lnTo>
                    <a:lnTo>
                      <a:pt x="2158" y="223"/>
                    </a:lnTo>
                    <a:lnTo>
                      <a:pt x="2156" y="221"/>
                    </a:lnTo>
                    <a:lnTo>
                      <a:pt x="2154" y="219"/>
                    </a:lnTo>
                    <a:lnTo>
                      <a:pt x="2152" y="219"/>
                    </a:lnTo>
                    <a:lnTo>
                      <a:pt x="2151" y="218"/>
                    </a:lnTo>
                    <a:lnTo>
                      <a:pt x="2150" y="218"/>
                    </a:lnTo>
                    <a:lnTo>
                      <a:pt x="2147" y="218"/>
                    </a:lnTo>
                    <a:lnTo>
                      <a:pt x="2146" y="219"/>
                    </a:lnTo>
                    <a:lnTo>
                      <a:pt x="2144" y="218"/>
                    </a:lnTo>
                    <a:lnTo>
                      <a:pt x="2143" y="218"/>
                    </a:lnTo>
                    <a:lnTo>
                      <a:pt x="2143" y="219"/>
                    </a:lnTo>
                    <a:lnTo>
                      <a:pt x="2143" y="220"/>
                    </a:lnTo>
                    <a:lnTo>
                      <a:pt x="2143" y="221"/>
                    </a:lnTo>
                    <a:lnTo>
                      <a:pt x="2143" y="223"/>
                    </a:lnTo>
                    <a:lnTo>
                      <a:pt x="2144" y="225"/>
                    </a:lnTo>
                    <a:lnTo>
                      <a:pt x="2143" y="225"/>
                    </a:lnTo>
                    <a:lnTo>
                      <a:pt x="2143" y="226"/>
                    </a:lnTo>
                    <a:lnTo>
                      <a:pt x="2142" y="226"/>
                    </a:lnTo>
                    <a:lnTo>
                      <a:pt x="2141" y="226"/>
                    </a:lnTo>
                    <a:lnTo>
                      <a:pt x="2140" y="227"/>
                    </a:lnTo>
                    <a:lnTo>
                      <a:pt x="2140" y="230"/>
                    </a:lnTo>
                    <a:lnTo>
                      <a:pt x="2139" y="239"/>
                    </a:lnTo>
                    <a:lnTo>
                      <a:pt x="2141" y="247"/>
                    </a:lnTo>
                    <a:lnTo>
                      <a:pt x="2142" y="258"/>
                    </a:lnTo>
                    <a:lnTo>
                      <a:pt x="2142" y="262"/>
                    </a:lnTo>
                    <a:lnTo>
                      <a:pt x="2142" y="265"/>
                    </a:lnTo>
                    <a:lnTo>
                      <a:pt x="2141" y="268"/>
                    </a:lnTo>
                    <a:lnTo>
                      <a:pt x="2140" y="270"/>
                    </a:lnTo>
                    <a:lnTo>
                      <a:pt x="2139" y="273"/>
                    </a:lnTo>
                    <a:lnTo>
                      <a:pt x="2137" y="275"/>
                    </a:lnTo>
                    <a:lnTo>
                      <a:pt x="2136" y="279"/>
                    </a:lnTo>
                    <a:lnTo>
                      <a:pt x="2135" y="284"/>
                    </a:lnTo>
                    <a:lnTo>
                      <a:pt x="2133" y="286"/>
                    </a:lnTo>
                    <a:lnTo>
                      <a:pt x="2131" y="289"/>
                    </a:lnTo>
                    <a:lnTo>
                      <a:pt x="2129" y="292"/>
                    </a:lnTo>
                    <a:lnTo>
                      <a:pt x="2126" y="295"/>
                    </a:lnTo>
                    <a:lnTo>
                      <a:pt x="2123" y="301"/>
                    </a:lnTo>
                    <a:lnTo>
                      <a:pt x="2121" y="308"/>
                    </a:lnTo>
                    <a:lnTo>
                      <a:pt x="2122" y="317"/>
                    </a:lnTo>
                    <a:lnTo>
                      <a:pt x="2122" y="321"/>
                    </a:lnTo>
                    <a:lnTo>
                      <a:pt x="2122" y="324"/>
                    </a:lnTo>
                    <a:lnTo>
                      <a:pt x="2123" y="328"/>
                    </a:lnTo>
                    <a:lnTo>
                      <a:pt x="2122" y="331"/>
                    </a:lnTo>
                    <a:lnTo>
                      <a:pt x="2122" y="334"/>
                    </a:lnTo>
                    <a:lnTo>
                      <a:pt x="2121" y="336"/>
                    </a:lnTo>
                    <a:lnTo>
                      <a:pt x="2121" y="339"/>
                    </a:lnTo>
                    <a:lnTo>
                      <a:pt x="2121" y="342"/>
                    </a:lnTo>
                    <a:lnTo>
                      <a:pt x="2122" y="345"/>
                    </a:lnTo>
                    <a:lnTo>
                      <a:pt x="2122" y="350"/>
                    </a:lnTo>
                    <a:lnTo>
                      <a:pt x="2122" y="354"/>
                    </a:lnTo>
                    <a:lnTo>
                      <a:pt x="2124" y="359"/>
                    </a:lnTo>
                    <a:lnTo>
                      <a:pt x="2124" y="361"/>
                    </a:lnTo>
                    <a:lnTo>
                      <a:pt x="2124" y="362"/>
                    </a:lnTo>
                    <a:lnTo>
                      <a:pt x="2125" y="364"/>
                    </a:lnTo>
                    <a:lnTo>
                      <a:pt x="2126" y="365"/>
                    </a:lnTo>
                    <a:lnTo>
                      <a:pt x="2129" y="367"/>
                    </a:lnTo>
                    <a:lnTo>
                      <a:pt x="2129" y="370"/>
                    </a:lnTo>
                    <a:lnTo>
                      <a:pt x="2129" y="372"/>
                    </a:lnTo>
                    <a:lnTo>
                      <a:pt x="2131" y="374"/>
                    </a:lnTo>
                    <a:lnTo>
                      <a:pt x="2131" y="374"/>
                    </a:lnTo>
                    <a:lnTo>
                      <a:pt x="2131" y="374"/>
                    </a:lnTo>
                    <a:lnTo>
                      <a:pt x="2131" y="375"/>
                    </a:lnTo>
                    <a:lnTo>
                      <a:pt x="2133" y="376"/>
                    </a:lnTo>
                    <a:lnTo>
                      <a:pt x="2134" y="378"/>
                    </a:lnTo>
                    <a:lnTo>
                      <a:pt x="2134" y="381"/>
                    </a:lnTo>
                    <a:lnTo>
                      <a:pt x="2134" y="384"/>
                    </a:lnTo>
                    <a:lnTo>
                      <a:pt x="2135" y="386"/>
                    </a:lnTo>
                    <a:lnTo>
                      <a:pt x="2135" y="389"/>
                    </a:lnTo>
                    <a:lnTo>
                      <a:pt x="2135" y="395"/>
                    </a:lnTo>
                    <a:lnTo>
                      <a:pt x="2134" y="401"/>
                    </a:lnTo>
                    <a:lnTo>
                      <a:pt x="2133" y="408"/>
                    </a:lnTo>
                    <a:lnTo>
                      <a:pt x="2131" y="411"/>
                    </a:lnTo>
                    <a:lnTo>
                      <a:pt x="2128" y="416"/>
                    </a:lnTo>
                    <a:lnTo>
                      <a:pt x="2124" y="422"/>
                    </a:lnTo>
                    <a:lnTo>
                      <a:pt x="2124" y="431"/>
                    </a:lnTo>
                    <a:lnTo>
                      <a:pt x="2124" y="433"/>
                    </a:lnTo>
                    <a:lnTo>
                      <a:pt x="2125" y="437"/>
                    </a:lnTo>
                    <a:lnTo>
                      <a:pt x="2124" y="440"/>
                    </a:lnTo>
                    <a:lnTo>
                      <a:pt x="2124" y="443"/>
                    </a:lnTo>
                    <a:lnTo>
                      <a:pt x="2124" y="447"/>
                    </a:lnTo>
                    <a:lnTo>
                      <a:pt x="2124" y="449"/>
                    </a:lnTo>
                    <a:lnTo>
                      <a:pt x="2125" y="451"/>
                    </a:lnTo>
                    <a:lnTo>
                      <a:pt x="2125" y="453"/>
                    </a:lnTo>
                    <a:lnTo>
                      <a:pt x="2126" y="455"/>
                    </a:lnTo>
                    <a:lnTo>
                      <a:pt x="2126" y="459"/>
                    </a:lnTo>
                    <a:lnTo>
                      <a:pt x="2126" y="462"/>
                    </a:lnTo>
                    <a:lnTo>
                      <a:pt x="2126" y="465"/>
                    </a:lnTo>
                    <a:lnTo>
                      <a:pt x="2126" y="469"/>
                    </a:lnTo>
                    <a:lnTo>
                      <a:pt x="2124" y="473"/>
                    </a:lnTo>
                    <a:lnTo>
                      <a:pt x="2123" y="477"/>
                    </a:lnTo>
                    <a:lnTo>
                      <a:pt x="2122" y="482"/>
                    </a:lnTo>
                    <a:lnTo>
                      <a:pt x="2121" y="484"/>
                    </a:lnTo>
                    <a:lnTo>
                      <a:pt x="2120" y="485"/>
                    </a:lnTo>
                    <a:lnTo>
                      <a:pt x="2119" y="485"/>
                    </a:lnTo>
                    <a:lnTo>
                      <a:pt x="2118" y="484"/>
                    </a:lnTo>
                    <a:lnTo>
                      <a:pt x="2117" y="483"/>
                    </a:lnTo>
                    <a:lnTo>
                      <a:pt x="2114" y="483"/>
                    </a:lnTo>
                    <a:lnTo>
                      <a:pt x="2113" y="483"/>
                    </a:lnTo>
                    <a:lnTo>
                      <a:pt x="2113" y="484"/>
                    </a:lnTo>
                    <a:lnTo>
                      <a:pt x="2111" y="487"/>
                    </a:lnTo>
                    <a:lnTo>
                      <a:pt x="2111" y="490"/>
                    </a:lnTo>
                    <a:lnTo>
                      <a:pt x="2110" y="493"/>
                    </a:lnTo>
                    <a:lnTo>
                      <a:pt x="2109" y="495"/>
                    </a:lnTo>
                    <a:lnTo>
                      <a:pt x="2107" y="495"/>
                    </a:lnTo>
                    <a:lnTo>
                      <a:pt x="2106" y="496"/>
                    </a:lnTo>
                    <a:lnTo>
                      <a:pt x="2103" y="496"/>
                    </a:lnTo>
                    <a:lnTo>
                      <a:pt x="2102" y="497"/>
                    </a:lnTo>
                    <a:lnTo>
                      <a:pt x="2101" y="499"/>
                    </a:lnTo>
                    <a:lnTo>
                      <a:pt x="2100" y="504"/>
                    </a:lnTo>
                    <a:lnTo>
                      <a:pt x="2099" y="507"/>
                    </a:lnTo>
                    <a:lnTo>
                      <a:pt x="2098" y="512"/>
                    </a:lnTo>
                    <a:lnTo>
                      <a:pt x="2096" y="514"/>
                    </a:lnTo>
                    <a:lnTo>
                      <a:pt x="2095" y="514"/>
                    </a:lnTo>
                    <a:lnTo>
                      <a:pt x="2092" y="514"/>
                    </a:lnTo>
                    <a:lnTo>
                      <a:pt x="2091" y="514"/>
                    </a:lnTo>
                    <a:lnTo>
                      <a:pt x="2089" y="514"/>
                    </a:lnTo>
                    <a:lnTo>
                      <a:pt x="2088" y="513"/>
                    </a:lnTo>
                    <a:lnTo>
                      <a:pt x="2087" y="512"/>
                    </a:lnTo>
                    <a:lnTo>
                      <a:pt x="2086" y="510"/>
                    </a:lnTo>
                    <a:lnTo>
                      <a:pt x="2086" y="508"/>
                    </a:lnTo>
                    <a:lnTo>
                      <a:pt x="2087" y="506"/>
                    </a:lnTo>
                    <a:lnTo>
                      <a:pt x="2087" y="504"/>
                    </a:lnTo>
                    <a:lnTo>
                      <a:pt x="2088" y="502"/>
                    </a:lnTo>
                    <a:lnTo>
                      <a:pt x="2088" y="499"/>
                    </a:lnTo>
                    <a:lnTo>
                      <a:pt x="2089" y="497"/>
                    </a:lnTo>
                    <a:lnTo>
                      <a:pt x="2089" y="486"/>
                    </a:lnTo>
                    <a:lnTo>
                      <a:pt x="2089" y="484"/>
                    </a:lnTo>
                    <a:lnTo>
                      <a:pt x="2089" y="483"/>
                    </a:lnTo>
                    <a:lnTo>
                      <a:pt x="2090" y="482"/>
                    </a:lnTo>
                    <a:lnTo>
                      <a:pt x="2090" y="482"/>
                    </a:lnTo>
                    <a:lnTo>
                      <a:pt x="2091" y="482"/>
                    </a:lnTo>
                    <a:lnTo>
                      <a:pt x="2092" y="482"/>
                    </a:lnTo>
                    <a:lnTo>
                      <a:pt x="2093" y="482"/>
                    </a:lnTo>
                    <a:lnTo>
                      <a:pt x="2095" y="481"/>
                    </a:lnTo>
                    <a:lnTo>
                      <a:pt x="2096" y="479"/>
                    </a:lnTo>
                    <a:lnTo>
                      <a:pt x="2097" y="476"/>
                    </a:lnTo>
                    <a:lnTo>
                      <a:pt x="2098" y="475"/>
                    </a:lnTo>
                    <a:lnTo>
                      <a:pt x="2098" y="470"/>
                    </a:lnTo>
                    <a:lnTo>
                      <a:pt x="2097" y="463"/>
                    </a:lnTo>
                    <a:lnTo>
                      <a:pt x="2096" y="455"/>
                    </a:lnTo>
                    <a:lnTo>
                      <a:pt x="2093" y="451"/>
                    </a:lnTo>
                    <a:lnTo>
                      <a:pt x="2092" y="449"/>
                    </a:lnTo>
                    <a:lnTo>
                      <a:pt x="2092" y="447"/>
                    </a:lnTo>
                    <a:lnTo>
                      <a:pt x="2090" y="443"/>
                    </a:lnTo>
                    <a:lnTo>
                      <a:pt x="2089" y="440"/>
                    </a:lnTo>
                    <a:lnTo>
                      <a:pt x="2089" y="436"/>
                    </a:lnTo>
                    <a:lnTo>
                      <a:pt x="2091" y="431"/>
                    </a:lnTo>
                    <a:lnTo>
                      <a:pt x="2093" y="429"/>
                    </a:lnTo>
                    <a:lnTo>
                      <a:pt x="2095" y="426"/>
                    </a:lnTo>
                    <a:lnTo>
                      <a:pt x="2097" y="422"/>
                    </a:lnTo>
                    <a:lnTo>
                      <a:pt x="2099" y="420"/>
                    </a:lnTo>
                    <a:lnTo>
                      <a:pt x="2100" y="417"/>
                    </a:lnTo>
                    <a:lnTo>
                      <a:pt x="2102" y="414"/>
                    </a:lnTo>
                    <a:lnTo>
                      <a:pt x="2102" y="411"/>
                    </a:lnTo>
                    <a:lnTo>
                      <a:pt x="2101" y="409"/>
                    </a:lnTo>
                    <a:lnTo>
                      <a:pt x="2100" y="407"/>
                    </a:lnTo>
                    <a:lnTo>
                      <a:pt x="2099" y="407"/>
                    </a:lnTo>
                    <a:lnTo>
                      <a:pt x="2098" y="408"/>
                    </a:lnTo>
                    <a:lnTo>
                      <a:pt x="2098" y="409"/>
                    </a:lnTo>
                    <a:lnTo>
                      <a:pt x="2098" y="411"/>
                    </a:lnTo>
                    <a:lnTo>
                      <a:pt x="2096" y="416"/>
                    </a:lnTo>
                    <a:lnTo>
                      <a:pt x="2095" y="419"/>
                    </a:lnTo>
                    <a:lnTo>
                      <a:pt x="2092" y="421"/>
                    </a:lnTo>
                    <a:lnTo>
                      <a:pt x="2091" y="425"/>
                    </a:lnTo>
                    <a:lnTo>
                      <a:pt x="2090" y="426"/>
                    </a:lnTo>
                    <a:lnTo>
                      <a:pt x="2089" y="426"/>
                    </a:lnTo>
                    <a:lnTo>
                      <a:pt x="2088" y="426"/>
                    </a:lnTo>
                    <a:lnTo>
                      <a:pt x="2087" y="425"/>
                    </a:lnTo>
                    <a:lnTo>
                      <a:pt x="2087" y="422"/>
                    </a:lnTo>
                    <a:lnTo>
                      <a:pt x="2087" y="420"/>
                    </a:lnTo>
                    <a:lnTo>
                      <a:pt x="2086" y="418"/>
                    </a:lnTo>
                    <a:lnTo>
                      <a:pt x="2085" y="415"/>
                    </a:lnTo>
                    <a:lnTo>
                      <a:pt x="2085" y="411"/>
                    </a:lnTo>
                    <a:lnTo>
                      <a:pt x="2085" y="405"/>
                    </a:lnTo>
                    <a:lnTo>
                      <a:pt x="2085" y="397"/>
                    </a:lnTo>
                    <a:lnTo>
                      <a:pt x="2084" y="390"/>
                    </a:lnTo>
                    <a:lnTo>
                      <a:pt x="2080" y="387"/>
                    </a:lnTo>
                    <a:lnTo>
                      <a:pt x="2079" y="387"/>
                    </a:lnTo>
                    <a:lnTo>
                      <a:pt x="2079" y="387"/>
                    </a:lnTo>
                    <a:lnTo>
                      <a:pt x="2079" y="389"/>
                    </a:lnTo>
                    <a:lnTo>
                      <a:pt x="2079" y="392"/>
                    </a:lnTo>
                    <a:lnTo>
                      <a:pt x="2080" y="394"/>
                    </a:lnTo>
                    <a:lnTo>
                      <a:pt x="2080" y="396"/>
                    </a:lnTo>
                    <a:lnTo>
                      <a:pt x="2080" y="398"/>
                    </a:lnTo>
                    <a:lnTo>
                      <a:pt x="2080" y="400"/>
                    </a:lnTo>
                    <a:lnTo>
                      <a:pt x="2079" y="401"/>
                    </a:lnTo>
                    <a:lnTo>
                      <a:pt x="2078" y="403"/>
                    </a:lnTo>
                    <a:lnTo>
                      <a:pt x="2077" y="404"/>
                    </a:lnTo>
                    <a:lnTo>
                      <a:pt x="2076" y="406"/>
                    </a:lnTo>
                    <a:lnTo>
                      <a:pt x="2075" y="408"/>
                    </a:lnTo>
                    <a:lnTo>
                      <a:pt x="2074" y="411"/>
                    </a:lnTo>
                    <a:lnTo>
                      <a:pt x="2073" y="416"/>
                    </a:lnTo>
                    <a:lnTo>
                      <a:pt x="2071" y="419"/>
                    </a:lnTo>
                    <a:lnTo>
                      <a:pt x="2069" y="422"/>
                    </a:lnTo>
                    <a:lnTo>
                      <a:pt x="2068" y="422"/>
                    </a:lnTo>
                    <a:lnTo>
                      <a:pt x="2067" y="422"/>
                    </a:lnTo>
                    <a:lnTo>
                      <a:pt x="2066" y="423"/>
                    </a:lnTo>
                    <a:lnTo>
                      <a:pt x="2065" y="425"/>
                    </a:lnTo>
                    <a:lnTo>
                      <a:pt x="2063" y="427"/>
                    </a:lnTo>
                    <a:lnTo>
                      <a:pt x="2060" y="428"/>
                    </a:lnTo>
                    <a:lnTo>
                      <a:pt x="2059" y="428"/>
                    </a:lnTo>
                    <a:lnTo>
                      <a:pt x="2057" y="428"/>
                    </a:lnTo>
                    <a:lnTo>
                      <a:pt x="2054" y="427"/>
                    </a:lnTo>
                    <a:lnTo>
                      <a:pt x="2052" y="425"/>
                    </a:lnTo>
                    <a:lnTo>
                      <a:pt x="2049" y="422"/>
                    </a:lnTo>
                    <a:lnTo>
                      <a:pt x="2047" y="422"/>
                    </a:lnTo>
                    <a:lnTo>
                      <a:pt x="2047" y="422"/>
                    </a:lnTo>
                    <a:lnTo>
                      <a:pt x="2046" y="421"/>
                    </a:lnTo>
                    <a:lnTo>
                      <a:pt x="2044" y="419"/>
                    </a:lnTo>
                    <a:lnTo>
                      <a:pt x="2043" y="418"/>
                    </a:lnTo>
                    <a:lnTo>
                      <a:pt x="2044" y="406"/>
                    </a:lnTo>
                    <a:lnTo>
                      <a:pt x="2045" y="396"/>
                    </a:lnTo>
                    <a:lnTo>
                      <a:pt x="2045" y="394"/>
                    </a:lnTo>
                    <a:lnTo>
                      <a:pt x="2044" y="392"/>
                    </a:lnTo>
                    <a:lnTo>
                      <a:pt x="2043" y="389"/>
                    </a:lnTo>
                    <a:lnTo>
                      <a:pt x="2042" y="387"/>
                    </a:lnTo>
                    <a:lnTo>
                      <a:pt x="2041" y="385"/>
                    </a:lnTo>
                    <a:lnTo>
                      <a:pt x="2041" y="382"/>
                    </a:lnTo>
                    <a:lnTo>
                      <a:pt x="2041" y="378"/>
                    </a:lnTo>
                    <a:lnTo>
                      <a:pt x="2041" y="375"/>
                    </a:lnTo>
                    <a:lnTo>
                      <a:pt x="2041" y="372"/>
                    </a:lnTo>
                    <a:lnTo>
                      <a:pt x="2039" y="368"/>
                    </a:lnTo>
                    <a:lnTo>
                      <a:pt x="2039" y="365"/>
                    </a:lnTo>
                    <a:lnTo>
                      <a:pt x="2038" y="363"/>
                    </a:lnTo>
                    <a:lnTo>
                      <a:pt x="2036" y="362"/>
                    </a:lnTo>
                    <a:lnTo>
                      <a:pt x="2035" y="362"/>
                    </a:lnTo>
                    <a:lnTo>
                      <a:pt x="2033" y="363"/>
                    </a:lnTo>
                    <a:lnTo>
                      <a:pt x="2032" y="363"/>
                    </a:lnTo>
                    <a:lnTo>
                      <a:pt x="2031" y="362"/>
                    </a:lnTo>
                    <a:lnTo>
                      <a:pt x="2028" y="361"/>
                    </a:lnTo>
                    <a:lnTo>
                      <a:pt x="2026" y="360"/>
                    </a:lnTo>
                    <a:lnTo>
                      <a:pt x="2025" y="357"/>
                    </a:lnTo>
                    <a:lnTo>
                      <a:pt x="2023" y="355"/>
                    </a:lnTo>
                    <a:lnTo>
                      <a:pt x="2023" y="352"/>
                    </a:lnTo>
                    <a:lnTo>
                      <a:pt x="2025" y="353"/>
                    </a:lnTo>
                    <a:lnTo>
                      <a:pt x="2027" y="354"/>
                    </a:lnTo>
                    <a:lnTo>
                      <a:pt x="2030" y="355"/>
                    </a:lnTo>
                    <a:lnTo>
                      <a:pt x="2032" y="355"/>
                    </a:lnTo>
                    <a:lnTo>
                      <a:pt x="2034" y="355"/>
                    </a:lnTo>
                    <a:lnTo>
                      <a:pt x="2036" y="354"/>
                    </a:lnTo>
                    <a:lnTo>
                      <a:pt x="2036" y="353"/>
                    </a:lnTo>
                    <a:lnTo>
                      <a:pt x="2036" y="351"/>
                    </a:lnTo>
                    <a:lnTo>
                      <a:pt x="2036" y="347"/>
                    </a:lnTo>
                    <a:lnTo>
                      <a:pt x="2035" y="345"/>
                    </a:lnTo>
                    <a:lnTo>
                      <a:pt x="2035" y="342"/>
                    </a:lnTo>
                    <a:lnTo>
                      <a:pt x="2034" y="339"/>
                    </a:lnTo>
                    <a:lnTo>
                      <a:pt x="2034" y="336"/>
                    </a:lnTo>
                    <a:lnTo>
                      <a:pt x="2034" y="308"/>
                    </a:lnTo>
                    <a:lnTo>
                      <a:pt x="2034" y="307"/>
                    </a:lnTo>
                    <a:lnTo>
                      <a:pt x="2034" y="306"/>
                    </a:lnTo>
                    <a:lnTo>
                      <a:pt x="2034" y="306"/>
                    </a:lnTo>
                    <a:lnTo>
                      <a:pt x="2035" y="306"/>
                    </a:lnTo>
                    <a:lnTo>
                      <a:pt x="2036" y="306"/>
                    </a:lnTo>
                    <a:lnTo>
                      <a:pt x="2037" y="306"/>
                    </a:lnTo>
                    <a:lnTo>
                      <a:pt x="2038" y="305"/>
                    </a:lnTo>
                    <a:lnTo>
                      <a:pt x="2038" y="302"/>
                    </a:lnTo>
                    <a:lnTo>
                      <a:pt x="2039" y="301"/>
                    </a:lnTo>
                    <a:lnTo>
                      <a:pt x="2041" y="299"/>
                    </a:lnTo>
                    <a:lnTo>
                      <a:pt x="2042" y="295"/>
                    </a:lnTo>
                    <a:lnTo>
                      <a:pt x="2044" y="290"/>
                    </a:lnTo>
                    <a:lnTo>
                      <a:pt x="2046" y="286"/>
                    </a:lnTo>
                    <a:lnTo>
                      <a:pt x="2049" y="281"/>
                    </a:lnTo>
                    <a:lnTo>
                      <a:pt x="2052" y="281"/>
                    </a:lnTo>
                    <a:lnTo>
                      <a:pt x="2054" y="281"/>
                    </a:lnTo>
                    <a:lnTo>
                      <a:pt x="2056" y="279"/>
                    </a:lnTo>
                    <a:lnTo>
                      <a:pt x="2056" y="279"/>
                    </a:lnTo>
                    <a:lnTo>
                      <a:pt x="2056" y="277"/>
                    </a:lnTo>
                    <a:lnTo>
                      <a:pt x="2057" y="274"/>
                    </a:lnTo>
                    <a:lnTo>
                      <a:pt x="2058" y="272"/>
                    </a:lnTo>
                    <a:lnTo>
                      <a:pt x="2059" y="267"/>
                    </a:lnTo>
                    <a:lnTo>
                      <a:pt x="2060" y="264"/>
                    </a:lnTo>
                    <a:lnTo>
                      <a:pt x="2063" y="261"/>
                    </a:lnTo>
                    <a:lnTo>
                      <a:pt x="2065" y="256"/>
                    </a:lnTo>
                    <a:lnTo>
                      <a:pt x="2065" y="254"/>
                    </a:lnTo>
                    <a:lnTo>
                      <a:pt x="2065" y="252"/>
                    </a:lnTo>
                    <a:lnTo>
                      <a:pt x="2066" y="248"/>
                    </a:lnTo>
                    <a:lnTo>
                      <a:pt x="2067" y="247"/>
                    </a:lnTo>
                    <a:lnTo>
                      <a:pt x="2067" y="245"/>
                    </a:lnTo>
                    <a:lnTo>
                      <a:pt x="2068" y="243"/>
                    </a:lnTo>
                    <a:lnTo>
                      <a:pt x="2069" y="242"/>
                    </a:lnTo>
                    <a:lnTo>
                      <a:pt x="2070" y="242"/>
                    </a:lnTo>
                    <a:lnTo>
                      <a:pt x="2071" y="241"/>
                    </a:lnTo>
                    <a:lnTo>
                      <a:pt x="2073" y="235"/>
                    </a:lnTo>
                    <a:lnTo>
                      <a:pt x="2074" y="227"/>
                    </a:lnTo>
                    <a:lnTo>
                      <a:pt x="2076" y="221"/>
                    </a:lnTo>
                    <a:lnTo>
                      <a:pt x="2076" y="210"/>
                    </a:lnTo>
                    <a:lnTo>
                      <a:pt x="2076" y="207"/>
                    </a:lnTo>
                    <a:lnTo>
                      <a:pt x="2077" y="204"/>
                    </a:lnTo>
                    <a:lnTo>
                      <a:pt x="2078" y="202"/>
                    </a:lnTo>
                    <a:lnTo>
                      <a:pt x="2078" y="201"/>
                    </a:lnTo>
                    <a:lnTo>
                      <a:pt x="2079" y="199"/>
                    </a:lnTo>
                    <a:lnTo>
                      <a:pt x="2079" y="198"/>
                    </a:lnTo>
                    <a:lnTo>
                      <a:pt x="2078" y="196"/>
                    </a:lnTo>
                    <a:lnTo>
                      <a:pt x="2078" y="193"/>
                    </a:lnTo>
                    <a:lnTo>
                      <a:pt x="2078" y="192"/>
                    </a:lnTo>
                    <a:lnTo>
                      <a:pt x="2077" y="190"/>
                    </a:lnTo>
                    <a:lnTo>
                      <a:pt x="2077" y="188"/>
                    </a:lnTo>
                    <a:lnTo>
                      <a:pt x="2077" y="186"/>
                    </a:lnTo>
                    <a:lnTo>
                      <a:pt x="2078" y="185"/>
                    </a:lnTo>
                    <a:lnTo>
                      <a:pt x="2078" y="183"/>
                    </a:lnTo>
                    <a:lnTo>
                      <a:pt x="2078" y="177"/>
                    </a:lnTo>
                    <a:lnTo>
                      <a:pt x="2078" y="176"/>
                    </a:lnTo>
                    <a:lnTo>
                      <a:pt x="2079" y="176"/>
                    </a:lnTo>
                    <a:lnTo>
                      <a:pt x="2079" y="176"/>
                    </a:lnTo>
                    <a:lnTo>
                      <a:pt x="2080" y="176"/>
                    </a:lnTo>
                    <a:lnTo>
                      <a:pt x="2080" y="175"/>
                    </a:lnTo>
                    <a:lnTo>
                      <a:pt x="2080" y="166"/>
                    </a:lnTo>
                    <a:lnTo>
                      <a:pt x="2081" y="165"/>
                    </a:lnTo>
                    <a:lnTo>
                      <a:pt x="2082" y="164"/>
                    </a:lnTo>
                    <a:lnTo>
                      <a:pt x="2084" y="163"/>
                    </a:lnTo>
                    <a:lnTo>
                      <a:pt x="2085" y="161"/>
                    </a:lnTo>
                    <a:lnTo>
                      <a:pt x="2085" y="144"/>
                    </a:lnTo>
                    <a:lnTo>
                      <a:pt x="2084" y="142"/>
                    </a:lnTo>
                    <a:lnTo>
                      <a:pt x="2082" y="141"/>
                    </a:lnTo>
                    <a:lnTo>
                      <a:pt x="2082" y="139"/>
                    </a:lnTo>
                    <a:lnTo>
                      <a:pt x="2082" y="138"/>
                    </a:lnTo>
                    <a:lnTo>
                      <a:pt x="2082" y="137"/>
                    </a:lnTo>
                    <a:lnTo>
                      <a:pt x="2081" y="136"/>
                    </a:lnTo>
                    <a:lnTo>
                      <a:pt x="2081" y="134"/>
                    </a:lnTo>
                    <a:lnTo>
                      <a:pt x="2081" y="133"/>
                    </a:lnTo>
                    <a:lnTo>
                      <a:pt x="2082" y="131"/>
                    </a:lnTo>
                    <a:lnTo>
                      <a:pt x="2084" y="127"/>
                    </a:lnTo>
                    <a:lnTo>
                      <a:pt x="2084" y="124"/>
                    </a:lnTo>
                    <a:lnTo>
                      <a:pt x="2082" y="121"/>
                    </a:lnTo>
                    <a:lnTo>
                      <a:pt x="2082" y="117"/>
                    </a:lnTo>
                    <a:lnTo>
                      <a:pt x="2082" y="113"/>
                    </a:lnTo>
                    <a:lnTo>
                      <a:pt x="2084" y="114"/>
                    </a:lnTo>
                    <a:lnTo>
                      <a:pt x="2084" y="115"/>
                    </a:lnTo>
                    <a:lnTo>
                      <a:pt x="2085" y="115"/>
                    </a:lnTo>
                    <a:lnTo>
                      <a:pt x="2085" y="114"/>
                    </a:lnTo>
                    <a:lnTo>
                      <a:pt x="2085" y="111"/>
                    </a:lnTo>
                    <a:lnTo>
                      <a:pt x="2085" y="111"/>
                    </a:lnTo>
                    <a:lnTo>
                      <a:pt x="2085" y="111"/>
                    </a:lnTo>
                    <a:lnTo>
                      <a:pt x="2086" y="113"/>
                    </a:lnTo>
                    <a:lnTo>
                      <a:pt x="2086" y="114"/>
                    </a:lnTo>
                    <a:lnTo>
                      <a:pt x="2087" y="116"/>
                    </a:lnTo>
                    <a:lnTo>
                      <a:pt x="2087" y="117"/>
                    </a:lnTo>
                    <a:lnTo>
                      <a:pt x="2087" y="119"/>
                    </a:lnTo>
                    <a:lnTo>
                      <a:pt x="2088" y="120"/>
                    </a:lnTo>
                    <a:lnTo>
                      <a:pt x="2088" y="121"/>
                    </a:lnTo>
                    <a:lnTo>
                      <a:pt x="2089" y="121"/>
                    </a:lnTo>
                    <a:lnTo>
                      <a:pt x="2089" y="120"/>
                    </a:lnTo>
                    <a:lnTo>
                      <a:pt x="2089" y="113"/>
                    </a:lnTo>
                    <a:lnTo>
                      <a:pt x="2089" y="112"/>
                    </a:lnTo>
                    <a:lnTo>
                      <a:pt x="2090" y="112"/>
                    </a:lnTo>
                    <a:lnTo>
                      <a:pt x="2090" y="112"/>
                    </a:lnTo>
                    <a:lnTo>
                      <a:pt x="2091" y="113"/>
                    </a:lnTo>
                    <a:lnTo>
                      <a:pt x="2092" y="113"/>
                    </a:lnTo>
                    <a:lnTo>
                      <a:pt x="2093" y="114"/>
                    </a:lnTo>
                    <a:lnTo>
                      <a:pt x="2093" y="113"/>
                    </a:lnTo>
                    <a:lnTo>
                      <a:pt x="2093" y="112"/>
                    </a:lnTo>
                    <a:lnTo>
                      <a:pt x="2092" y="109"/>
                    </a:lnTo>
                    <a:lnTo>
                      <a:pt x="2092" y="105"/>
                    </a:lnTo>
                    <a:lnTo>
                      <a:pt x="2091" y="103"/>
                    </a:lnTo>
                    <a:lnTo>
                      <a:pt x="2091" y="101"/>
                    </a:lnTo>
                    <a:lnTo>
                      <a:pt x="2091" y="100"/>
                    </a:lnTo>
                    <a:lnTo>
                      <a:pt x="2092" y="101"/>
                    </a:lnTo>
                    <a:lnTo>
                      <a:pt x="2092" y="101"/>
                    </a:lnTo>
                    <a:lnTo>
                      <a:pt x="2093" y="102"/>
                    </a:lnTo>
                    <a:lnTo>
                      <a:pt x="2095" y="103"/>
                    </a:lnTo>
                    <a:lnTo>
                      <a:pt x="2095" y="103"/>
                    </a:lnTo>
                    <a:lnTo>
                      <a:pt x="2096" y="102"/>
                    </a:lnTo>
                    <a:lnTo>
                      <a:pt x="2096" y="100"/>
                    </a:lnTo>
                    <a:lnTo>
                      <a:pt x="2096" y="99"/>
                    </a:lnTo>
                    <a:lnTo>
                      <a:pt x="2095" y="96"/>
                    </a:lnTo>
                    <a:lnTo>
                      <a:pt x="2095" y="95"/>
                    </a:lnTo>
                    <a:lnTo>
                      <a:pt x="2095" y="93"/>
                    </a:lnTo>
                    <a:lnTo>
                      <a:pt x="2095" y="92"/>
                    </a:lnTo>
                    <a:lnTo>
                      <a:pt x="2095" y="91"/>
                    </a:lnTo>
                    <a:lnTo>
                      <a:pt x="2096" y="91"/>
                    </a:lnTo>
                    <a:lnTo>
                      <a:pt x="2097" y="92"/>
                    </a:lnTo>
                    <a:lnTo>
                      <a:pt x="2097" y="92"/>
                    </a:lnTo>
                    <a:lnTo>
                      <a:pt x="2098" y="93"/>
                    </a:lnTo>
                    <a:lnTo>
                      <a:pt x="2098" y="93"/>
                    </a:lnTo>
                    <a:lnTo>
                      <a:pt x="2098" y="91"/>
                    </a:lnTo>
                    <a:lnTo>
                      <a:pt x="2098" y="80"/>
                    </a:lnTo>
                    <a:lnTo>
                      <a:pt x="2097" y="78"/>
                    </a:lnTo>
                    <a:lnTo>
                      <a:pt x="2097" y="76"/>
                    </a:lnTo>
                    <a:lnTo>
                      <a:pt x="2096" y="73"/>
                    </a:lnTo>
                    <a:lnTo>
                      <a:pt x="2096" y="71"/>
                    </a:lnTo>
                    <a:lnTo>
                      <a:pt x="2096" y="71"/>
                    </a:lnTo>
                    <a:lnTo>
                      <a:pt x="2097" y="72"/>
                    </a:lnTo>
                    <a:lnTo>
                      <a:pt x="2098" y="73"/>
                    </a:lnTo>
                    <a:lnTo>
                      <a:pt x="2099" y="74"/>
                    </a:lnTo>
                    <a:lnTo>
                      <a:pt x="2099" y="77"/>
                    </a:lnTo>
                    <a:lnTo>
                      <a:pt x="2100" y="78"/>
                    </a:lnTo>
                    <a:lnTo>
                      <a:pt x="2101" y="80"/>
                    </a:lnTo>
                    <a:lnTo>
                      <a:pt x="2102" y="80"/>
                    </a:lnTo>
                    <a:lnTo>
                      <a:pt x="2102" y="80"/>
                    </a:lnTo>
                    <a:lnTo>
                      <a:pt x="2102" y="79"/>
                    </a:lnTo>
                    <a:lnTo>
                      <a:pt x="2102" y="78"/>
                    </a:lnTo>
                    <a:lnTo>
                      <a:pt x="2102" y="77"/>
                    </a:lnTo>
                    <a:lnTo>
                      <a:pt x="2102" y="74"/>
                    </a:lnTo>
                    <a:lnTo>
                      <a:pt x="2102" y="73"/>
                    </a:lnTo>
                    <a:lnTo>
                      <a:pt x="2103" y="73"/>
                    </a:lnTo>
                    <a:lnTo>
                      <a:pt x="2104" y="73"/>
                    </a:lnTo>
                    <a:lnTo>
                      <a:pt x="2106" y="74"/>
                    </a:lnTo>
                    <a:lnTo>
                      <a:pt x="2106" y="76"/>
                    </a:lnTo>
                    <a:lnTo>
                      <a:pt x="2107" y="76"/>
                    </a:lnTo>
                    <a:lnTo>
                      <a:pt x="2108" y="78"/>
                    </a:lnTo>
                    <a:lnTo>
                      <a:pt x="2108" y="78"/>
                    </a:lnTo>
                    <a:lnTo>
                      <a:pt x="2109" y="77"/>
                    </a:lnTo>
                    <a:lnTo>
                      <a:pt x="2109" y="76"/>
                    </a:lnTo>
                    <a:lnTo>
                      <a:pt x="2109" y="74"/>
                    </a:lnTo>
                    <a:lnTo>
                      <a:pt x="2109" y="72"/>
                    </a:lnTo>
                    <a:lnTo>
                      <a:pt x="2109" y="71"/>
                    </a:lnTo>
                    <a:lnTo>
                      <a:pt x="2110" y="70"/>
                    </a:lnTo>
                    <a:lnTo>
                      <a:pt x="2111" y="69"/>
                    </a:lnTo>
                    <a:lnTo>
                      <a:pt x="2111" y="70"/>
                    </a:lnTo>
                    <a:lnTo>
                      <a:pt x="2111" y="72"/>
                    </a:lnTo>
                    <a:lnTo>
                      <a:pt x="2112" y="73"/>
                    </a:lnTo>
                    <a:lnTo>
                      <a:pt x="2113" y="74"/>
                    </a:lnTo>
                    <a:lnTo>
                      <a:pt x="2114" y="76"/>
                    </a:lnTo>
                    <a:lnTo>
                      <a:pt x="2114" y="74"/>
                    </a:lnTo>
                    <a:lnTo>
                      <a:pt x="2115" y="73"/>
                    </a:lnTo>
                    <a:lnTo>
                      <a:pt x="2115" y="72"/>
                    </a:lnTo>
                    <a:lnTo>
                      <a:pt x="2115" y="71"/>
                    </a:lnTo>
                    <a:lnTo>
                      <a:pt x="2115" y="71"/>
                    </a:lnTo>
                    <a:lnTo>
                      <a:pt x="2117" y="71"/>
                    </a:lnTo>
                    <a:lnTo>
                      <a:pt x="2118" y="71"/>
                    </a:lnTo>
                    <a:lnTo>
                      <a:pt x="2119" y="73"/>
                    </a:lnTo>
                    <a:lnTo>
                      <a:pt x="2120" y="74"/>
                    </a:lnTo>
                    <a:lnTo>
                      <a:pt x="2121" y="76"/>
                    </a:lnTo>
                    <a:lnTo>
                      <a:pt x="2121" y="77"/>
                    </a:lnTo>
                    <a:lnTo>
                      <a:pt x="2122" y="76"/>
                    </a:lnTo>
                    <a:lnTo>
                      <a:pt x="2122" y="74"/>
                    </a:lnTo>
                    <a:lnTo>
                      <a:pt x="2123" y="73"/>
                    </a:lnTo>
                    <a:lnTo>
                      <a:pt x="2123" y="72"/>
                    </a:lnTo>
                    <a:lnTo>
                      <a:pt x="2123" y="72"/>
                    </a:lnTo>
                    <a:lnTo>
                      <a:pt x="2124" y="71"/>
                    </a:lnTo>
                    <a:lnTo>
                      <a:pt x="2125" y="71"/>
                    </a:lnTo>
                    <a:lnTo>
                      <a:pt x="2125" y="70"/>
                    </a:lnTo>
                    <a:lnTo>
                      <a:pt x="2126" y="68"/>
                    </a:lnTo>
                    <a:lnTo>
                      <a:pt x="2126" y="65"/>
                    </a:lnTo>
                    <a:lnTo>
                      <a:pt x="2125" y="63"/>
                    </a:lnTo>
                    <a:lnTo>
                      <a:pt x="2125" y="62"/>
                    </a:lnTo>
                    <a:lnTo>
                      <a:pt x="2125" y="62"/>
                    </a:lnTo>
                    <a:lnTo>
                      <a:pt x="2125" y="62"/>
                    </a:lnTo>
                    <a:lnTo>
                      <a:pt x="2126" y="62"/>
                    </a:lnTo>
                    <a:lnTo>
                      <a:pt x="2128" y="65"/>
                    </a:lnTo>
                    <a:lnTo>
                      <a:pt x="2129" y="66"/>
                    </a:lnTo>
                    <a:lnTo>
                      <a:pt x="2130" y="66"/>
                    </a:lnTo>
                    <a:lnTo>
                      <a:pt x="2130" y="65"/>
                    </a:lnTo>
                    <a:lnTo>
                      <a:pt x="2131" y="62"/>
                    </a:lnTo>
                    <a:lnTo>
                      <a:pt x="2131" y="59"/>
                    </a:lnTo>
                    <a:lnTo>
                      <a:pt x="2131" y="56"/>
                    </a:lnTo>
                    <a:lnTo>
                      <a:pt x="2131" y="54"/>
                    </a:lnTo>
                    <a:lnTo>
                      <a:pt x="2132" y="52"/>
                    </a:lnTo>
                    <a:lnTo>
                      <a:pt x="2132" y="51"/>
                    </a:lnTo>
                    <a:lnTo>
                      <a:pt x="2133" y="51"/>
                    </a:lnTo>
                    <a:lnTo>
                      <a:pt x="2134" y="52"/>
                    </a:lnTo>
                    <a:lnTo>
                      <a:pt x="2135" y="54"/>
                    </a:lnTo>
                    <a:lnTo>
                      <a:pt x="2135" y="56"/>
                    </a:lnTo>
                    <a:lnTo>
                      <a:pt x="2135" y="57"/>
                    </a:lnTo>
                    <a:lnTo>
                      <a:pt x="2136" y="58"/>
                    </a:lnTo>
                    <a:lnTo>
                      <a:pt x="2136" y="59"/>
                    </a:lnTo>
                    <a:lnTo>
                      <a:pt x="2137" y="58"/>
                    </a:lnTo>
                    <a:lnTo>
                      <a:pt x="2137" y="58"/>
                    </a:lnTo>
                    <a:lnTo>
                      <a:pt x="2137" y="57"/>
                    </a:lnTo>
                    <a:lnTo>
                      <a:pt x="2137" y="56"/>
                    </a:lnTo>
                    <a:lnTo>
                      <a:pt x="2137" y="55"/>
                    </a:lnTo>
                    <a:lnTo>
                      <a:pt x="2139" y="54"/>
                    </a:lnTo>
                    <a:lnTo>
                      <a:pt x="2140" y="54"/>
                    </a:lnTo>
                    <a:lnTo>
                      <a:pt x="2140" y="55"/>
                    </a:lnTo>
                    <a:lnTo>
                      <a:pt x="2141" y="55"/>
                    </a:lnTo>
                    <a:lnTo>
                      <a:pt x="2142" y="56"/>
                    </a:lnTo>
                    <a:lnTo>
                      <a:pt x="2143" y="57"/>
                    </a:lnTo>
                    <a:lnTo>
                      <a:pt x="2143" y="57"/>
                    </a:lnTo>
                    <a:lnTo>
                      <a:pt x="2144" y="56"/>
                    </a:lnTo>
                    <a:lnTo>
                      <a:pt x="2144" y="55"/>
                    </a:lnTo>
                    <a:lnTo>
                      <a:pt x="2144" y="55"/>
                    </a:lnTo>
                    <a:lnTo>
                      <a:pt x="2145" y="55"/>
                    </a:lnTo>
                    <a:lnTo>
                      <a:pt x="2145" y="56"/>
                    </a:lnTo>
                    <a:lnTo>
                      <a:pt x="2145" y="56"/>
                    </a:lnTo>
                    <a:lnTo>
                      <a:pt x="2146" y="56"/>
                    </a:lnTo>
                    <a:lnTo>
                      <a:pt x="2151" y="56"/>
                    </a:lnTo>
                    <a:lnTo>
                      <a:pt x="2151" y="56"/>
                    </a:lnTo>
                    <a:lnTo>
                      <a:pt x="2151" y="55"/>
                    </a:lnTo>
                    <a:lnTo>
                      <a:pt x="2151" y="54"/>
                    </a:lnTo>
                    <a:lnTo>
                      <a:pt x="2151" y="52"/>
                    </a:lnTo>
                    <a:lnTo>
                      <a:pt x="2151" y="51"/>
                    </a:lnTo>
                    <a:lnTo>
                      <a:pt x="2152" y="52"/>
                    </a:lnTo>
                    <a:lnTo>
                      <a:pt x="2153" y="55"/>
                    </a:lnTo>
                    <a:lnTo>
                      <a:pt x="2154" y="57"/>
                    </a:lnTo>
                    <a:lnTo>
                      <a:pt x="2154" y="58"/>
                    </a:lnTo>
                    <a:lnTo>
                      <a:pt x="2156" y="60"/>
                    </a:lnTo>
                    <a:lnTo>
                      <a:pt x="2157" y="60"/>
                    </a:lnTo>
                    <a:lnTo>
                      <a:pt x="2158" y="61"/>
                    </a:lnTo>
                    <a:lnTo>
                      <a:pt x="2158" y="62"/>
                    </a:lnTo>
                    <a:lnTo>
                      <a:pt x="2161" y="63"/>
                    </a:lnTo>
                    <a:lnTo>
                      <a:pt x="2161" y="65"/>
                    </a:lnTo>
                    <a:lnTo>
                      <a:pt x="2161" y="66"/>
                    </a:lnTo>
                    <a:lnTo>
                      <a:pt x="2161" y="67"/>
                    </a:lnTo>
                    <a:lnTo>
                      <a:pt x="2163" y="68"/>
                    </a:lnTo>
                    <a:lnTo>
                      <a:pt x="2164" y="68"/>
                    </a:lnTo>
                    <a:lnTo>
                      <a:pt x="2165" y="68"/>
                    </a:lnTo>
                    <a:lnTo>
                      <a:pt x="2165" y="69"/>
                    </a:lnTo>
                    <a:lnTo>
                      <a:pt x="2165" y="69"/>
                    </a:lnTo>
                    <a:lnTo>
                      <a:pt x="2167" y="72"/>
                    </a:lnTo>
                    <a:lnTo>
                      <a:pt x="2167" y="74"/>
                    </a:lnTo>
                    <a:lnTo>
                      <a:pt x="2168" y="76"/>
                    </a:lnTo>
                    <a:lnTo>
                      <a:pt x="2169" y="76"/>
                    </a:lnTo>
                    <a:lnTo>
                      <a:pt x="2172" y="78"/>
                    </a:lnTo>
                    <a:lnTo>
                      <a:pt x="2174" y="80"/>
                    </a:lnTo>
                    <a:lnTo>
                      <a:pt x="2174" y="82"/>
                    </a:lnTo>
                    <a:lnTo>
                      <a:pt x="2176" y="84"/>
                    </a:lnTo>
                    <a:lnTo>
                      <a:pt x="2177" y="85"/>
                    </a:lnTo>
                    <a:lnTo>
                      <a:pt x="2177" y="88"/>
                    </a:lnTo>
                    <a:lnTo>
                      <a:pt x="2177" y="89"/>
                    </a:lnTo>
                    <a:lnTo>
                      <a:pt x="2176" y="89"/>
                    </a:lnTo>
                    <a:lnTo>
                      <a:pt x="2176" y="90"/>
                    </a:lnTo>
                    <a:lnTo>
                      <a:pt x="2176" y="90"/>
                    </a:lnTo>
                    <a:lnTo>
                      <a:pt x="2175" y="90"/>
                    </a:lnTo>
                    <a:lnTo>
                      <a:pt x="2174" y="90"/>
                    </a:lnTo>
                    <a:lnTo>
                      <a:pt x="2172" y="91"/>
                    </a:lnTo>
                    <a:lnTo>
                      <a:pt x="2173" y="93"/>
                    </a:lnTo>
                    <a:lnTo>
                      <a:pt x="2173" y="95"/>
                    </a:lnTo>
                    <a:lnTo>
                      <a:pt x="2174" y="99"/>
                    </a:lnTo>
                    <a:lnTo>
                      <a:pt x="2174" y="102"/>
                    </a:lnTo>
                    <a:lnTo>
                      <a:pt x="2175" y="105"/>
                    </a:lnTo>
                    <a:lnTo>
                      <a:pt x="2176" y="106"/>
                    </a:lnTo>
                    <a:lnTo>
                      <a:pt x="2177" y="109"/>
                    </a:lnTo>
                    <a:lnTo>
                      <a:pt x="2178" y="110"/>
                    </a:lnTo>
                    <a:lnTo>
                      <a:pt x="2179" y="111"/>
                    </a:lnTo>
                    <a:lnTo>
                      <a:pt x="2180" y="112"/>
                    </a:lnTo>
                    <a:lnTo>
                      <a:pt x="2180" y="113"/>
                    </a:lnTo>
                    <a:lnTo>
                      <a:pt x="2183" y="115"/>
                    </a:lnTo>
                    <a:lnTo>
                      <a:pt x="2185" y="116"/>
                    </a:lnTo>
                    <a:lnTo>
                      <a:pt x="2187" y="117"/>
                    </a:lnTo>
                    <a:lnTo>
                      <a:pt x="2189" y="120"/>
                    </a:lnTo>
                    <a:lnTo>
                      <a:pt x="2190" y="122"/>
                    </a:lnTo>
                    <a:lnTo>
                      <a:pt x="2193" y="123"/>
                    </a:lnTo>
                    <a:lnTo>
                      <a:pt x="2194" y="124"/>
                    </a:lnTo>
                    <a:lnTo>
                      <a:pt x="2194" y="124"/>
                    </a:lnTo>
                    <a:lnTo>
                      <a:pt x="2194" y="125"/>
                    </a:lnTo>
                    <a:lnTo>
                      <a:pt x="2194" y="124"/>
                    </a:lnTo>
                    <a:lnTo>
                      <a:pt x="2194" y="124"/>
                    </a:lnTo>
                    <a:lnTo>
                      <a:pt x="2194" y="123"/>
                    </a:lnTo>
                    <a:lnTo>
                      <a:pt x="2193" y="122"/>
                    </a:lnTo>
                    <a:lnTo>
                      <a:pt x="2194" y="121"/>
                    </a:lnTo>
                    <a:lnTo>
                      <a:pt x="2194" y="120"/>
                    </a:lnTo>
                    <a:lnTo>
                      <a:pt x="2196" y="121"/>
                    </a:lnTo>
                    <a:lnTo>
                      <a:pt x="2196" y="122"/>
                    </a:lnTo>
                    <a:lnTo>
                      <a:pt x="2197" y="123"/>
                    </a:lnTo>
                    <a:lnTo>
                      <a:pt x="2198" y="124"/>
                    </a:lnTo>
                    <a:lnTo>
                      <a:pt x="2199" y="125"/>
                    </a:lnTo>
                    <a:lnTo>
                      <a:pt x="2199" y="126"/>
                    </a:lnTo>
                    <a:lnTo>
                      <a:pt x="2200" y="126"/>
                    </a:lnTo>
                    <a:lnTo>
                      <a:pt x="2200" y="126"/>
                    </a:lnTo>
                    <a:lnTo>
                      <a:pt x="2202" y="127"/>
                    </a:lnTo>
                    <a:lnTo>
                      <a:pt x="2205" y="128"/>
                    </a:lnTo>
                    <a:lnTo>
                      <a:pt x="2207" y="131"/>
                    </a:lnTo>
                    <a:lnTo>
                      <a:pt x="2209" y="131"/>
                    </a:lnTo>
                    <a:lnTo>
                      <a:pt x="2210" y="130"/>
                    </a:lnTo>
                    <a:lnTo>
                      <a:pt x="2212" y="130"/>
                    </a:lnTo>
                    <a:lnTo>
                      <a:pt x="2213" y="131"/>
                    </a:lnTo>
                    <a:lnTo>
                      <a:pt x="2213" y="132"/>
                    </a:lnTo>
                    <a:lnTo>
                      <a:pt x="2215" y="133"/>
                    </a:lnTo>
                    <a:lnTo>
                      <a:pt x="2216" y="134"/>
                    </a:lnTo>
                    <a:lnTo>
                      <a:pt x="2216" y="136"/>
                    </a:lnTo>
                    <a:lnTo>
                      <a:pt x="2216" y="137"/>
                    </a:lnTo>
                    <a:lnTo>
                      <a:pt x="2219" y="143"/>
                    </a:lnTo>
                    <a:lnTo>
                      <a:pt x="2221" y="147"/>
                    </a:lnTo>
                    <a:lnTo>
                      <a:pt x="2224" y="152"/>
                    </a:lnTo>
                    <a:lnTo>
                      <a:pt x="2227" y="155"/>
                    </a:lnTo>
                    <a:lnTo>
                      <a:pt x="2228" y="158"/>
                    </a:lnTo>
                    <a:lnTo>
                      <a:pt x="2229" y="160"/>
                    </a:lnTo>
                    <a:lnTo>
                      <a:pt x="2230" y="163"/>
                    </a:lnTo>
                    <a:lnTo>
                      <a:pt x="2231" y="166"/>
                    </a:lnTo>
                    <a:lnTo>
                      <a:pt x="2233" y="169"/>
                    </a:lnTo>
                    <a:lnTo>
                      <a:pt x="2235" y="172"/>
                    </a:lnTo>
                    <a:lnTo>
                      <a:pt x="2238" y="175"/>
                    </a:lnTo>
                    <a:lnTo>
                      <a:pt x="2243" y="183"/>
                    </a:lnTo>
                    <a:lnTo>
                      <a:pt x="2249" y="196"/>
                    </a:lnTo>
                    <a:lnTo>
                      <a:pt x="2252" y="208"/>
                    </a:lnTo>
                    <a:lnTo>
                      <a:pt x="2251" y="221"/>
                    </a:lnTo>
                    <a:lnTo>
                      <a:pt x="2251" y="223"/>
                    </a:lnTo>
                    <a:lnTo>
                      <a:pt x="2250" y="225"/>
                    </a:lnTo>
                    <a:lnTo>
                      <a:pt x="2249" y="227"/>
                    </a:lnTo>
                    <a:lnTo>
                      <a:pt x="2249" y="230"/>
                    </a:lnTo>
                    <a:lnTo>
                      <a:pt x="2248" y="231"/>
                    </a:lnTo>
                    <a:lnTo>
                      <a:pt x="2245" y="230"/>
                    </a:lnTo>
                    <a:lnTo>
                      <a:pt x="2244" y="230"/>
                    </a:lnTo>
                    <a:lnTo>
                      <a:pt x="2242" y="230"/>
                    </a:lnTo>
                    <a:lnTo>
                      <a:pt x="2241" y="230"/>
                    </a:lnTo>
                    <a:lnTo>
                      <a:pt x="2240" y="231"/>
                    </a:lnTo>
                    <a:lnTo>
                      <a:pt x="2240" y="232"/>
                    </a:lnTo>
                    <a:lnTo>
                      <a:pt x="2239" y="232"/>
                    </a:lnTo>
                    <a:lnTo>
                      <a:pt x="2238" y="232"/>
                    </a:lnTo>
                    <a:lnTo>
                      <a:pt x="2235" y="231"/>
                    </a:lnTo>
                    <a:lnTo>
                      <a:pt x="2233" y="230"/>
                    </a:lnTo>
                    <a:lnTo>
                      <a:pt x="2231" y="227"/>
                    </a:lnTo>
                    <a:lnTo>
                      <a:pt x="2228" y="225"/>
                    </a:lnTo>
                    <a:lnTo>
                      <a:pt x="2224" y="223"/>
                    </a:lnTo>
                    <a:lnTo>
                      <a:pt x="2222" y="221"/>
                    </a:lnTo>
                    <a:lnTo>
                      <a:pt x="2221" y="220"/>
                    </a:lnTo>
                    <a:lnTo>
                      <a:pt x="2219" y="218"/>
                    </a:lnTo>
                    <a:lnTo>
                      <a:pt x="2218" y="215"/>
                    </a:lnTo>
                    <a:lnTo>
                      <a:pt x="2216" y="212"/>
                    </a:lnTo>
                    <a:lnTo>
                      <a:pt x="2211" y="205"/>
                    </a:lnTo>
                    <a:lnTo>
                      <a:pt x="2207" y="201"/>
                    </a:lnTo>
                    <a:lnTo>
                      <a:pt x="2202" y="197"/>
                    </a:lnTo>
                    <a:lnTo>
                      <a:pt x="2201" y="196"/>
                    </a:lnTo>
                    <a:lnTo>
                      <a:pt x="2200" y="197"/>
                    </a:lnTo>
                    <a:lnTo>
                      <a:pt x="2200" y="197"/>
                    </a:lnTo>
                    <a:lnTo>
                      <a:pt x="2200" y="198"/>
                    </a:lnTo>
                    <a:lnTo>
                      <a:pt x="2200" y="200"/>
                    </a:lnTo>
                    <a:lnTo>
                      <a:pt x="2200" y="201"/>
                    </a:lnTo>
                    <a:lnTo>
                      <a:pt x="2202" y="203"/>
                    </a:lnTo>
                    <a:lnTo>
                      <a:pt x="2205" y="205"/>
                    </a:lnTo>
                    <a:lnTo>
                      <a:pt x="2205" y="208"/>
                    </a:lnTo>
                    <a:lnTo>
                      <a:pt x="2207" y="210"/>
                    </a:lnTo>
                    <a:lnTo>
                      <a:pt x="2207" y="212"/>
                    </a:lnTo>
                    <a:lnTo>
                      <a:pt x="2208" y="214"/>
                    </a:lnTo>
                    <a:lnTo>
                      <a:pt x="2209" y="216"/>
                    </a:lnTo>
                    <a:lnTo>
                      <a:pt x="2210" y="219"/>
                    </a:lnTo>
                    <a:lnTo>
                      <a:pt x="2211" y="220"/>
                    </a:lnTo>
                    <a:lnTo>
                      <a:pt x="2213" y="221"/>
                    </a:lnTo>
                    <a:lnTo>
                      <a:pt x="2216" y="225"/>
                    </a:lnTo>
                    <a:lnTo>
                      <a:pt x="2217" y="230"/>
                    </a:lnTo>
                    <a:lnTo>
                      <a:pt x="2218" y="234"/>
                    </a:lnTo>
                    <a:lnTo>
                      <a:pt x="2220" y="239"/>
                    </a:lnTo>
                    <a:lnTo>
                      <a:pt x="2220" y="243"/>
                    </a:lnTo>
                    <a:lnTo>
                      <a:pt x="2220" y="247"/>
                    </a:lnTo>
                    <a:lnTo>
                      <a:pt x="2223" y="263"/>
                    </a:lnTo>
                    <a:lnTo>
                      <a:pt x="2224" y="277"/>
                    </a:lnTo>
                    <a:lnTo>
                      <a:pt x="2226" y="279"/>
                    </a:lnTo>
                    <a:lnTo>
                      <a:pt x="2227" y="280"/>
                    </a:lnTo>
                    <a:lnTo>
                      <a:pt x="2228" y="281"/>
                    </a:lnTo>
                    <a:lnTo>
                      <a:pt x="2229" y="281"/>
                    </a:lnTo>
                    <a:lnTo>
                      <a:pt x="2229" y="281"/>
                    </a:lnTo>
                    <a:lnTo>
                      <a:pt x="2231" y="284"/>
                    </a:lnTo>
                    <a:lnTo>
                      <a:pt x="2233" y="286"/>
                    </a:lnTo>
                    <a:lnTo>
                      <a:pt x="2233" y="288"/>
                    </a:lnTo>
                    <a:lnTo>
                      <a:pt x="2235" y="291"/>
                    </a:lnTo>
                    <a:lnTo>
                      <a:pt x="2238" y="294"/>
                    </a:lnTo>
                    <a:lnTo>
                      <a:pt x="2239" y="296"/>
                    </a:lnTo>
                    <a:lnTo>
                      <a:pt x="2241" y="297"/>
                    </a:lnTo>
                    <a:lnTo>
                      <a:pt x="2242" y="298"/>
                    </a:lnTo>
                    <a:lnTo>
                      <a:pt x="2243" y="297"/>
                    </a:lnTo>
                    <a:lnTo>
                      <a:pt x="2244" y="295"/>
                    </a:lnTo>
                    <a:lnTo>
                      <a:pt x="2244" y="292"/>
                    </a:lnTo>
                    <a:lnTo>
                      <a:pt x="2244" y="288"/>
                    </a:lnTo>
                    <a:lnTo>
                      <a:pt x="2242" y="284"/>
                    </a:lnTo>
                    <a:lnTo>
                      <a:pt x="2242" y="283"/>
                    </a:lnTo>
                    <a:lnTo>
                      <a:pt x="2241" y="281"/>
                    </a:lnTo>
                    <a:lnTo>
                      <a:pt x="2240" y="281"/>
                    </a:lnTo>
                    <a:lnTo>
                      <a:pt x="2239" y="280"/>
                    </a:lnTo>
                    <a:lnTo>
                      <a:pt x="2238" y="279"/>
                    </a:lnTo>
                    <a:lnTo>
                      <a:pt x="2237" y="279"/>
                    </a:lnTo>
                    <a:lnTo>
                      <a:pt x="2237" y="278"/>
                    </a:lnTo>
                    <a:lnTo>
                      <a:pt x="2235" y="276"/>
                    </a:lnTo>
                    <a:lnTo>
                      <a:pt x="2234" y="274"/>
                    </a:lnTo>
                    <a:lnTo>
                      <a:pt x="2233" y="272"/>
                    </a:lnTo>
                    <a:lnTo>
                      <a:pt x="2233" y="269"/>
                    </a:lnTo>
                    <a:lnTo>
                      <a:pt x="2232" y="267"/>
                    </a:lnTo>
                    <a:lnTo>
                      <a:pt x="2231" y="265"/>
                    </a:lnTo>
                    <a:lnTo>
                      <a:pt x="2231" y="263"/>
                    </a:lnTo>
                    <a:lnTo>
                      <a:pt x="2232" y="259"/>
                    </a:lnTo>
                    <a:lnTo>
                      <a:pt x="2233" y="258"/>
                    </a:lnTo>
                    <a:lnTo>
                      <a:pt x="2234" y="257"/>
                    </a:lnTo>
                    <a:lnTo>
                      <a:pt x="2237" y="258"/>
                    </a:lnTo>
                    <a:lnTo>
                      <a:pt x="2239" y="259"/>
                    </a:lnTo>
                    <a:lnTo>
                      <a:pt x="2240" y="263"/>
                    </a:lnTo>
                    <a:lnTo>
                      <a:pt x="2241" y="267"/>
                    </a:lnTo>
                    <a:lnTo>
                      <a:pt x="2242" y="270"/>
                    </a:lnTo>
                    <a:lnTo>
                      <a:pt x="2243" y="272"/>
                    </a:lnTo>
                    <a:lnTo>
                      <a:pt x="2245" y="274"/>
                    </a:lnTo>
                    <a:lnTo>
                      <a:pt x="2246" y="275"/>
                    </a:lnTo>
                    <a:lnTo>
                      <a:pt x="2249" y="275"/>
                    </a:lnTo>
                    <a:lnTo>
                      <a:pt x="2250" y="276"/>
                    </a:lnTo>
                    <a:lnTo>
                      <a:pt x="2251" y="276"/>
                    </a:lnTo>
                    <a:lnTo>
                      <a:pt x="2253" y="277"/>
                    </a:lnTo>
                    <a:lnTo>
                      <a:pt x="2254" y="278"/>
                    </a:lnTo>
                    <a:lnTo>
                      <a:pt x="2255" y="279"/>
                    </a:lnTo>
                    <a:lnTo>
                      <a:pt x="2256" y="280"/>
                    </a:lnTo>
                    <a:lnTo>
                      <a:pt x="2257" y="281"/>
                    </a:lnTo>
                    <a:lnTo>
                      <a:pt x="2257" y="280"/>
                    </a:lnTo>
                    <a:lnTo>
                      <a:pt x="2257" y="279"/>
                    </a:lnTo>
                    <a:lnTo>
                      <a:pt x="2255" y="274"/>
                    </a:lnTo>
                    <a:lnTo>
                      <a:pt x="2254" y="269"/>
                    </a:lnTo>
                    <a:lnTo>
                      <a:pt x="2253" y="265"/>
                    </a:lnTo>
                    <a:lnTo>
                      <a:pt x="2252" y="261"/>
                    </a:lnTo>
                    <a:lnTo>
                      <a:pt x="2250" y="256"/>
                    </a:lnTo>
                    <a:lnTo>
                      <a:pt x="2249" y="253"/>
                    </a:lnTo>
                    <a:lnTo>
                      <a:pt x="2249" y="250"/>
                    </a:lnTo>
                    <a:lnTo>
                      <a:pt x="2249" y="247"/>
                    </a:lnTo>
                    <a:lnTo>
                      <a:pt x="2249" y="245"/>
                    </a:lnTo>
                    <a:lnTo>
                      <a:pt x="2250" y="245"/>
                    </a:lnTo>
                    <a:lnTo>
                      <a:pt x="2252" y="244"/>
                    </a:lnTo>
                    <a:lnTo>
                      <a:pt x="2253" y="243"/>
                    </a:lnTo>
                    <a:lnTo>
                      <a:pt x="2253" y="241"/>
                    </a:lnTo>
                    <a:lnTo>
                      <a:pt x="2254" y="239"/>
                    </a:lnTo>
                    <a:lnTo>
                      <a:pt x="2255" y="235"/>
                    </a:lnTo>
                    <a:lnTo>
                      <a:pt x="2255" y="234"/>
                    </a:lnTo>
                    <a:lnTo>
                      <a:pt x="2256" y="232"/>
                    </a:lnTo>
                    <a:lnTo>
                      <a:pt x="2257" y="229"/>
                    </a:lnTo>
                    <a:lnTo>
                      <a:pt x="2257" y="225"/>
                    </a:lnTo>
                    <a:lnTo>
                      <a:pt x="2257" y="224"/>
                    </a:lnTo>
                    <a:lnTo>
                      <a:pt x="2257" y="223"/>
                    </a:lnTo>
                    <a:lnTo>
                      <a:pt x="2257" y="222"/>
                    </a:lnTo>
                    <a:lnTo>
                      <a:pt x="2259" y="222"/>
                    </a:lnTo>
                    <a:lnTo>
                      <a:pt x="2260" y="223"/>
                    </a:lnTo>
                    <a:lnTo>
                      <a:pt x="2260" y="225"/>
                    </a:lnTo>
                    <a:lnTo>
                      <a:pt x="2261" y="227"/>
                    </a:lnTo>
                    <a:lnTo>
                      <a:pt x="2263" y="230"/>
                    </a:lnTo>
                    <a:lnTo>
                      <a:pt x="2264" y="232"/>
                    </a:lnTo>
                    <a:lnTo>
                      <a:pt x="2264" y="233"/>
                    </a:lnTo>
                    <a:lnTo>
                      <a:pt x="2265" y="234"/>
                    </a:lnTo>
                    <a:lnTo>
                      <a:pt x="2267" y="234"/>
                    </a:lnTo>
                    <a:lnTo>
                      <a:pt x="2268" y="236"/>
                    </a:lnTo>
                    <a:lnTo>
                      <a:pt x="2268" y="237"/>
                    </a:lnTo>
                    <a:lnTo>
                      <a:pt x="2270" y="237"/>
                    </a:lnTo>
                    <a:lnTo>
                      <a:pt x="2271" y="237"/>
                    </a:lnTo>
                    <a:lnTo>
                      <a:pt x="2271" y="236"/>
                    </a:lnTo>
                    <a:lnTo>
                      <a:pt x="2271" y="225"/>
                    </a:lnTo>
                    <a:lnTo>
                      <a:pt x="2271" y="221"/>
                    </a:lnTo>
                    <a:lnTo>
                      <a:pt x="2270" y="218"/>
                    </a:lnTo>
                    <a:lnTo>
                      <a:pt x="2267" y="213"/>
                    </a:lnTo>
                    <a:lnTo>
                      <a:pt x="2266" y="210"/>
                    </a:lnTo>
                    <a:lnTo>
                      <a:pt x="2266" y="208"/>
                    </a:lnTo>
                    <a:lnTo>
                      <a:pt x="2265" y="203"/>
                    </a:lnTo>
                    <a:lnTo>
                      <a:pt x="2264" y="199"/>
                    </a:lnTo>
                    <a:lnTo>
                      <a:pt x="2264" y="194"/>
                    </a:lnTo>
                    <a:lnTo>
                      <a:pt x="2264" y="188"/>
                    </a:lnTo>
                    <a:lnTo>
                      <a:pt x="2263" y="183"/>
                    </a:lnTo>
                    <a:lnTo>
                      <a:pt x="2262" y="179"/>
                    </a:lnTo>
                    <a:lnTo>
                      <a:pt x="2262" y="176"/>
                    </a:lnTo>
                    <a:lnTo>
                      <a:pt x="2262" y="174"/>
                    </a:lnTo>
                    <a:lnTo>
                      <a:pt x="2261" y="171"/>
                    </a:lnTo>
                    <a:lnTo>
                      <a:pt x="2260" y="168"/>
                    </a:lnTo>
                    <a:lnTo>
                      <a:pt x="2257" y="164"/>
                    </a:lnTo>
                    <a:lnTo>
                      <a:pt x="2260" y="166"/>
                    </a:lnTo>
                    <a:lnTo>
                      <a:pt x="2262" y="168"/>
                    </a:lnTo>
                    <a:lnTo>
                      <a:pt x="2264" y="169"/>
                    </a:lnTo>
                    <a:lnTo>
                      <a:pt x="2266" y="170"/>
                    </a:lnTo>
                    <a:lnTo>
                      <a:pt x="2267" y="171"/>
                    </a:lnTo>
                    <a:lnTo>
                      <a:pt x="2270" y="172"/>
                    </a:lnTo>
                    <a:lnTo>
                      <a:pt x="2271" y="174"/>
                    </a:lnTo>
                    <a:lnTo>
                      <a:pt x="2271" y="175"/>
                    </a:lnTo>
                    <a:lnTo>
                      <a:pt x="2273" y="179"/>
                    </a:lnTo>
                    <a:lnTo>
                      <a:pt x="2274" y="183"/>
                    </a:lnTo>
                    <a:lnTo>
                      <a:pt x="2275" y="188"/>
                    </a:lnTo>
                    <a:lnTo>
                      <a:pt x="2275" y="191"/>
                    </a:lnTo>
                    <a:lnTo>
                      <a:pt x="2275" y="192"/>
                    </a:lnTo>
                    <a:lnTo>
                      <a:pt x="2275" y="194"/>
                    </a:lnTo>
                    <a:lnTo>
                      <a:pt x="2274" y="194"/>
                    </a:lnTo>
                    <a:lnTo>
                      <a:pt x="2273" y="194"/>
                    </a:lnTo>
                    <a:lnTo>
                      <a:pt x="2273" y="196"/>
                    </a:lnTo>
                    <a:lnTo>
                      <a:pt x="2272" y="196"/>
                    </a:lnTo>
                    <a:lnTo>
                      <a:pt x="2271" y="197"/>
                    </a:lnTo>
                    <a:lnTo>
                      <a:pt x="2271" y="199"/>
                    </a:lnTo>
                    <a:lnTo>
                      <a:pt x="2272" y="205"/>
                    </a:lnTo>
                    <a:lnTo>
                      <a:pt x="2275" y="213"/>
                    </a:lnTo>
                    <a:lnTo>
                      <a:pt x="2277" y="219"/>
                    </a:lnTo>
                    <a:lnTo>
                      <a:pt x="2278" y="221"/>
                    </a:lnTo>
                    <a:lnTo>
                      <a:pt x="2279" y="223"/>
                    </a:lnTo>
                    <a:lnTo>
                      <a:pt x="2281" y="223"/>
                    </a:lnTo>
                    <a:lnTo>
                      <a:pt x="2283" y="223"/>
                    </a:lnTo>
                    <a:lnTo>
                      <a:pt x="2284" y="222"/>
                    </a:lnTo>
                    <a:lnTo>
                      <a:pt x="2285" y="220"/>
                    </a:lnTo>
                    <a:lnTo>
                      <a:pt x="2286" y="219"/>
                    </a:lnTo>
                    <a:lnTo>
                      <a:pt x="2287" y="215"/>
                    </a:lnTo>
                    <a:lnTo>
                      <a:pt x="2286" y="212"/>
                    </a:lnTo>
                    <a:lnTo>
                      <a:pt x="2286" y="209"/>
                    </a:lnTo>
                    <a:lnTo>
                      <a:pt x="2285" y="204"/>
                    </a:lnTo>
                    <a:lnTo>
                      <a:pt x="2286" y="201"/>
                    </a:lnTo>
                    <a:lnTo>
                      <a:pt x="2286" y="199"/>
                    </a:lnTo>
                    <a:lnTo>
                      <a:pt x="2287" y="197"/>
                    </a:lnTo>
                    <a:lnTo>
                      <a:pt x="2289" y="194"/>
                    </a:lnTo>
                    <a:lnTo>
                      <a:pt x="2292" y="193"/>
                    </a:lnTo>
                    <a:lnTo>
                      <a:pt x="2293" y="192"/>
                    </a:lnTo>
                    <a:lnTo>
                      <a:pt x="2294" y="189"/>
                    </a:lnTo>
                    <a:lnTo>
                      <a:pt x="2296" y="186"/>
                    </a:lnTo>
                    <a:lnTo>
                      <a:pt x="2298" y="185"/>
                    </a:lnTo>
                    <a:lnTo>
                      <a:pt x="2299" y="182"/>
                    </a:lnTo>
                    <a:lnTo>
                      <a:pt x="2302" y="181"/>
                    </a:lnTo>
                    <a:lnTo>
                      <a:pt x="2303" y="180"/>
                    </a:lnTo>
                    <a:lnTo>
                      <a:pt x="2305" y="179"/>
                    </a:lnTo>
                    <a:lnTo>
                      <a:pt x="2305" y="177"/>
                    </a:lnTo>
                    <a:lnTo>
                      <a:pt x="2306" y="175"/>
                    </a:lnTo>
                    <a:lnTo>
                      <a:pt x="2307" y="172"/>
                    </a:lnTo>
                    <a:lnTo>
                      <a:pt x="2308" y="170"/>
                    </a:lnTo>
                    <a:lnTo>
                      <a:pt x="2310" y="168"/>
                    </a:lnTo>
                    <a:lnTo>
                      <a:pt x="2311" y="169"/>
                    </a:lnTo>
                    <a:lnTo>
                      <a:pt x="2311" y="170"/>
                    </a:lnTo>
                    <a:lnTo>
                      <a:pt x="2313" y="172"/>
                    </a:lnTo>
                    <a:lnTo>
                      <a:pt x="2313" y="175"/>
                    </a:lnTo>
                    <a:lnTo>
                      <a:pt x="2313" y="177"/>
                    </a:lnTo>
                    <a:lnTo>
                      <a:pt x="2313" y="179"/>
                    </a:lnTo>
                    <a:lnTo>
                      <a:pt x="2313" y="181"/>
                    </a:lnTo>
                    <a:lnTo>
                      <a:pt x="2313" y="183"/>
                    </a:lnTo>
                    <a:lnTo>
                      <a:pt x="2314" y="186"/>
                    </a:lnTo>
                    <a:lnTo>
                      <a:pt x="2315" y="188"/>
                    </a:lnTo>
                    <a:lnTo>
                      <a:pt x="2315" y="189"/>
                    </a:lnTo>
                    <a:lnTo>
                      <a:pt x="2316" y="190"/>
                    </a:lnTo>
                    <a:lnTo>
                      <a:pt x="2317" y="191"/>
                    </a:lnTo>
                    <a:lnTo>
                      <a:pt x="2319" y="190"/>
                    </a:lnTo>
                    <a:lnTo>
                      <a:pt x="2319" y="183"/>
                    </a:lnTo>
                    <a:lnTo>
                      <a:pt x="2320" y="182"/>
                    </a:lnTo>
                    <a:lnTo>
                      <a:pt x="2321" y="182"/>
                    </a:lnTo>
                    <a:lnTo>
                      <a:pt x="2321" y="180"/>
                    </a:lnTo>
                    <a:lnTo>
                      <a:pt x="2321" y="179"/>
                    </a:lnTo>
                    <a:lnTo>
                      <a:pt x="2322" y="178"/>
                    </a:lnTo>
                    <a:lnTo>
                      <a:pt x="2324" y="179"/>
                    </a:lnTo>
                    <a:lnTo>
                      <a:pt x="2325" y="180"/>
                    </a:lnTo>
                    <a:lnTo>
                      <a:pt x="2327" y="181"/>
                    </a:lnTo>
                    <a:lnTo>
                      <a:pt x="2328" y="183"/>
                    </a:lnTo>
                    <a:lnTo>
                      <a:pt x="2328" y="183"/>
                    </a:lnTo>
                    <a:lnTo>
                      <a:pt x="2329" y="183"/>
                    </a:lnTo>
                    <a:lnTo>
                      <a:pt x="2329" y="182"/>
                    </a:lnTo>
                    <a:lnTo>
                      <a:pt x="2330" y="181"/>
                    </a:lnTo>
                    <a:lnTo>
                      <a:pt x="2331" y="180"/>
                    </a:lnTo>
                    <a:lnTo>
                      <a:pt x="2331" y="179"/>
                    </a:lnTo>
                    <a:lnTo>
                      <a:pt x="2332" y="177"/>
                    </a:lnTo>
                    <a:lnTo>
                      <a:pt x="2333" y="175"/>
                    </a:lnTo>
                    <a:lnTo>
                      <a:pt x="2335" y="172"/>
                    </a:lnTo>
                    <a:lnTo>
                      <a:pt x="2335" y="171"/>
                    </a:lnTo>
                    <a:lnTo>
                      <a:pt x="2336" y="171"/>
                    </a:lnTo>
                    <a:lnTo>
                      <a:pt x="2337" y="172"/>
                    </a:lnTo>
                    <a:lnTo>
                      <a:pt x="2338" y="176"/>
                    </a:lnTo>
                    <a:lnTo>
                      <a:pt x="2338" y="179"/>
                    </a:lnTo>
                    <a:lnTo>
                      <a:pt x="2338" y="182"/>
                    </a:lnTo>
                    <a:lnTo>
                      <a:pt x="2338" y="186"/>
                    </a:lnTo>
                    <a:lnTo>
                      <a:pt x="2339" y="190"/>
                    </a:lnTo>
                    <a:lnTo>
                      <a:pt x="2340" y="192"/>
                    </a:lnTo>
                    <a:lnTo>
                      <a:pt x="2341" y="193"/>
                    </a:lnTo>
                    <a:lnTo>
                      <a:pt x="2342" y="193"/>
                    </a:lnTo>
                    <a:lnTo>
                      <a:pt x="2342" y="192"/>
                    </a:lnTo>
                    <a:lnTo>
                      <a:pt x="2343" y="190"/>
                    </a:lnTo>
                    <a:lnTo>
                      <a:pt x="2343" y="188"/>
                    </a:lnTo>
                    <a:lnTo>
                      <a:pt x="2343" y="186"/>
                    </a:lnTo>
                    <a:lnTo>
                      <a:pt x="2343" y="183"/>
                    </a:lnTo>
                    <a:lnTo>
                      <a:pt x="2343" y="182"/>
                    </a:lnTo>
                    <a:lnTo>
                      <a:pt x="2344" y="181"/>
                    </a:lnTo>
                    <a:lnTo>
                      <a:pt x="2344" y="181"/>
                    </a:lnTo>
                    <a:lnTo>
                      <a:pt x="2346" y="180"/>
                    </a:lnTo>
                    <a:lnTo>
                      <a:pt x="2346" y="179"/>
                    </a:lnTo>
                    <a:lnTo>
                      <a:pt x="2346" y="177"/>
                    </a:lnTo>
                    <a:lnTo>
                      <a:pt x="2346" y="175"/>
                    </a:lnTo>
                    <a:lnTo>
                      <a:pt x="2344" y="171"/>
                    </a:lnTo>
                    <a:lnTo>
                      <a:pt x="2343" y="168"/>
                    </a:lnTo>
                    <a:lnTo>
                      <a:pt x="2342" y="166"/>
                    </a:lnTo>
                    <a:lnTo>
                      <a:pt x="2341" y="163"/>
                    </a:lnTo>
                    <a:lnTo>
                      <a:pt x="2341" y="159"/>
                    </a:lnTo>
                    <a:lnTo>
                      <a:pt x="2340" y="157"/>
                    </a:lnTo>
                    <a:lnTo>
                      <a:pt x="2340" y="156"/>
                    </a:lnTo>
                    <a:lnTo>
                      <a:pt x="2339" y="155"/>
                    </a:lnTo>
                    <a:lnTo>
                      <a:pt x="2338" y="154"/>
                    </a:lnTo>
                    <a:lnTo>
                      <a:pt x="2337" y="153"/>
                    </a:lnTo>
                    <a:lnTo>
                      <a:pt x="2337" y="153"/>
                    </a:lnTo>
                    <a:lnTo>
                      <a:pt x="2336" y="150"/>
                    </a:lnTo>
                    <a:lnTo>
                      <a:pt x="2335" y="149"/>
                    </a:lnTo>
                    <a:lnTo>
                      <a:pt x="2333" y="147"/>
                    </a:lnTo>
                    <a:lnTo>
                      <a:pt x="2332" y="146"/>
                    </a:lnTo>
                    <a:lnTo>
                      <a:pt x="2332" y="144"/>
                    </a:lnTo>
                    <a:lnTo>
                      <a:pt x="2331" y="142"/>
                    </a:lnTo>
                    <a:lnTo>
                      <a:pt x="2330" y="138"/>
                    </a:lnTo>
                    <a:lnTo>
                      <a:pt x="2330" y="136"/>
                    </a:lnTo>
                    <a:lnTo>
                      <a:pt x="2330" y="133"/>
                    </a:lnTo>
                    <a:lnTo>
                      <a:pt x="2329" y="132"/>
                    </a:lnTo>
                    <a:lnTo>
                      <a:pt x="2330" y="132"/>
                    </a:lnTo>
                    <a:lnTo>
                      <a:pt x="2330" y="132"/>
                    </a:lnTo>
                    <a:lnTo>
                      <a:pt x="2331" y="133"/>
                    </a:lnTo>
                    <a:lnTo>
                      <a:pt x="2332" y="135"/>
                    </a:lnTo>
                    <a:lnTo>
                      <a:pt x="2333" y="137"/>
                    </a:lnTo>
                    <a:lnTo>
                      <a:pt x="2335" y="138"/>
                    </a:lnTo>
                    <a:lnTo>
                      <a:pt x="2336" y="141"/>
                    </a:lnTo>
                    <a:lnTo>
                      <a:pt x="2337" y="142"/>
                    </a:lnTo>
                    <a:lnTo>
                      <a:pt x="2337" y="142"/>
                    </a:lnTo>
                    <a:lnTo>
                      <a:pt x="2337" y="144"/>
                    </a:lnTo>
                    <a:lnTo>
                      <a:pt x="2338" y="146"/>
                    </a:lnTo>
                    <a:lnTo>
                      <a:pt x="2339" y="148"/>
                    </a:lnTo>
                    <a:lnTo>
                      <a:pt x="2341" y="150"/>
                    </a:lnTo>
                    <a:lnTo>
                      <a:pt x="2341" y="152"/>
                    </a:lnTo>
                    <a:lnTo>
                      <a:pt x="2341" y="154"/>
                    </a:lnTo>
                    <a:lnTo>
                      <a:pt x="2342" y="155"/>
                    </a:lnTo>
                    <a:lnTo>
                      <a:pt x="2343" y="155"/>
                    </a:lnTo>
                    <a:lnTo>
                      <a:pt x="2346" y="155"/>
                    </a:lnTo>
                    <a:lnTo>
                      <a:pt x="2348" y="156"/>
                    </a:lnTo>
                    <a:lnTo>
                      <a:pt x="2351" y="157"/>
                    </a:lnTo>
                    <a:lnTo>
                      <a:pt x="2354" y="159"/>
                    </a:lnTo>
                    <a:lnTo>
                      <a:pt x="2359" y="164"/>
                    </a:lnTo>
                    <a:lnTo>
                      <a:pt x="2363" y="169"/>
                    </a:lnTo>
                    <a:lnTo>
                      <a:pt x="2368" y="175"/>
                    </a:lnTo>
                    <a:lnTo>
                      <a:pt x="2374" y="187"/>
                    </a:lnTo>
                    <a:lnTo>
                      <a:pt x="2381" y="197"/>
                    </a:lnTo>
                    <a:lnTo>
                      <a:pt x="2381" y="198"/>
                    </a:lnTo>
                    <a:lnTo>
                      <a:pt x="2382" y="200"/>
                    </a:lnTo>
                    <a:lnTo>
                      <a:pt x="2383" y="201"/>
                    </a:lnTo>
                    <a:lnTo>
                      <a:pt x="2384" y="202"/>
                    </a:lnTo>
                    <a:lnTo>
                      <a:pt x="2385" y="203"/>
                    </a:lnTo>
                    <a:lnTo>
                      <a:pt x="2386" y="203"/>
                    </a:lnTo>
                    <a:lnTo>
                      <a:pt x="2387" y="201"/>
                    </a:lnTo>
                    <a:lnTo>
                      <a:pt x="2387" y="197"/>
                    </a:lnTo>
                    <a:lnTo>
                      <a:pt x="2386" y="194"/>
                    </a:lnTo>
                    <a:lnTo>
                      <a:pt x="2386" y="191"/>
                    </a:lnTo>
                    <a:lnTo>
                      <a:pt x="2385" y="189"/>
                    </a:lnTo>
                    <a:lnTo>
                      <a:pt x="2383" y="188"/>
                    </a:lnTo>
                    <a:lnTo>
                      <a:pt x="2381" y="183"/>
                    </a:lnTo>
                    <a:lnTo>
                      <a:pt x="2380" y="179"/>
                    </a:lnTo>
                    <a:lnTo>
                      <a:pt x="2379" y="175"/>
                    </a:lnTo>
                    <a:lnTo>
                      <a:pt x="2377" y="171"/>
                    </a:lnTo>
                    <a:lnTo>
                      <a:pt x="2377" y="169"/>
                    </a:lnTo>
                    <a:lnTo>
                      <a:pt x="2376" y="168"/>
                    </a:lnTo>
                    <a:lnTo>
                      <a:pt x="2375" y="167"/>
                    </a:lnTo>
                    <a:lnTo>
                      <a:pt x="2374" y="167"/>
                    </a:lnTo>
                    <a:lnTo>
                      <a:pt x="2373" y="167"/>
                    </a:lnTo>
                    <a:lnTo>
                      <a:pt x="2372" y="166"/>
                    </a:lnTo>
                    <a:lnTo>
                      <a:pt x="2371" y="163"/>
                    </a:lnTo>
                    <a:lnTo>
                      <a:pt x="2370" y="160"/>
                    </a:lnTo>
                    <a:lnTo>
                      <a:pt x="2370" y="157"/>
                    </a:lnTo>
                    <a:lnTo>
                      <a:pt x="2370" y="156"/>
                    </a:lnTo>
                    <a:lnTo>
                      <a:pt x="2370" y="155"/>
                    </a:lnTo>
                    <a:lnTo>
                      <a:pt x="2371" y="154"/>
                    </a:lnTo>
                    <a:lnTo>
                      <a:pt x="2372" y="152"/>
                    </a:lnTo>
                    <a:lnTo>
                      <a:pt x="2372" y="150"/>
                    </a:lnTo>
                    <a:lnTo>
                      <a:pt x="2372" y="148"/>
                    </a:lnTo>
                    <a:lnTo>
                      <a:pt x="2372" y="146"/>
                    </a:lnTo>
                    <a:lnTo>
                      <a:pt x="2372" y="135"/>
                    </a:lnTo>
                    <a:lnTo>
                      <a:pt x="2371" y="133"/>
                    </a:lnTo>
                    <a:lnTo>
                      <a:pt x="2370" y="131"/>
                    </a:lnTo>
                    <a:lnTo>
                      <a:pt x="2369" y="128"/>
                    </a:lnTo>
                    <a:lnTo>
                      <a:pt x="2368" y="127"/>
                    </a:lnTo>
                    <a:lnTo>
                      <a:pt x="2366" y="127"/>
                    </a:lnTo>
                    <a:lnTo>
                      <a:pt x="2365" y="128"/>
                    </a:lnTo>
                    <a:lnTo>
                      <a:pt x="2365" y="117"/>
                    </a:lnTo>
                    <a:lnTo>
                      <a:pt x="2364" y="116"/>
                    </a:lnTo>
                    <a:lnTo>
                      <a:pt x="2364" y="114"/>
                    </a:lnTo>
                    <a:lnTo>
                      <a:pt x="2364" y="113"/>
                    </a:lnTo>
                    <a:lnTo>
                      <a:pt x="2364" y="112"/>
                    </a:lnTo>
                    <a:lnTo>
                      <a:pt x="2365" y="111"/>
                    </a:lnTo>
                    <a:lnTo>
                      <a:pt x="2366" y="111"/>
                    </a:lnTo>
                    <a:lnTo>
                      <a:pt x="2366" y="112"/>
                    </a:lnTo>
                    <a:lnTo>
                      <a:pt x="2368" y="112"/>
                    </a:lnTo>
                    <a:lnTo>
                      <a:pt x="2368" y="111"/>
                    </a:lnTo>
                    <a:lnTo>
                      <a:pt x="2369" y="109"/>
                    </a:lnTo>
                    <a:lnTo>
                      <a:pt x="2369" y="105"/>
                    </a:lnTo>
                    <a:lnTo>
                      <a:pt x="2370" y="104"/>
                    </a:lnTo>
                    <a:lnTo>
                      <a:pt x="2370" y="102"/>
                    </a:lnTo>
                    <a:lnTo>
                      <a:pt x="2370" y="93"/>
                    </a:lnTo>
                    <a:lnTo>
                      <a:pt x="2369" y="91"/>
                    </a:lnTo>
                    <a:lnTo>
                      <a:pt x="2369" y="89"/>
                    </a:lnTo>
                    <a:lnTo>
                      <a:pt x="2369" y="87"/>
                    </a:lnTo>
                    <a:lnTo>
                      <a:pt x="2369" y="84"/>
                    </a:lnTo>
                    <a:lnTo>
                      <a:pt x="2370" y="82"/>
                    </a:lnTo>
                    <a:lnTo>
                      <a:pt x="2370" y="69"/>
                    </a:lnTo>
                    <a:lnTo>
                      <a:pt x="2370" y="67"/>
                    </a:lnTo>
                    <a:lnTo>
                      <a:pt x="2370" y="65"/>
                    </a:lnTo>
                    <a:lnTo>
                      <a:pt x="2371" y="65"/>
                    </a:lnTo>
                    <a:lnTo>
                      <a:pt x="2371" y="65"/>
                    </a:lnTo>
                    <a:lnTo>
                      <a:pt x="2372" y="65"/>
                    </a:lnTo>
                    <a:lnTo>
                      <a:pt x="2373" y="66"/>
                    </a:lnTo>
                    <a:lnTo>
                      <a:pt x="2374" y="67"/>
                    </a:lnTo>
                    <a:lnTo>
                      <a:pt x="2375" y="68"/>
                    </a:lnTo>
                    <a:lnTo>
                      <a:pt x="2375" y="68"/>
                    </a:lnTo>
                    <a:lnTo>
                      <a:pt x="2376" y="68"/>
                    </a:lnTo>
                    <a:lnTo>
                      <a:pt x="2377" y="68"/>
                    </a:lnTo>
                    <a:lnTo>
                      <a:pt x="2379" y="67"/>
                    </a:lnTo>
                    <a:lnTo>
                      <a:pt x="2380" y="69"/>
                    </a:lnTo>
                    <a:lnTo>
                      <a:pt x="2381" y="70"/>
                    </a:lnTo>
                    <a:lnTo>
                      <a:pt x="2382" y="71"/>
                    </a:lnTo>
                    <a:lnTo>
                      <a:pt x="2383" y="71"/>
                    </a:lnTo>
                    <a:lnTo>
                      <a:pt x="2386" y="81"/>
                    </a:lnTo>
                    <a:lnTo>
                      <a:pt x="2390" y="91"/>
                    </a:lnTo>
                    <a:lnTo>
                      <a:pt x="2390" y="113"/>
                    </a:lnTo>
                    <a:lnTo>
                      <a:pt x="2388" y="116"/>
                    </a:lnTo>
                    <a:lnTo>
                      <a:pt x="2390" y="120"/>
                    </a:lnTo>
                    <a:lnTo>
                      <a:pt x="2391" y="122"/>
                    </a:lnTo>
                    <a:lnTo>
                      <a:pt x="2392" y="125"/>
                    </a:lnTo>
                    <a:lnTo>
                      <a:pt x="2393" y="127"/>
                    </a:lnTo>
                    <a:lnTo>
                      <a:pt x="2394" y="131"/>
                    </a:lnTo>
                    <a:lnTo>
                      <a:pt x="2395" y="133"/>
                    </a:lnTo>
                    <a:lnTo>
                      <a:pt x="2396" y="135"/>
                    </a:lnTo>
                    <a:lnTo>
                      <a:pt x="2397" y="137"/>
                    </a:lnTo>
                    <a:lnTo>
                      <a:pt x="2397" y="139"/>
                    </a:lnTo>
                    <a:lnTo>
                      <a:pt x="2397" y="142"/>
                    </a:lnTo>
                    <a:lnTo>
                      <a:pt x="2397" y="144"/>
                    </a:lnTo>
                    <a:lnTo>
                      <a:pt x="2397" y="146"/>
                    </a:lnTo>
                    <a:lnTo>
                      <a:pt x="2397" y="148"/>
                    </a:lnTo>
                    <a:lnTo>
                      <a:pt x="2397" y="150"/>
                    </a:lnTo>
                    <a:lnTo>
                      <a:pt x="2397" y="153"/>
                    </a:lnTo>
                    <a:lnTo>
                      <a:pt x="2399" y="166"/>
                    </a:lnTo>
                    <a:lnTo>
                      <a:pt x="2401" y="179"/>
                    </a:lnTo>
                    <a:lnTo>
                      <a:pt x="2402" y="189"/>
                    </a:lnTo>
                    <a:lnTo>
                      <a:pt x="2404" y="201"/>
                    </a:lnTo>
                    <a:lnTo>
                      <a:pt x="2405" y="203"/>
                    </a:lnTo>
                    <a:lnTo>
                      <a:pt x="2405" y="205"/>
                    </a:lnTo>
                    <a:lnTo>
                      <a:pt x="2406" y="209"/>
                    </a:lnTo>
                    <a:lnTo>
                      <a:pt x="2406" y="212"/>
                    </a:lnTo>
                    <a:lnTo>
                      <a:pt x="2408" y="215"/>
                    </a:lnTo>
                    <a:lnTo>
                      <a:pt x="2408" y="218"/>
                    </a:lnTo>
                    <a:lnTo>
                      <a:pt x="2408" y="221"/>
                    </a:lnTo>
                    <a:lnTo>
                      <a:pt x="2406" y="223"/>
                    </a:lnTo>
                    <a:lnTo>
                      <a:pt x="2407" y="226"/>
                    </a:lnTo>
                    <a:lnTo>
                      <a:pt x="2407" y="229"/>
                    </a:lnTo>
                    <a:lnTo>
                      <a:pt x="2408" y="232"/>
                    </a:lnTo>
                    <a:lnTo>
                      <a:pt x="2408" y="234"/>
                    </a:lnTo>
                    <a:lnTo>
                      <a:pt x="2408" y="236"/>
                    </a:lnTo>
                    <a:lnTo>
                      <a:pt x="2407" y="239"/>
                    </a:lnTo>
                    <a:lnTo>
                      <a:pt x="2406" y="241"/>
                    </a:lnTo>
                    <a:lnTo>
                      <a:pt x="2406" y="243"/>
                    </a:lnTo>
                    <a:lnTo>
                      <a:pt x="2405" y="246"/>
                    </a:lnTo>
                    <a:lnTo>
                      <a:pt x="2403" y="248"/>
                    </a:lnTo>
                    <a:lnTo>
                      <a:pt x="2402" y="251"/>
                    </a:lnTo>
                    <a:lnTo>
                      <a:pt x="2401" y="252"/>
                    </a:lnTo>
                    <a:lnTo>
                      <a:pt x="2399" y="252"/>
                    </a:lnTo>
                    <a:lnTo>
                      <a:pt x="2398" y="254"/>
                    </a:lnTo>
                    <a:lnTo>
                      <a:pt x="2398" y="256"/>
                    </a:lnTo>
                    <a:lnTo>
                      <a:pt x="2398" y="257"/>
                    </a:lnTo>
                    <a:lnTo>
                      <a:pt x="2399" y="259"/>
                    </a:lnTo>
                    <a:lnTo>
                      <a:pt x="2401" y="261"/>
                    </a:lnTo>
                    <a:lnTo>
                      <a:pt x="2401" y="261"/>
                    </a:lnTo>
                    <a:lnTo>
                      <a:pt x="2402" y="261"/>
                    </a:lnTo>
                    <a:lnTo>
                      <a:pt x="2403" y="262"/>
                    </a:lnTo>
                    <a:lnTo>
                      <a:pt x="2405" y="263"/>
                    </a:lnTo>
                    <a:lnTo>
                      <a:pt x="2406" y="264"/>
                    </a:lnTo>
                    <a:lnTo>
                      <a:pt x="2407" y="264"/>
                    </a:lnTo>
                    <a:lnTo>
                      <a:pt x="2408" y="264"/>
                    </a:lnTo>
                    <a:lnTo>
                      <a:pt x="2408" y="263"/>
                    </a:lnTo>
                    <a:lnTo>
                      <a:pt x="2408" y="261"/>
                    </a:lnTo>
                    <a:lnTo>
                      <a:pt x="2409" y="258"/>
                    </a:lnTo>
                    <a:lnTo>
                      <a:pt x="2410" y="256"/>
                    </a:lnTo>
                    <a:lnTo>
                      <a:pt x="2412" y="255"/>
                    </a:lnTo>
                    <a:lnTo>
                      <a:pt x="2413" y="254"/>
                    </a:lnTo>
                    <a:lnTo>
                      <a:pt x="2413" y="252"/>
                    </a:lnTo>
                    <a:lnTo>
                      <a:pt x="2414" y="245"/>
                    </a:lnTo>
                    <a:lnTo>
                      <a:pt x="2414" y="237"/>
                    </a:lnTo>
                    <a:lnTo>
                      <a:pt x="2415" y="232"/>
                    </a:lnTo>
                    <a:lnTo>
                      <a:pt x="2416" y="229"/>
                    </a:lnTo>
                    <a:lnTo>
                      <a:pt x="2416" y="225"/>
                    </a:lnTo>
                    <a:lnTo>
                      <a:pt x="2416" y="222"/>
                    </a:lnTo>
                    <a:lnTo>
                      <a:pt x="2415" y="218"/>
                    </a:lnTo>
                    <a:lnTo>
                      <a:pt x="2413" y="214"/>
                    </a:lnTo>
                    <a:lnTo>
                      <a:pt x="2413" y="211"/>
                    </a:lnTo>
                    <a:lnTo>
                      <a:pt x="2412" y="207"/>
                    </a:lnTo>
                    <a:lnTo>
                      <a:pt x="2412" y="203"/>
                    </a:lnTo>
                    <a:lnTo>
                      <a:pt x="2413" y="201"/>
                    </a:lnTo>
                    <a:lnTo>
                      <a:pt x="2414" y="198"/>
                    </a:lnTo>
                    <a:lnTo>
                      <a:pt x="2415" y="197"/>
                    </a:lnTo>
                    <a:lnTo>
                      <a:pt x="2416" y="197"/>
                    </a:lnTo>
                    <a:lnTo>
                      <a:pt x="2417" y="196"/>
                    </a:lnTo>
                    <a:lnTo>
                      <a:pt x="2418" y="196"/>
                    </a:lnTo>
                    <a:lnTo>
                      <a:pt x="2420" y="197"/>
                    </a:lnTo>
                    <a:lnTo>
                      <a:pt x="2422" y="199"/>
                    </a:lnTo>
                    <a:lnTo>
                      <a:pt x="2425" y="209"/>
                    </a:lnTo>
                    <a:lnTo>
                      <a:pt x="2426" y="221"/>
                    </a:lnTo>
                    <a:lnTo>
                      <a:pt x="2426" y="224"/>
                    </a:lnTo>
                    <a:lnTo>
                      <a:pt x="2427" y="229"/>
                    </a:lnTo>
                    <a:lnTo>
                      <a:pt x="2427" y="232"/>
                    </a:lnTo>
                    <a:lnTo>
                      <a:pt x="2428" y="236"/>
                    </a:lnTo>
                    <a:lnTo>
                      <a:pt x="2430" y="237"/>
                    </a:lnTo>
                    <a:lnTo>
                      <a:pt x="2433" y="239"/>
                    </a:lnTo>
                    <a:lnTo>
                      <a:pt x="2433" y="239"/>
                    </a:lnTo>
                    <a:lnTo>
                      <a:pt x="2434" y="237"/>
                    </a:lnTo>
                    <a:lnTo>
                      <a:pt x="2435" y="236"/>
                    </a:lnTo>
                    <a:lnTo>
                      <a:pt x="2435" y="235"/>
                    </a:lnTo>
                    <a:lnTo>
                      <a:pt x="2434" y="234"/>
                    </a:lnTo>
                    <a:lnTo>
                      <a:pt x="2433" y="234"/>
                    </a:lnTo>
                    <a:lnTo>
                      <a:pt x="2431" y="233"/>
                    </a:lnTo>
                    <a:lnTo>
                      <a:pt x="2431" y="232"/>
                    </a:lnTo>
                    <a:lnTo>
                      <a:pt x="2430" y="230"/>
                    </a:lnTo>
                    <a:lnTo>
                      <a:pt x="2429" y="226"/>
                    </a:lnTo>
                    <a:lnTo>
                      <a:pt x="2428" y="223"/>
                    </a:lnTo>
                    <a:lnTo>
                      <a:pt x="2428" y="221"/>
                    </a:lnTo>
                    <a:lnTo>
                      <a:pt x="2428" y="219"/>
                    </a:lnTo>
                    <a:lnTo>
                      <a:pt x="2429" y="219"/>
                    </a:lnTo>
                    <a:lnTo>
                      <a:pt x="2429" y="219"/>
                    </a:lnTo>
                    <a:lnTo>
                      <a:pt x="2430" y="219"/>
                    </a:lnTo>
                    <a:lnTo>
                      <a:pt x="2431" y="219"/>
                    </a:lnTo>
                    <a:lnTo>
                      <a:pt x="2433" y="219"/>
                    </a:lnTo>
                    <a:lnTo>
                      <a:pt x="2433" y="218"/>
                    </a:lnTo>
                    <a:lnTo>
                      <a:pt x="2433" y="216"/>
                    </a:lnTo>
                    <a:lnTo>
                      <a:pt x="2430" y="209"/>
                    </a:lnTo>
                    <a:lnTo>
                      <a:pt x="2428" y="202"/>
                    </a:lnTo>
                    <a:lnTo>
                      <a:pt x="2424" y="197"/>
                    </a:lnTo>
                    <a:lnTo>
                      <a:pt x="2423" y="194"/>
                    </a:lnTo>
                    <a:lnTo>
                      <a:pt x="2422" y="192"/>
                    </a:lnTo>
                    <a:lnTo>
                      <a:pt x="2420" y="190"/>
                    </a:lnTo>
                    <a:lnTo>
                      <a:pt x="2419" y="188"/>
                    </a:lnTo>
                    <a:lnTo>
                      <a:pt x="2417" y="187"/>
                    </a:lnTo>
                    <a:lnTo>
                      <a:pt x="2415" y="188"/>
                    </a:lnTo>
                    <a:lnTo>
                      <a:pt x="2415" y="188"/>
                    </a:lnTo>
                    <a:lnTo>
                      <a:pt x="2414" y="189"/>
                    </a:lnTo>
                    <a:lnTo>
                      <a:pt x="2413" y="190"/>
                    </a:lnTo>
                    <a:lnTo>
                      <a:pt x="2410" y="191"/>
                    </a:lnTo>
                    <a:lnTo>
                      <a:pt x="2409" y="191"/>
                    </a:lnTo>
                    <a:lnTo>
                      <a:pt x="2408" y="191"/>
                    </a:lnTo>
                    <a:lnTo>
                      <a:pt x="2406" y="190"/>
                    </a:lnTo>
                    <a:lnTo>
                      <a:pt x="2406" y="179"/>
                    </a:lnTo>
                    <a:lnTo>
                      <a:pt x="2405" y="175"/>
                    </a:lnTo>
                    <a:lnTo>
                      <a:pt x="2405" y="171"/>
                    </a:lnTo>
                    <a:lnTo>
                      <a:pt x="2404" y="168"/>
                    </a:lnTo>
                    <a:lnTo>
                      <a:pt x="2405" y="160"/>
                    </a:lnTo>
                    <a:lnTo>
                      <a:pt x="2405" y="154"/>
                    </a:lnTo>
                    <a:lnTo>
                      <a:pt x="2404" y="146"/>
                    </a:lnTo>
                    <a:lnTo>
                      <a:pt x="2399" y="133"/>
                    </a:lnTo>
                    <a:lnTo>
                      <a:pt x="2396" y="120"/>
                    </a:lnTo>
                    <a:lnTo>
                      <a:pt x="2395" y="113"/>
                    </a:lnTo>
                    <a:lnTo>
                      <a:pt x="2395" y="105"/>
                    </a:lnTo>
                    <a:lnTo>
                      <a:pt x="2396" y="100"/>
                    </a:lnTo>
                    <a:lnTo>
                      <a:pt x="2396" y="100"/>
                    </a:lnTo>
                    <a:lnTo>
                      <a:pt x="2397" y="101"/>
                    </a:lnTo>
                    <a:lnTo>
                      <a:pt x="2398" y="101"/>
                    </a:lnTo>
                    <a:lnTo>
                      <a:pt x="2399" y="101"/>
                    </a:lnTo>
                    <a:lnTo>
                      <a:pt x="2401" y="100"/>
                    </a:lnTo>
                    <a:lnTo>
                      <a:pt x="2402" y="98"/>
                    </a:lnTo>
                    <a:lnTo>
                      <a:pt x="2402" y="95"/>
                    </a:lnTo>
                    <a:lnTo>
                      <a:pt x="2402" y="93"/>
                    </a:lnTo>
                    <a:lnTo>
                      <a:pt x="2402" y="91"/>
                    </a:lnTo>
                    <a:lnTo>
                      <a:pt x="2402" y="88"/>
                    </a:lnTo>
                    <a:lnTo>
                      <a:pt x="2402" y="84"/>
                    </a:lnTo>
                    <a:lnTo>
                      <a:pt x="2401" y="82"/>
                    </a:lnTo>
                    <a:lnTo>
                      <a:pt x="2399" y="79"/>
                    </a:lnTo>
                    <a:lnTo>
                      <a:pt x="2397" y="76"/>
                    </a:lnTo>
                    <a:lnTo>
                      <a:pt x="2397" y="76"/>
                    </a:lnTo>
                    <a:lnTo>
                      <a:pt x="2396" y="74"/>
                    </a:lnTo>
                    <a:lnTo>
                      <a:pt x="2396" y="72"/>
                    </a:lnTo>
                    <a:lnTo>
                      <a:pt x="2396" y="71"/>
                    </a:lnTo>
                    <a:lnTo>
                      <a:pt x="2396" y="69"/>
                    </a:lnTo>
                    <a:lnTo>
                      <a:pt x="2396" y="69"/>
                    </a:lnTo>
                    <a:lnTo>
                      <a:pt x="2396" y="70"/>
                    </a:lnTo>
                    <a:lnTo>
                      <a:pt x="2397" y="71"/>
                    </a:lnTo>
                    <a:lnTo>
                      <a:pt x="2397" y="72"/>
                    </a:lnTo>
                    <a:lnTo>
                      <a:pt x="2397" y="73"/>
                    </a:lnTo>
                    <a:lnTo>
                      <a:pt x="2397" y="73"/>
                    </a:lnTo>
                    <a:lnTo>
                      <a:pt x="2399" y="77"/>
                    </a:lnTo>
                    <a:lnTo>
                      <a:pt x="2401" y="80"/>
                    </a:lnTo>
                    <a:lnTo>
                      <a:pt x="2402" y="82"/>
                    </a:lnTo>
                    <a:lnTo>
                      <a:pt x="2402" y="84"/>
                    </a:lnTo>
                    <a:lnTo>
                      <a:pt x="2403" y="89"/>
                    </a:lnTo>
                    <a:lnTo>
                      <a:pt x="2403" y="93"/>
                    </a:lnTo>
                    <a:lnTo>
                      <a:pt x="2404" y="98"/>
                    </a:lnTo>
                    <a:lnTo>
                      <a:pt x="2404" y="111"/>
                    </a:lnTo>
                    <a:lnTo>
                      <a:pt x="2405" y="115"/>
                    </a:lnTo>
                    <a:lnTo>
                      <a:pt x="2406" y="120"/>
                    </a:lnTo>
                    <a:lnTo>
                      <a:pt x="2406" y="124"/>
                    </a:lnTo>
                    <a:lnTo>
                      <a:pt x="2407" y="127"/>
                    </a:lnTo>
                    <a:lnTo>
                      <a:pt x="2409" y="130"/>
                    </a:lnTo>
                    <a:lnTo>
                      <a:pt x="2410" y="132"/>
                    </a:lnTo>
                    <a:lnTo>
                      <a:pt x="2412" y="133"/>
                    </a:lnTo>
                    <a:lnTo>
                      <a:pt x="2414" y="134"/>
                    </a:lnTo>
                    <a:lnTo>
                      <a:pt x="2415" y="135"/>
                    </a:lnTo>
                    <a:lnTo>
                      <a:pt x="2416" y="136"/>
                    </a:lnTo>
                    <a:lnTo>
                      <a:pt x="2417" y="137"/>
                    </a:lnTo>
                    <a:lnTo>
                      <a:pt x="2419" y="138"/>
                    </a:lnTo>
                    <a:lnTo>
                      <a:pt x="2420" y="139"/>
                    </a:lnTo>
                    <a:lnTo>
                      <a:pt x="2422" y="139"/>
                    </a:lnTo>
                    <a:lnTo>
                      <a:pt x="2423" y="139"/>
                    </a:lnTo>
                    <a:lnTo>
                      <a:pt x="2424" y="139"/>
                    </a:lnTo>
                    <a:lnTo>
                      <a:pt x="2423" y="137"/>
                    </a:lnTo>
                    <a:lnTo>
                      <a:pt x="2422" y="135"/>
                    </a:lnTo>
                    <a:lnTo>
                      <a:pt x="2420" y="132"/>
                    </a:lnTo>
                    <a:lnTo>
                      <a:pt x="2419" y="131"/>
                    </a:lnTo>
                    <a:lnTo>
                      <a:pt x="2418" y="130"/>
                    </a:lnTo>
                    <a:lnTo>
                      <a:pt x="2417" y="128"/>
                    </a:lnTo>
                    <a:lnTo>
                      <a:pt x="2415" y="126"/>
                    </a:lnTo>
                    <a:lnTo>
                      <a:pt x="2414" y="124"/>
                    </a:lnTo>
                    <a:lnTo>
                      <a:pt x="2412" y="121"/>
                    </a:lnTo>
                    <a:lnTo>
                      <a:pt x="2410" y="117"/>
                    </a:lnTo>
                    <a:lnTo>
                      <a:pt x="2409" y="113"/>
                    </a:lnTo>
                    <a:lnTo>
                      <a:pt x="2408" y="109"/>
                    </a:lnTo>
                    <a:lnTo>
                      <a:pt x="2407" y="107"/>
                    </a:lnTo>
                    <a:lnTo>
                      <a:pt x="2407" y="106"/>
                    </a:lnTo>
                    <a:lnTo>
                      <a:pt x="2407" y="105"/>
                    </a:lnTo>
                    <a:lnTo>
                      <a:pt x="2407" y="105"/>
                    </a:lnTo>
                    <a:lnTo>
                      <a:pt x="2408" y="106"/>
                    </a:lnTo>
                    <a:lnTo>
                      <a:pt x="2410" y="109"/>
                    </a:lnTo>
                    <a:lnTo>
                      <a:pt x="2410" y="111"/>
                    </a:lnTo>
                    <a:lnTo>
                      <a:pt x="2412" y="113"/>
                    </a:lnTo>
                    <a:lnTo>
                      <a:pt x="2413" y="115"/>
                    </a:lnTo>
                    <a:lnTo>
                      <a:pt x="2415" y="116"/>
                    </a:lnTo>
                    <a:lnTo>
                      <a:pt x="2416" y="115"/>
                    </a:lnTo>
                    <a:lnTo>
                      <a:pt x="2417" y="113"/>
                    </a:lnTo>
                    <a:lnTo>
                      <a:pt x="2417" y="111"/>
                    </a:lnTo>
                    <a:lnTo>
                      <a:pt x="2417" y="107"/>
                    </a:lnTo>
                    <a:lnTo>
                      <a:pt x="2415" y="104"/>
                    </a:lnTo>
                    <a:lnTo>
                      <a:pt x="2413" y="102"/>
                    </a:lnTo>
                    <a:lnTo>
                      <a:pt x="2413" y="101"/>
                    </a:lnTo>
                    <a:lnTo>
                      <a:pt x="2412" y="99"/>
                    </a:lnTo>
                    <a:lnTo>
                      <a:pt x="2412" y="99"/>
                    </a:lnTo>
                    <a:lnTo>
                      <a:pt x="2410" y="98"/>
                    </a:lnTo>
                    <a:lnTo>
                      <a:pt x="2410" y="95"/>
                    </a:lnTo>
                    <a:lnTo>
                      <a:pt x="2412" y="93"/>
                    </a:lnTo>
                    <a:lnTo>
                      <a:pt x="2412" y="92"/>
                    </a:lnTo>
                    <a:lnTo>
                      <a:pt x="2413" y="91"/>
                    </a:lnTo>
                    <a:lnTo>
                      <a:pt x="2414" y="91"/>
                    </a:lnTo>
                    <a:lnTo>
                      <a:pt x="2414" y="91"/>
                    </a:lnTo>
                    <a:lnTo>
                      <a:pt x="2415" y="92"/>
                    </a:lnTo>
                    <a:lnTo>
                      <a:pt x="2416" y="93"/>
                    </a:lnTo>
                    <a:lnTo>
                      <a:pt x="2417" y="95"/>
                    </a:lnTo>
                    <a:lnTo>
                      <a:pt x="2417" y="100"/>
                    </a:lnTo>
                    <a:lnTo>
                      <a:pt x="2419" y="100"/>
                    </a:lnTo>
                    <a:lnTo>
                      <a:pt x="2422" y="101"/>
                    </a:lnTo>
                    <a:lnTo>
                      <a:pt x="2424" y="102"/>
                    </a:lnTo>
                    <a:lnTo>
                      <a:pt x="2426" y="104"/>
                    </a:lnTo>
                    <a:lnTo>
                      <a:pt x="2426" y="105"/>
                    </a:lnTo>
                    <a:lnTo>
                      <a:pt x="2427" y="109"/>
                    </a:lnTo>
                    <a:lnTo>
                      <a:pt x="2428" y="111"/>
                    </a:lnTo>
                    <a:lnTo>
                      <a:pt x="2430" y="113"/>
                    </a:lnTo>
                    <a:lnTo>
                      <a:pt x="2433" y="114"/>
                    </a:lnTo>
                    <a:lnTo>
                      <a:pt x="2434" y="116"/>
                    </a:lnTo>
                    <a:lnTo>
                      <a:pt x="2434" y="119"/>
                    </a:lnTo>
                    <a:lnTo>
                      <a:pt x="2435" y="120"/>
                    </a:lnTo>
                    <a:lnTo>
                      <a:pt x="2437" y="122"/>
                    </a:lnTo>
                    <a:lnTo>
                      <a:pt x="2438" y="123"/>
                    </a:lnTo>
                    <a:lnTo>
                      <a:pt x="2439" y="124"/>
                    </a:lnTo>
                    <a:lnTo>
                      <a:pt x="2439" y="124"/>
                    </a:lnTo>
                    <a:lnTo>
                      <a:pt x="2441" y="125"/>
                    </a:lnTo>
                    <a:lnTo>
                      <a:pt x="2442" y="126"/>
                    </a:lnTo>
                    <a:lnTo>
                      <a:pt x="2444" y="130"/>
                    </a:lnTo>
                    <a:lnTo>
                      <a:pt x="2444" y="132"/>
                    </a:lnTo>
                    <a:lnTo>
                      <a:pt x="2442" y="135"/>
                    </a:lnTo>
                    <a:lnTo>
                      <a:pt x="2441" y="137"/>
                    </a:lnTo>
                    <a:lnTo>
                      <a:pt x="2441" y="146"/>
                    </a:lnTo>
                    <a:lnTo>
                      <a:pt x="2444" y="150"/>
                    </a:lnTo>
                    <a:lnTo>
                      <a:pt x="2444" y="155"/>
                    </a:lnTo>
                    <a:lnTo>
                      <a:pt x="2444" y="159"/>
                    </a:lnTo>
                    <a:lnTo>
                      <a:pt x="2444" y="163"/>
                    </a:lnTo>
                    <a:lnTo>
                      <a:pt x="2445" y="166"/>
                    </a:lnTo>
                    <a:lnTo>
                      <a:pt x="2446" y="170"/>
                    </a:lnTo>
                    <a:lnTo>
                      <a:pt x="2446" y="172"/>
                    </a:lnTo>
                    <a:lnTo>
                      <a:pt x="2446" y="172"/>
                    </a:lnTo>
                    <a:lnTo>
                      <a:pt x="2447" y="172"/>
                    </a:lnTo>
                    <a:lnTo>
                      <a:pt x="2447" y="171"/>
                    </a:lnTo>
                    <a:lnTo>
                      <a:pt x="2448" y="170"/>
                    </a:lnTo>
                    <a:lnTo>
                      <a:pt x="2449" y="170"/>
                    </a:lnTo>
                    <a:lnTo>
                      <a:pt x="2450" y="169"/>
                    </a:lnTo>
                    <a:lnTo>
                      <a:pt x="2450" y="168"/>
                    </a:lnTo>
                    <a:lnTo>
                      <a:pt x="2450" y="168"/>
                    </a:lnTo>
                    <a:lnTo>
                      <a:pt x="2451" y="167"/>
                    </a:lnTo>
                    <a:lnTo>
                      <a:pt x="2452" y="166"/>
                    </a:lnTo>
                    <a:lnTo>
                      <a:pt x="2452" y="164"/>
                    </a:lnTo>
                    <a:lnTo>
                      <a:pt x="2452" y="161"/>
                    </a:lnTo>
                    <a:lnTo>
                      <a:pt x="2452" y="157"/>
                    </a:lnTo>
                    <a:lnTo>
                      <a:pt x="2450" y="152"/>
                    </a:lnTo>
                    <a:lnTo>
                      <a:pt x="2448" y="147"/>
                    </a:lnTo>
                    <a:lnTo>
                      <a:pt x="2446" y="144"/>
                    </a:lnTo>
                    <a:lnTo>
                      <a:pt x="2446" y="122"/>
                    </a:lnTo>
                    <a:lnTo>
                      <a:pt x="2445" y="119"/>
                    </a:lnTo>
                    <a:lnTo>
                      <a:pt x="2442" y="116"/>
                    </a:lnTo>
                    <a:lnTo>
                      <a:pt x="2440" y="114"/>
                    </a:lnTo>
                    <a:lnTo>
                      <a:pt x="2437" y="111"/>
                    </a:lnTo>
                    <a:lnTo>
                      <a:pt x="2437" y="111"/>
                    </a:lnTo>
                    <a:lnTo>
                      <a:pt x="2437" y="109"/>
                    </a:lnTo>
                    <a:lnTo>
                      <a:pt x="2436" y="106"/>
                    </a:lnTo>
                    <a:lnTo>
                      <a:pt x="2435" y="104"/>
                    </a:lnTo>
                    <a:lnTo>
                      <a:pt x="2434" y="104"/>
                    </a:lnTo>
                    <a:lnTo>
                      <a:pt x="2433" y="104"/>
                    </a:lnTo>
                    <a:lnTo>
                      <a:pt x="2433" y="103"/>
                    </a:lnTo>
                    <a:lnTo>
                      <a:pt x="2430" y="102"/>
                    </a:lnTo>
                    <a:lnTo>
                      <a:pt x="2427" y="92"/>
                    </a:lnTo>
                    <a:lnTo>
                      <a:pt x="2426" y="82"/>
                    </a:lnTo>
                    <a:lnTo>
                      <a:pt x="2426" y="78"/>
                    </a:lnTo>
                    <a:lnTo>
                      <a:pt x="2424" y="73"/>
                    </a:lnTo>
                    <a:lnTo>
                      <a:pt x="2422" y="69"/>
                    </a:lnTo>
                    <a:lnTo>
                      <a:pt x="2423" y="67"/>
                    </a:lnTo>
                    <a:lnTo>
                      <a:pt x="2423" y="65"/>
                    </a:lnTo>
                    <a:lnTo>
                      <a:pt x="2424" y="62"/>
                    </a:lnTo>
                    <a:lnTo>
                      <a:pt x="2424" y="60"/>
                    </a:lnTo>
                    <a:lnTo>
                      <a:pt x="2426" y="59"/>
                    </a:lnTo>
                    <a:lnTo>
                      <a:pt x="2427" y="58"/>
                    </a:lnTo>
                    <a:lnTo>
                      <a:pt x="2429" y="58"/>
                    </a:lnTo>
                    <a:lnTo>
                      <a:pt x="2431" y="58"/>
                    </a:lnTo>
                    <a:lnTo>
                      <a:pt x="2433" y="58"/>
                    </a:lnTo>
                    <a:lnTo>
                      <a:pt x="2435" y="59"/>
                    </a:lnTo>
                    <a:lnTo>
                      <a:pt x="2437" y="60"/>
                    </a:lnTo>
                    <a:lnTo>
                      <a:pt x="2439" y="60"/>
                    </a:lnTo>
                    <a:lnTo>
                      <a:pt x="2441" y="60"/>
                    </a:lnTo>
                    <a:lnTo>
                      <a:pt x="2444" y="61"/>
                    </a:lnTo>
                    <a:lnTo>
                      <a:pt x="2446" y="61"/>
                    </a:lnTo>
                    <a:lnTo>
                      <a:pt x="2448" y="60"/>
                    </a:lnTo>
                    <a:lnTo>
                      <a:pt x="2450" y="59"/>
                    </a:lnTo>
                    <a:lnTo>
                      <a:pt x="2451" y="57"/>
                    </a:lnTo>
                    <a:lnTo>
                      <a:pt x="2451" y="55"/>
                    </a:lnTo>
                    <a:lnTo>
                      <a:pt x="2450" y="51"/>
                    </a:lnTo>
                    <a:lnTo>
                      <a:pt x="2449" y="48"/>
                    </a:lnTo>
                    <a:lnTo>
                      <a:pt x="2447" y="45"/>
                    </a:lnTo>
                    <a:lnTo>
                      <a:pt x="2446" y="41"/>
                    </a:lnTo>
                    <a:lnTo>
                      <a:pt x="2446" y="39"/>
                    </a:lnTo>
                    <a:lnTo>
                      <a:pt x="2446" y="36"/>
                    </a:lnTo>
                    <a:lnTo>
                      <a:pt x="2447" y="35"/>
                    </a:lnTo>
                    <a:lnTo>
                      <a:pt x="2446" y="34"/>
                    </a:lnTo>
                    <a:lnTo>
                      <a:pt x="2446" y="33"/>
                    </a:lnTo>
                    <a:lnTo>
                      <a:pt x="2445" y="32"/>
                    </a:lnTo>
                    <a:lnTo>
                      <a:pt x="2444" y="30"/>
                    </a:lnTo>
                    <a:lnTo>
                      <a:pt x="2445" y="28"/>
                    </a:lnTo>
                    <a:lnTo>
                      <a:pt x="2446" y="26"/>
                    </a:lnTo>
                    <a:lnTo>
                      <a:pt x="2446" y="24"/>
                    </a:lnTo>
                    <a:lnTo>
                      <a:pt x="2446" y="22"/>
                    </a:lnTo>
                    <a:lnTo>
                      <a:pt x="2447" y="19"/>
                    </a:lnTo>
                    <a:lnTo>
                      <a:pt x="2448" y="17"/>
                    </a:lnTo>
                    <a:lnTo>
                      <a:pt x="2450" y="14"/>
                    </a:lnTo>
                    <a:lnTo>
                      <a:pt x="2451" y="13"/>
                    </a:lnTo>
                    <a:lnTo>
                      <a:pt x="2453" y="11"/>
                    </a:lnTo>
                    <a:lnTo>
                      <a:pt x="2455" y="8"/>
                    </a:lnTo>
                    <a:lnTo>
                      <a:pt x="2456" y="6"/>
                    </a:lnTo>
                    <a:lnTo>
                      <a:pt x="2457" y="5"/>
                    </a:lnTo>
                    <a:lnTo>
                      <a:pt x="2458" y="3"/>
                    </a:lnTo>
                    <a:lnTo>
                      <a:pt x="2458" y="2"/>
                    </a:lnTo>
                    <a:lnTo>
                      <a:pt x="2459" y="2"/>
                    </a:lnTo>
                    <a:lnTo>
                      <a:pt x="2460" y="3"/>
                    </a:lnTo>
                    <a:lnTo>
                      <a:pt x="2461" y="3"/>
                    </a:lnTo>
                    <a:lnTo>
                      <a:pt x="2462" y="4"/>
                    </a:lnTo>
                    <a:lnTo>
                      <a:pt x="2463" y="4"/>
                    </a:lnTo>
                    <a:lnTo>
                      <a:pt x="2464" y="2"/>
                    </a:lnTo>
                    <a:lnTo>
                      <a:pt x="2466" y="1"/>
                    </a:lnTo>
                    <a:lnTo>
                      <a:pt x="2467" y="0"/>
                    </a:lnTo>
                    <a:lnTo>
                      <a:pt x="2468"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8" name="Freeform 35"/>
              <p:cNvSpPr>
                <a:spLocks noEditPoints="1"/>
              </p:cNvSpPr>
              <p:nvPr/>
            </p:nvSpPr>
            <p:spPr bwMode="auto">
              <a:xfrm>
                <a:off x="5574" y="743"/>
                <a:ext cx="411" cy="160"/>
              </a:xfrm>
              <a:custGeom>
                <a:avLst/>
                <a:gdLst>
                  <a:gd name="T0" fmla="*/ 1350 w 2878"/>
                  <a:gd name="T1" fmla="*/ 168 h 1116"/>
                  <a:gd name="T2" fmla="*/ 1286 w 2878"/>
                  <a:gd name="T3" fmla="*/ 147 h 1116"/>
                  <a:gd name="T4" fmla="*/ 2781 w 2878"/>
                  <a:gd name="T5" fmla="*/ 174 h 1116"/>
                  <a:gd name="T6" fmla="*/ 2758 w 2878"/>
                  <a:gd name="T7" fmla="*/ 229 h 1116"/>
                  <a:gd name="T8" fmla="*/ 2754 w 2878"/>
                  <a:gd name="T9" fmla="*/ 259 h 1116"/>
                  <a:gd name="T10" fmla="*/ 2765 w 2878"/>
                  <a:gd name="T11" fmla="*/ 346 h 1116"/>
                  <a:gd name="T12" fmla="*/ 2734 w 2878"/>
                  <a:gd name="T13" fmla="*/ 292 h 1116"/>
                  <a:gd name="T14" fmla="*/ 2739 w 2878"/>
                  <a:gd name="T15" fmla="*/ 242 h 1116"/>
                  <a:gd name="T16" fmla="*/ 2742 w 2878"/>
                  <a:gd name="T17" fmla="*/ 179 h 1116"/>
                  <a:gd name="T18" fmla="*/ 2756 w 2878"/>
                  <a:gd name="T19" fmla="*/ 149 h 1116"/>
                  <a:gd name="T20" fmla="*/ 1292 w 2878"/>
                  <a:gd name="T21" fmla="*/ 106 h 1116"/>
                  <a:gd name="T22" fmla="*/ 941 w 2878"/>
                  <a:gd name="T23" fmla="*/ 103 h 1116"/>
                  <a:gd name="T24" fmla="*/ 899 w 2878"/>
                  <a:gd name="T25" fmla="*/ 138 h 1116"/>
                  <a:gd name="T26" fmla="*/ 2135 w 2878"/>
                  <a:gd name="T27" fmla="*/ 49 h 1116"/>
                  <a:gd name="T28" fmla="*/ 1025 w 2878"/>
                  <a:gd name="T29" fmla="*/ 53 h 1116"/>
                  <a:gd name="T30" fmla="*/ 1046 w 2878"/>
                  <a:gd name="T31" fmla="*/ 107 h 1116"/>
                  <a:gd name="T32" fmla="*/ 1112 w 2878"/>
                  <a:gd name="T33" fmla="*/ 158 h 1116"/>
                  <a:gd name="T34" fmla="*/ 1149 w 2878"/>
                  <a:gd name="T35" fmla="*/ 137 h 1116"/>
                  <a:gd name="T36" fmla="*/ 1229 w 2878"/>
                  <a:gd name="T37" fmla="*/ 113 h 1116"/>
                  <a:gd name="T38" fmla="*/ 1220 w 2878"/>
                  <a:gd name="T39" fmla="*/ 161 h 1116"/>
                  <a:gd name="T40" fmla="*/ 1164 w 2878"/>
                  <a:gd name="T41" fmla="*/ 238 h 1116"/>
                  <a:gd name="T42" fmla="*/ 1061 w 2878"/>
                  <a:gd name="T43" fmla="*/ 272 h 1116"/>
                  <a:gd name="T44" fmla="*/ 1047 w 2878"/>
                  <a:gd name="T45" fmla="*/ 377 h 1116"/>
                  <a:gd name="T46" fmla="*/ 961 w 2878"/>
                  <a:gd name="T47" fmla="*/ 531 h 1116"/>
                  <a:gd name="T48" fmla="*/ 1091 w 2878"/>
                  <a:gd name="T49" fmla="*/ 650 h 1116"/>
                  <a:gd name="T50" fmla="*/ 1241 w 2878"/>
                  <a:gd name="T51" fmla="*/ 794 h 1116"/>
                  <a:gd name="T52" fmla="*/ 1291 w 2878"/>
                  <a:gd name="T53" fmla="*/ 773 h 1116"/>
                  <a:gd name="T54" fmla="*/ 1303 w 2878"/>
                  <a:gd name="T55" fmla="*/ 549 h 1116"/>
                  <a:gd name="T56" fmla="*/ 1308 w 2878"/>
                  <a:gd name="T57" fmla="*/ 415 h 1116"/>
                  <a:gd name="T58" fmla="*/ 1437 w 2878"/>
                  <a:gd name="T59" fmla="*/ 467 h 1116"/>
                  <a:gd name="T60" fmla="*/ 1484 w 2878"/>
                  <a:gd name="T61" fmla="*/ 551 h 1116"/>
                  <a:gd name="T62" fmla="*/ 1565 w 2878"/>
                  <a:gd name="T63" fmla="*/ 532 h 1116"/>
                  <a:gd name="T64" fmla="*/ 1658 w 2878"/>
                  <a:gd name="T65" fmla="*/ 695 h 1116"/>
                  <a:gd name="T66" fmla="*/ 1752 w 2878"/>
                  <a:gd name="T67" fmla="*/ 788 h 1116"/>
                  <a:gd name="T68" fmla="*/ 1733 w 2878"/>
                  <a:gd name="T69" fmla="*/ 906 h 1116"/>
                  <a:gd name="T70" fmla="*/ 1783 w 2878"/>
                  <a:gd name="T71" fmla="*/ 985 h 1116"/>
                  <a:gd name="T72" fmla="*/ 1727 w 2878"/>
                  <a:gd name="T73" fmla="*/ 976 h 1116"/>
                  <a:gd name="T74" fmla="*/ 1679 w 2878"/>
                  <a:gd name="T75" fmla="*/ 947 h 1116"/>
                  <a:gd name="T76" fmla="*/ 1650 w 2878"/>
                  <a:gd name="T77" fmla="*/ 906 h 1116"/>
                  <a:gd name="T78" fmla="*/ 1494 w 2878"/>
                  <a:gd name="T79" fmla="*/ 960 h 1116"/>
                  <a:gd name="T80" fmla="*/ 1641 w 2878"/>
                  <a:gd name="T81" fmla="*/ 1018 h 1116"/>
                  <a:gd name="T82" fmla="*/ 1569 w 2878"/>
                  <a:gd name="T83" fmla="*/ 1045 h 1116"/>
                  <a:gd name="T84" fmla="*/ 1480 w 2878"/>
                  <a:gd name="T85" fmla="*/ 1078 h 1116"/>
                  <a:gd name="T86" fmla="*/ 1314 w 2878"/>
                  <a:gd name="T87" fmla="*/ 1074 h 1116"/>
                  <a:gd name="T88" fmla="*/ 1134 w 2878"/>
                  <a:gd name="T89" fmla="*/ 998 h 1116"/>
                  <a:gd name="T90" fmla="*/ 1112 w 2878"/>
                  <a:gd name="T91" fmla="*/ 935 h 1116"/>
                  <a:gd name="T92" fmla="*/ 57 w 2878"/>
                  <a:gd name="T93" fmla="*/ 437 h 1116"/>
                  <a:gd name="T94" fmla="*/ 40 w 2878"/>
                  <a:gd name="T95" fmla="*/ 386 h 1116"/>
                  <a:gd name="T96" fmla="*/ 42 w 2878"/>
                  <a:gd name="T97" fmla="*/ 358 h 1116"/>
                  <a:gd name="T98" fmla="*/ 64 w 2878"/>
                  <a:gd name="T99" fmla="*/ 269 h 1116"/>
                  <a:gd name="T100" fmla="*/ 136 w 2878"/>
                  <a:gd name="T101" fmla="*/ 200 h 1116"/>
                  <a:gd name="T102" fmla="*/ 160 w 2878"/>
                  <a:gd name="T103" fmla="*/ 199 h 1116"/>
                  <a:gd name="T104" fmla="*/ 233 w 2878"/>
                  <a:gd name="T105" fmla="*/ 208 h 1116"/>
                  <a:gd name="T106" fmla="*/ 338 w 2878"/>
                  <a:gd name="T107" fmla="*/ 236 h 1116"/>
                  <a:gd name="T108" fmla="*/ 387 w 2878"/>
                  <a:gd name="T109" fmla="*/ 183 h 1116"/>
                  <a:gd name="T110" fmla="*/ 444 w 2878"/>
                  <a:gd name="T111" fmla="*/ 134 h 1116"/>
                  <a:gd name="T112" fmla="*/ 498 w 2878"/>
                  <a:gd name="T113" fmla="*/ 175 h 1116"/>
                  <a:gd name="T114" fmla="*/ 626 w 2878"/>
                  <a:gd name="T115" fmla="*/ 178 h 1116"/>
                  <a:gd name="T116" fmla="*/ 736 w 2878"/>
                  <a:gd name="T117" fmla="*/ 222 h 1116"/>
                  <a:gd name="T118" fmla="*/ 819 w 2878"/>
                  <a:gd name="T119" fmla="*/ 185 h 1116"/>
                  <a:gd name="T120" fmla="*/ 943 w 2878"/>
                  <a:gd name="T121" fmla="*/ 174 h 1116"/>
                  <a:gd name="T122" fmla="*/ 980 w 2878"/>
                  <a:gd name="T123" fmla="*/ 142 h 1116"/>
                  <a:gd name="T124" fmla="*/ 954 w 2878"/>
                  <a:gd name="T125" fmla="*/ 4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8" h="1116">
                    <a:moveTo>
                      <a:pt x="2874" y="211"/>
                    </a:moveTo>
                    <a:lnTo>
                      <a:pt x="2875" y="213"/>
                    </a:lnTo>
                    <a:lnTo>
                      <a:pt x="2876" y="215"/>
                    </a:lnTo>
                    <a:lnTo>
                      <a:pt x="2877" y="218"/>
                    </a:lnTo>
                    <a:lnTo>
                      <a:pt x="2877" y="221"/>
                    </a:lnTo>
                    <a:lnTo>
                      <a:pt x="2878" y="223"/>
                    </a:lnTo>
                    <a:lnTo>
                      <a:pt x="2878" y="224"/>
                    </a:lnTo>
                    <a:lnTo>
                      <a:pt x="2877" y="225"/>
                    </a:lnTo>
                    <a:lnTo>
                      <a:pt x="2876" y="225"/>
                    </a:lnTo>
                    <a:lnTo>
                      <a:pt x="2874" y="224"/>
                    </a:lnTo>
                    <a:lnTo>
                      <a:pt x="2873" y="222"/>
                    </a:lnTo>
                    <a:lnTo>
                      <a:pt x="2871" y="218"/>
                    </a:lnTo>
                    <a:lnTo>
                      <a:pt x="2871" y="216"/>
                    </a:lnTo>
                    <a:lnTo>
                      <a:pt x="2871" y="214"/>
                    </a:lnTo>
                    <a:lnTo>
                      <a:pt x="2871" y="212"/>
                    </a:lnTo>
                    <a:lnTo>
                      <a:pt x="2873" y="212"/>
                    </a:lnTo>
                    <a:lnTo>
                      <a:pt x="2874" y="211"/>
                    </a:lnTo>
                    <a:lnTo>
                      <a:pt x="2874" y="211"/>
                    </a:lnTo>
                    <a:close/>
                    <a:moveTo>
                      <a:pt x="1379" y="175"/>
                    </a:moveTo>
                    <a:lnTo>
                      <a:pt x="1382" y="175"/>
                    </a:lnTo>
                    <a:lnTo>
                      <a:pt x="1385" y="177"/>
                    </a:lnTo>
                    <a:lnTo>
                      <a:pt x="1389" y="179"/>
                    </a:lnTo>
                    <a:lnTo>
                      <a:pt x="1390" y="181"/>
                    </a:lnTo>
                    <a:lnTo>
                      <a:pt x="1390" y="182"/>
                    </a:lnTo>
                    <a:lnTo>
                      <a:pt x="1389" y="184"/>
                    </a:lnTo>
                    <a:lnTo>
                      <a:pt x="1388" y="185"/>
                    </a:lnTo>
                    <a:lnTo>
                      <a:pt x="1385" y="186"/>
                    </a:lnTo>
                    <a:lnTo>
                      <a:pt x="1382" y="186"/>
                    </a:lnTo>
                    <a:lnTo>
                      <a:pt x="1379" y="185"/>
                    </a:lnTo>
                    <a:lnTo>
                      <a:pt x="1375" y="184"/>
                    </a:lnTo>
                    <a:lnTo>
                      <a:pt x="1373" y="181"/>
                    </a:lnTo>
                    <a:lnTo>
                      <a:pt x="1373" y="179"/>
                    </a:lnTo>
                    <a:lnTo>
                      <a:pt x="1374" y="178"/>
                    </a:lnTo>
                    <a:lnTo>
                      <a:pt x="1376" y="175"/>
                    </a:lnTo>
                    <a:lnTo>
                      <a:pt x="1379" y="175"/>
                    </a:lnTo>
                    <a:close/>
                    <a:moveTo>
                      <a:pt x="1340" y="167"/>
                    </a:moveTo>
                    <a:lnTo>
                      <a:pt x="1350" y="168"/>
                    </a:lnTo>
                    <a:lnTo>
                      <a:pt x="1360" y="171"/>
                    </a:lnTo>
                    <a:lnTo>
                      <a:pt x="1364" y="175"/>
                    </a:lnTo>
                    <a:lnTo>
                      <a:pt x="1365" y="183"/>
                    </a:lnTo>
                    <a:lnTo>
                      <a:pt x="1365" y="191"/>
                    </a:lnTo>
                    <a:lnTo>
                      <a:pt x="1365" y="199"/>
                    </a:lnTo>
                    <a:lnTo>
                      <a:pt x="1364" y="204"/>
                    </a:lnTo>
                    <a:lnTo>
                      <a:pt x="1360" y="212"/>
                    </a:lnTo>
                    <a:lnTo>
                      <a:pt x="1352" y="216"/>
                    </a:lnTo>
                    <a:lnTo>
                      <a:pt x="1342" y="217"/>
                    </a:lnTo>
                    <a:lnTo>
                      <a:pt x="1332" y="216"/>
                    </a:lnTo>
                    <a:lnTo>
                      <a:pt x="1327" y="214"/>
                    </a:lnTo>
                    <a:lnTo>
                      <a:pt x="1323" y="211"/>
                    </a:lnTo>
                    <a:lnTo>
                      <a:pt x="1319" y="207"/>
                    </a:lnTo>
                    <a:lnTo>
                      <a:pt x="1316" y="204"/>
                    </a:lnTo>
                    <a:lnTo>
                      <a:pt x="1317" y="197"/>
                    </a:lnTo>
                    <a:lnTo>
                      <a:pt x="1320" y="190"/>
                    </a:lnTo>
                    <a:lnTo>
                      <a:pt x="1324" y="182"/>
                    </a:lnTo>
                    <a:lnTo>
                      <a:pt x="1327" y="173"/>
                    </a:lnTo>
                    <a:lnTo>
                      <a:pt x="1332" y="169"/>
                    </a:lnTo>
                    <a:lnTo>
                      <a:pt x="1340" y="167"/>
                    </a:lnTo>
                    <a:close/>
                    <a:moveTo>
                      <a:pt x="1280" y="167"/>
                    </a:moveTo>
                    <a:lnTo>
                      <a:pt x="1282" y="167"/>
                    </a:lnTo>
                    <a:lnTo>
                      <a:pt x="1284" y="167"/>
                    </a:lnTo>
                    <a:lnTo>
                      <a:pt x="1286" y="168"/>
                    </a:lnTo>
                    <a:lnTo>
                      <a:pt x="1285" y="170"/>
                    </a:lnTo>
                    <a:lnTo>
                      <a:pt x="1284" y="171"/>
                    </a:lnTo>
                    <a:lnTo>
                      <a:pt x="1283" y="172"/>
                    </a:lnTo>
                    <a:lnTo>
                      <a:pt x="1281" y="172"/>
                    </a:lnTo>
                    <a:lnTo>
                      <a:pt x="1279" y="172"/>
                    </a:lnTo>
                    <a:lnTo>
                      <a:pt x="1277" y="171"/>
                    </a:lnTo>
                    <a:lnTo>
                      <a:pt x="1276" y="169"/>
                    </a:lnTo>
                    <a:lnTo>
                      <a:pt x="1277" y="168"/>
                    </a:lnTo>
                    <a:lnTo>
                      <a:pt x="1279" y="167"/>
                    </a:lnTo>
                    <a:lnTo>
                      <a:pt x="1280" y="167"/>
                    </a:lnTo>
                    <a:close/>
                    <a:moveTo>
                      <a:pt x="1281" y="146"/>
                    </a:moveTo>
                    <a:lnTo>
                      <a:pt x="1286" y="146"/>
                    </a:lnTo>
                    <a:lnTo>
                      <a:pt x="1286" y="147"/>
                    </a:lnTo>
                    <a:lnTo>
                      <a:pt x="1286" y="149"/>
                    </a:lnTo>
                    <a:lnTo>
                      <a:pt x="1286" y="150"/>
                    </a:lnTo>
                    <a:lnTo>
                      <a:pt x="1285" y="151"/>
                    </a:lnTo>
                    <a:lnTo>
                      <a:pt x="1285" y="152"/>
                    </a:lnTo>
                    <a:lnTo>
                      <a:pt x="1284" y="152"/>
                    </a:lnTo>
                    <a:lnTo>
                      <a:pt x="1283" y="151"/>
                    </a:lnTo>
                    <a:lnTo>
                      <a:pt x="1282" y="151"/>
                    </a:lnTo>
                    <a:lnTo>
                      <a:pt x="1281" y="150"/>
                    </a:lnTo>
                    <a:lnTo>
                      <a:pt x="1280" y="149"/>
                    </a:lnTo>
                    <a:lnTo>
                      <a:pt x="1279" y="148"/>
                    </a:lnTo>
                    <a:lnTo>
                      <a:pt x="1280" y="147"/>
                    </a:lnTo>
                    <a:lnTo>
                      <a:pt x="1281" y="146"/>
                    </a:lnTo>
                    <a:close/>
                    <a:moveTo>
                      <a:pt x="2786" y="129"/>
                    </a:moveTo>
                    <a:lnTo>
                      <a:pt x="2787" y="129"/>
                    </a:lnTo>
                    <a:lnTo>
                      <a:pt x="2790" y="131"/>
                    </a:lnTo>
                    <a:lnTo>
                      <a:pt x="2792" y="135"/>
                    </a:lnTo>
                    <a:lnTo>
                      <a:pt x="2794" y="138"/>
                    </a:lnTo>
                    <a:lnTo>
                      <a:pt x="2794" y="141"/>
                    </a:lnTo>
                    <a:lnTo>
                      <a:pt x="2796" y="146"/>
                    </a:lnTo>
                    <a:lnTo>
                      <a:pt x="2797" y="149"/>
                    </a:lnTo>
                    <a:lnTo>
                      <a:pt x="2797" y="153"/>
                    </a:lnTo>
                    <a:lnTo>
                      <a:pt x="2797" y="157"/>
                    </a:lnTo>
                    <a:lnTo>
                      <a:pt x="2796" y="160"/>
                    </a:lnTo>
                    <a:lnTo>
                      <a:pt x="2794" y="162"/>
                    </a:lnTo>
                    <a:lnTo>
                      <a:pt x="2794" y="164"/>
                    </a:lnTo>
                    <a:lnTo>
                      <a:pt x="2793" y="167"/>
                    </a:lnTo>
                    <a:lnTo>
                      <a:pt x="2792" y="168"/>
                    </a:lnTo>
                    <a:lnTo>
                      <a:pt x="2790" y="169"/>
                    </a:lnTo>
                    <a:lnTo>
                      <a:pt x="2789" y="169"/>
                    </a:lnTo>
                    <a:lnTo>
                      <a:pt x="2788" y="168"/>
                    </a:lnTo>
                    <a:lnTo>
                      <a:pt x="2787" y="168"/>
                    </a:lnTo>
                    <a:lnTo>
                      <a:pt x="2786" y="168"/>
                    </a:lnTo>
                    <a:lnTo>
                      <a:pt x="2785" y="168"/>
                    </a:lnTo>
                    <a:lnTo>
                      <a:pt x="2783" y="169"/>
                    </a:lnTo>
                    <a:lnTo>
                      <a:pt x="2782" y="170"/>
                    </a:lnTo>
                    <a:lnTo>
                      <a:pt x="2782" y="172"/>
                    </a:lnTo>
                    <a:lnTo>
                      <a:pt x="2781" y="174"/>
                    </a:lnTo>
                    <a:lnTo>
                      <a:pt x="2779" y="175"/>
                    </a:lnTo>
                    <a:lnTo>
                      <a:pt x="2778" y="177"/>
                    </a:lnTo>
                    <a:lnTo>
                      <a:pt x="2777" y="177"/>
                    </a:lnTo>
                    <a:lnTo>
                      <a:pt x="2776" y="177"/>
                    </a:lnTo>
                    <a:lnTo>
                      <a:pt x="2776" y="178"/>
                    </a:lnTo>
                    <a:lnTo>
                      <a:pt x="2775" y="180"/>
                    </a:lnTo>
                    <a:lnTo>
                      <a:pt x="2774" y="182"/>
                    </a:lnTo>
                    <a:lnTo>
                      <a:pt x="2772" y="183"/>
                    </a:lnTo>
                    <a:lnTo>
                      <a:pt x="2772" y="185"/>
                    </a:lnTo>
                    <a:lnTo>
                      <a:pt x="2770" y="186"/>
                    </a:lnTo>
                    <a:lnTo>
                      <a:pt x="2768" y="188"/>
                    </a:lnTo>
                    <a:lnTo>
                      <a:pt x="2768" y="196"/>
                    </a:lnTo>
                    <a:lnTo>
                      <a:pt x="2768" y="197"/>
                    </a:lnTo>
                    <a:lnTo>
                      <a:pt x="2767" y="199"/>
                    </a:lnTo>
                    <a:lnTo>
                      <a:pt x="2765" y="200"/>
                    </a:lnTo>
                    <a:lnTo>
                      <a:pt x="2764" y="201"/>
                    </a:lnTo>
                    <a:lnTo>
                      <a:pt x="2764" y="207"/>
                    </a:lnTo>
                    <a:lnTo>
                      <a:pt x="2764" y="210"/>
                    </a:lnTo>
                    <a:lnTo>
                      <a:pt x="2763" y="211"/>
                    </a:lnTo>
                    <a:lnTo>
                      <a:pt x="2763" y="211"/>
                    </a:lnTo>
                    <a:lnTo>
                      <a:pt x="2761" y="210"/>
                    </a:lnTo>
                    <a:lnTo>
                      <a:pt x="2759" y="210"/>
                    </a:lnTo>
                    <a:lnTo>
                      <a:pt x="2758" y="211"/>
                    </a:lnTo>
                    <a:lnTo>
                      <a:pt x="2758" y="212"/>
                    </a:lnTo>
                    <a:lnTo>
                      <a:pt x="2759" y="214"/>
                    </a:lnTo>
                    <a:lnTo>
                      <a:pt x="2759" y="215"/>
                    </a:lnTo>
                    <a:lnTo>
                      <a:pt x="2759" y="217"/>
                    </a:lnTo>
                    <a:lnTo>
                      <a:pt x="2758" y="218"/>
                    </a:lnTo>
                    <a:lnTo>
                      <a:pt x="2758" y="218"/>
                    </a:lnTo>
                    <a:lnTo>
                      <a:pt x="2758" y="218"/>
                    </a:lnTo>
                    <a:lnTo>
                      <a:pt x="2757" y="220"/>
                    </a:lnTo>
                    <a:lnTo>
                      <a:pt x="2757" y="220"/>
                    </a:lnTo>
                    <a:lnTo>
                      <a:pt x="2758" y="221"/>
                    </a:lnTo>
                    <a:lnTo>
                      <a:pt x="2758" y="223"/>
                    </a:lnTo>
                    <a:lnTo>
                      <a:pt x="2758" y="225"/>
                    </a:lnTo>
                    <a:lnTo>
                      <a:pt x="2758" y="227"/>
                    </a:lnTo>
                    <a:lnTo>
                      <a:pt x="2758" y="229"/>
                    </a:lnTo>
                    <a:lnTo>
                      <a:pt x="2758" y="229"/>
                    </a:lnTo>
                    <a:lnTo>
                      <a:pt x="2757" y="228"/>
                    </a:lnTo>
                    <a:lnTo>
                      <a:pt x="2755" y="226"/>
                    </a:lnTo>
                    <a:lnTo>
                      <a:pt x="2753" y="224"/>
                    </a:lnTo>
                    <a:lnTo>
                      <a:pt x="2751" y="223"/>
                    </a:lnTo>
                    <a:lnTo>
                      <a:pt x="2750" y="223"/>
                    </a:lnTo>
                    <a:lnTo>
                      <a:pt x="2749" y="223"/>
                    </a:lnTo>
                    <a:lnTo>
                      <a:pt x="2749" y="225"/>
                    </a:lnTo>
                    <a:lnTo>
                      <a:pt x="2750" y="226"/>
                    </a:lnTo>
                    <a:lnTo>
                      <a:pt x="2751" y="227"/>
                    </a:lnTo>
                    <a:lnTo>
                      <a:pt x="2753" y="228"/>
                    </a:lnTo>
                    <a:lnTo>
                      <a:pt x="2754" y="231"/>
                    </a:lnTo>
                    <a:lnTo>
                      <a:pt x="2755" y="232"/>
                    </a:lnTo>
                    <a:lnTo>
                      <a:pt x="2756" y="234"/>
                    </a:lnTo>
                    <a:lnTo>
                      <a:pt x="2756" y="235"/>
                    </a:lnTo>
                    <a:lnTo>
                      <a:pt x="2755" y="236"/>
                    </a:lnTo>
                    <a:lnTo>
                      <a:pt x="2754" y="236"/>
                    </a:lnTo>
                    <a:lnTo>
                      <a:pt x="2756" y="244"/>
                    </a:lnTo>
                    <a:lnTo>
                      <a:pt x="2756" y="244"/>
                    </a:lnTo>
                    <a:lnTo>
                      <a:pt x="2755" y="244"/>
                    </a:lnTo>
                    <a:lnTo>
                      <a:pt x="2755" y="244"/>
                    </a:lnTo>
                    <a:lnTo>
                      <a:pt x="2754" y="243"/>
                    </a:lnTo>
                    <a:lnTo>
                      <a:pt x="2754" y="242"/>
                    </a:lnTo>
                    <a:lnTo>
                      <a:pt x="2753" y="242"/>
                    </a:lnTo>
                    <a:lnTo>
                      <a:pt x="2751" y="243"/>
                    </a:lnTo>
                    <a:lnTo>
                      <a:pt x="2751" y="244"/>
                    </a:lnTo>
                    <a:lnTo>
                      <a:pt x="2753" y="245"/>
                    </a:lnTo>
                    <a:lnTo>
                      <a:pt x="2754" y="246"/>
                    </a:lnTo>
                    <a:lnTo>
                      <a:pt x="2754" y="248"/>
                    </a:lnTo>
                    <a:lnTo>
                      <a:pt x="2756" y="250"/>
                    </a:lnTo>
                    <a:lnTo>
                      <a:pt x="2756" y="253"/>
                    </a:lnTo>
                    <a:lnTo>
                      <a:pt x="2754" y="253"/>
                    </a:lnTo>
                    <a:lnTo>
                      <a:pt x="2754" y="255"/>
                    </a:lnTo>
                    <a:lnTo>
                      <a:pt x="2755" y="256"/>
                    </a:lnTo>
                    <a:lnTo>
                      <a:pt x="2755" y="258"/>
                    </a:lnTo>
                    <a:lnTo>
                      <a:pt x="2755" y="258"/>
                    </a:lnTo>
                    <a:lnTo>
                      <a:pt x="2754" y="259"/>
                    </a:lnTo>
                    <a:lnTo>
                      <a:pt x="2753" y="259"/>
                    </a:lnTo>
                    <a:lnTo>
                      <a:pt x="2753" y="261"/>
                    </a:lnTo>
                    <a:lnTo>
                      <a:pt x="2753" y="264"/>
                    </a:lnTo>
                    <a:lnTo>
                      <a:pt x="2753" y="267"/>
                    </a:lnTo>
                    <a:lnTo>
                      <a:pt x="2754" y="269"/>
                    </a:lnTo>
                    <a:lnTo>
                      <a:pt x="2754" y="272"/>
                    </a:lnTo>
                    <a:lnTo>
                      <a:pt x="2754" y="275"/>
                    </a:lnTo>
                    <a:lnTo>
                      <a:pt x="2753" y="284"/>
                    </a:lnTo>
                    <a:lnTo>
                      <a:pt x="2754" y="297"/>
                    </a:lnTo>
                    <a:lnTo>
                      <a:pt x="2757" y="309"/>
                    </a:lnTo>
                    <a:lnTo>
                      <a:pt x="2761" y="321"/>
                    </a:lnTo>
                    <a:lnTo>
                      <a:pt x="2763" y="323"/>
                    </a:lnTo>
                    <a:lnTo>
                      <a:pt x="2765" y="325"/>
                    </a:lnTo>
                    <a:lnTo>
                      <a:pt x="2766" y="327"/>
                    </a:lnTo>
                    <a:lnTo>
                      <a:pt x="2766" y="330"/>
                    </a:lnTo>
                    <a:lnTo>
                      <a:pt x="2767" y="332"/>
                    </a:lnTo>
                    <a:lnTo>
                      <a:pt x="2768" y="334"/>
                    </a:lnTo>
                    <a:lnTo>
                      <a:pt x="2768" y="335"/>
                    </a:lnTo>
                    <a:lnTo>
                      <a:pt x="2769" y="335"/>
                    </a:lnTo>
                    <a:lnTo>
                      <a:pt x="2770" y="336"/>
                    </a:lnTo>
                    <a:lnTo>
                      <a:pt x="2771" y="338"/>
                    </a:lnTo>
                    <a:lnTo>
                      <a:pt x="2771" y="340"/>
                    </a:lnTo>
                    <a:lnTo>
                      <a:pt x="2772" y="342"/>
                    </a:lnTo>
                    <a:lnTo>
                      <a:pt x="2774" y="344"/>
                    </a:lnTo>
                    <a:lnTo>
                      <a:pt x="2775" y="346"/>
                    </a:lnTo>
                    <a:lnTo>
                      <a:pt x="2776" y="348"/>
                    </a:lnTo>
                    <a:lnTo>
                      <a:pt x="2774" y="348"/>
                    </a:lnTo>
                    <a:lnTo>
                      <a:pt x="2772" y="348"/>
                    </a:lnTo>
                    <a:lnTo>
                      <a:pt x="2771" y="346"/>
                    </a:lnTo>
                    <a:lnTo>
                      <a:pt x="2770" y="345"/>
                    </a:lnTo>
                    <a:lnTo>
                      <a:pt x="2770" y="343"/>
                    </a:lnTo>
                    <a:lnTo>
                      <a:pt x="2769" y="343"/>
                    </a:lnTo>
                    <a:lnTo>
                      <a:pt x="2767" y="343"/>
                    </a:lnTo>
                    <a:lnTo>
                      <a:pt x="2766" y="344"/>
                    </a:lnTo>
                    <a:lnTo>
                      <a:pt x="2766" y="345"/>
                    </a:lnTo>
                    <a:lnTo>
                      <a:pt x="2766" y="346"/>
                    </a:lnTo>
                    <a:lnTo>
                      <a:pt x="2765" y="346"/>
                    </a:lnTo>
                    <a:lnTo>
                      <a:pt x="2764" y="346"/>
                    </a:lnTo>
                    <a:lnTo>
                      <a:pt x="2764" y="346"/>
                    </a:lnTo>
                    <a:lnTo>
                      <a:pt x="2764" y="345"/>
                    </a:lnTo>
                    <a:lnTo>
                      <a:pt x="2763" y="344"/>
                    </a:lnTo>
                    <a:lnTo>
                      <a:pt x="2761" y="342"/>
                    </a:lnTo>
                    <a:lnTo>
                      <a:pt x="2760" y="342"/>
                    </a:lnTo>
                    <a:lnTo>
                      <a:pt x="2759" y="341"/>
                    </a:lnTo>
                    <a:lnTo>
                      <a:pt x="2758" y="341"/>
                    </a:lnTo>
                    <a:lnTo>
                      <a:pt x="2757" y="340"/>
                    </a:lnTo>
                    <a:lnTo>
                      <a:pt x="2755" y="338"/>
                    </a:lnTo>
                    <a:lnTo>
                      <a:pt x="2754" y="338"/>
                    </a:lnTo>
                    <a:lnTo>
                      <a:pt x="2754" y="336"/>
                    </a:lnTo>
                    <a:lnTo>
                      <a:pt x="2753" y="334"/>
                    </a:lnTo>
                    <a:lnTo>
                      <a:pt x="2753" y="332"/>
                    </a:lnTo>
                    <a:lnTo>
                      <a:pt x="2753" y="331"/>
                    </a:lnTo>
                    <a:lnTo>
                      <a:pt x="2754" y="330"/>
                    </a:lnTo>
                    <a:lnTo>
                      <a:pt x="2754" y="327"/>
                    </a:lnTo>
                    <a:lnTo>
                      <a:pt x="2754" y="326"/>
                    </a:lnTo>
                    <a:lnTo>
                      <a:pt x="2753" y="324"/>
                    </a:lnTo>
                    <a:lnTo>
                      <a:pt x="2751" y="322"/>
                    </a:lnTo>
                    <a:lnTo>
                      <a:pt x="2750" y="319"/>
                    </a:lnTo>
                    <a:lnTo>
                      <a:pt x="2748" y="316"/>
                    </a:lnTo>
                    <a:lnTo>
                      <a:pt x="2747" y="314"/>
                    </a:lnTo>
                    <a:lnTo>
                      <a:pt x="2747" y="313"/>
                    </a:lnTo>
                    <a:lnTo>
                      <a:pt x="2746" y="312"/>
                    </a:lnTo>
                    <a:lnTo>
                      <a:pt x="2745" y="312"/>
                    </a:lnTo>
                    <a:lnTo>
                      <a:pt x="2743" y="311"/>
                    </a:lnTo>
                    <a:lnTo>
                      <a:pt x="2742" y="311"/>
                    </a:lnTo>
                    <a:lnTo>
                      <a:pt x="2739" y="310"/>
                    </a:lnTo>
                    <a:lnTo>
                      <a:pt x="2738" y="309"/>
                    </a:lnTo>
                    <a:lnTo>
                      <a:pt x="2736" y="306"/>
                    </a:lnTo>
                    <a:lnTo>
                      <a:pt x="2735" y="303"/>
                    </a:lnTo>
                    <a:lnTo>
                      <a:pt x="2734" y="301"/>
                    </a:lnTo>
                    <a:lnTo>
                      <a:pt x="2734" y="299"/>
                    </a:lnTo>
                    <a:lnTo>
                      <a:pt x="2734" y="297"/>
                    </a:lnTo>
                    <a:lnTo>
                      <a:pt x="2734" y="294"/>
                    </a:lnTo>
                    <a:lnTo>
                      <a:pt x="2734" y="292"/>
                    </a:lnTo>
                    <a:lnTo>
                      <a:pt x="2734" y="290"/>
                    </a:lnTo>
                    <a:lnTo>
                      <a:pt x="2734" y="290"/>
                    </a:lnTo>
                    <a:lnTo>
                      <a:pt x="2735" y="290"/>
                    </a:lnTo>
                    <a:lnTo>
                      <a:pt x="2736" y="290"/>
                    </a:lnTo>
                    <a:lnTo>
                      <a:pt x="2737" y="289"/>
                    </a:lnTo>
                    <a:lnTo>
                      <a:pt x="2737" y="287"/>
                    </a:lnTo>
                    <a:lnTo>
                      <a:pt x="2737" y="286"/>
                    </a:lnTo>
                    <a:lnTo>
                      <a:pt x="2737" y="283"/>
                    </a:lnTo>
                    <a:lnTo>
                      <a:pt x="2737" y="281"/>
                    </a:lnTo>
                    <a:lnTo>
                      <a:pt x="2737" y="279"/>
                    </a:lnTo>
                    <a:lnTo>
                      <a:pt x="2737" y="272"/>
                    </a:lnTo>
                    <a:lnTo>
                      <a:pt x="2736" y="271"/>
                    </a:lnTo>
                    <a:lnTo>
                      <a:pt x="2735" y="271"/>
                    </a:lnTo>
                    <a:lnTo>
                      <a:pt x="2735" y="270"/>
                    </a:lnTo>
                    <a:lnTo>
                      <a:pt x="2735" y="270"/>
                    </a:lnTo>
                    <a:lnTo>
                      <a:pt x="2735" y="268"/>
                    </a:lnTo>
                    <a:lnTo>
                      <a:pt x="2734" y="267"/>
                    </a:lnTo>
                    <a:lnTo>
                      <a:pt x="2734" y="265"/>
                    </a:lnTo>
                    <a:lnTo>
                      <a:pt x="2734" y="264"/>
                    </a:lnTo>
                    <a:lnTo>
                      <a:pt x="2734" y="262"/>
                    </a:lnTo>
                    <a:lnTo>
                      <a:pt x="2734" y="261"/>
                    </a:lnTo>
                    <a:lnTo>
                      <a:pt x="2735" y="261"/>
                    </a:lnTo>
                    <a:lnTo>
                      <a:pt x="2735" y="262"/>
                    </a:lnTo>
                    <a:lnTo>
                      <a:pt x="2736" y="262"/>
                    </a:lnTo>
                    <a:lnTo>
                      <a:pt x="2736" y="262"/>
                    </a:lnTo>
                    <a:lnTo>
                      <a:pt x="2737" y="261"/>
                    </a:lnTo>
                    <a:lnTo>
                      <a:pt x="2736" y="257"/>
                    </a:lnTo>
                    <a:lnTo>
                      <a:pt x="2735" y="255"/>
                    </a:lnTo>
                    <a:lnTo>
                      <a:pt x="2735" y="251"/>
                    </a:lnTo>
                    <a:lnTo>
                      <a:pt x="2736" y="250"/>
                    </a:lnTo>
                    <a:lnTo>
                      <a:pt x="2737" y="250"/>
                    </a:lnTo>
                    <a:lnTo>
                      <a:pt x="2738" y="249"/>
                    </a:lnTo>
                    <a:lnTo>
                      <a:pt x="2739" y="248"/>
                    </a:lnTo>
                    <a:lnTo>
                      <a:pt x="2739" y="247"/>
                    </a:lnTo>
                    <a:lnTo>
                      <a:pt x="2739" y="246"/>
                    </a:lnTo>
                    <a:lnTo>
                      <a:pt x="2739" y="244"/>
                    </a:lnTo>
                    <a:lnTo>
                      <a:pt x="2739" y="242"/>
                    </a:lnTo>
                    <a:lnTo>
                      <a:pt x="2738" y="238"/>
                    </a:lnTo>
                    <a:lnTo>
                      <a:pt x="2737" y="236"/>
                    </a:lnTo>
                    <a:lnTo>
                      <a:pt x="2735" y="235"/>
                    </a:lnTo>
                    <a:lnTo>
                      <a:pt x="2735" y="234"/>
                    </a:lnTo>
                    <a:lnTo>
                      <a:pt x="2735" y="232"/>
                    </a:lnTo>
                    <a:lnTo>
                      <a:pt x="2735" y="231"/>
                    </a:lnTo>
                    <a:lnTo>
                      <a:pt x="2736" y="228"/>
                    </a:lnTo>
                    <a:lnTo>
                      <a:pt x="2736" y="226"/>
                    </a:lnTo>
                    <a:lnTo>
                      <a:pt x="2737" y="225"/>
                    </a:lnTo>
                    <a:lnTo>
                      <a:pt x="2737" y="214"/>
                    </a:lnTo>
                    <a:lnTo>
                      <a:pt x="2738" y="212"/>
                    </a:lnTo>
                    <a:lnTo>
                      <a:pt x="2739" y="210"/>
                    </a:lnTo>
                    <a:lnTo>
                      <a:pt x="2739" y="207"/>
                    </a:lnTo>
                    <a:lnTo>
                      <a:pt x="2739" y="199"/>
                    </a:lnTo>
                    <a:lnTo>
                      <a:pt x="2739" y="197"/>
                    </a:lnTo>
                    <a:lnTo>
                      <a:pt x="2738" y="196"/>
                    </a:lnTo>
                    <a:lnTo>
                      <a:pt x="2737" y="195"/>
                    </a:lnTo>
                    <a:lnTo>
                      <a:pt x="2737" y="194"/>
                    </a:lnTo>
                    <a:lnTo>
                      <a:pt x="2736" y="193"/>
                    </a:lnTo>
                    <a:lnTo>
                      <a:pt x="2735" y="191"/>
                    </a:lnTo>
                    <a:lnTo>
                      <a:pt x="2734" y="188"/>
                    </a:lnTo>
                    <a:lnTo>
                      <a:pt x="2734" y="185"/>
                    </a:lnTo>
                    <a:lnTo>
                      <a:pt x="2734" y="183"/>
                    </a:lnTo>
                    <a:lnTo>
                      <a:pt x="2734" y="182"/>
                    </a:lnTo>
                    <a:lnTo>
                      <a:pt x="2735" y="181"/>
                    </a:lnTo>
                    <a:lnTo>
                      <a:pt x="2735" y="181"/>
                    </a:lnTo>
                    <a:lnTo>
                      <a:pt x="2735" y="182"/>
                    </a:lnTo>
                    <a:lnTo>
                      <a:pt x="2736" y="182"/>
                    </a:lnTo>
                    <a:lnTo>
                      <a:pt x="2736" y="182"/>
                    </a:lnTo>
                    <a:lnTo>
                      <a:pt x="2737" y="181"/>
                    </a:lnTo>
                    <a:lnTo>
                      <a:pt x="2737" y="181"/>
                    </a:lnTo>
                    <a:lnTo>
                      <a:pt x="2737" y="180"/>
                    </a:lnTo>
                    <a:lnTo>
                      <a:pt x="2737" y="178"/>
                    </a:lnTo>
                    <a:lnTo>
                      <a:pt x="2738" y="177"/>
                    </a:lnTo>
                    <a:lnTo>
                      <a:pt x="2739" y="177"/>
                    </a:lnTo>
                    <a:lnTo>
                      <a:pt x="2740" y="178"/>
                    </a:lnTo>
                    <a:lnTo>
                      <a:pt x="2742" y="179"/>
                    </a:lnTo>
                    <a:lnTo>
                      <a:pt x="2742" y="180"/>
                    </a:lnTo>
                    <a:lnTo>
                      <a:pt x="2743" y="180"/>
                    </a:lnTo>
                    <a:lnTo>
                      <a:pt x="2744" y="179"/>
                    </a:lnTo>
                    <a:lnTo>
                      <a:pt x="2745" y="178"/>
                    </a:lnTo>
                    <a:lnTo>
                      <a:pt x="2745" y="177"/>
                    </a:lnTo>
                    <a:lnTo>
                      <a:pt x="2744" y="174"/>
                    </a:lnTo>
                    <a:lnTo>
                      <a:pt x="2744" y="172"/>
                    </a:lnTo>
                    <a:lnTo>
                      <a:pt x="2743" y="171"/>
                    </a:lnTo>
                    <a:lnTo>
                      <a:pt x="2743" y="169"/>
                    </a:lnTo>
                    <a:lnTo>
                      <a:pt x="2743" y="168"/>
                    </a:lnTo>
                    <a:lnTo>
                      <a:pt x="2743" y="168"/>
                    </a:lnTo>
                    <a:lnTo>
                      <a:pt x="2744" y="168"/>
                    </a:lnTo>
                    <a:lnTo>
                      <a:pt x="2745" y="168"/>
                    </a:lnTo>
                    <a:lnTo>
                      <a:pt x="2746" y="168"/>
                    </a:lnTo>
                    <a:lnTo>
                      <a:pt x="2746" y="167"/>
                    </a:lnTo>
                    <a:lnTo>
                      <a:pt x="2746" y="164"/>
                    </a:lnTo>
                    <a:lnTo>
                      <a:pt x="2746" y="163"/>
                    </a:lnTo>
                    <a:lnTo>
                      <a:pt x="2746" y="161"/>
                    </a:lnTo>
                    <a:lnTo>
                      <a:pt x="2746" y="160"/>
                    </a:lnTo>
                    <a:lnTo>
                      <a:pt x="2746" y="159"/>
                    </a:lnTo>
                    <a:lnTo>
                      <a:pt x="2748" y="158"/>
                    </a:lnTo>
                    <a:lnTo>
                      <a:pt x="2749" y="158"/>
                    </a:lnTo>
                    <a:lnTo>
                      <a:pt x="2750" y="158"/>
                    </a:lnTo>
                    <a:lnTo>
                      <a:pt x="2751" y="158"/>
                    </a:lnTo>
                    <a:lnTo>
                      <a:pt x="2751" y="157"/>
                    </a:lnTo>
                    <a:lnTo>
                      <a:pt x="2751" y="152"/>
                    </a:lnTo>
                    <a:lnTo>
                      <a:pt x="2753" y="152"/>
                    </a:lnTo>
                    <a:lnTo>
                      <a:pt x="2753" y="153"/>
                    </a:lnTo>
                    <a:lnTo>
                      <a:pt x="2754" y="155"/>
                    </a:lnTo>
                    <a:lnTo>
                      <a:pt x="2755" y="156"/>
                    </a:lnTo>
                    <a:lnTo>
                      <a:pt x="2755" y="157"/>
                    </a:lnTo>
                    <a:lnTo>
                      <a:pt x="2756" y="157"/>
                    </a:lnTo>
                    <a:lnTo>
                      <a:pt x="2756" y="156"/>
                    </a:lnTo>
                    <a:lnTo>
                      <a:pt x="2756" y="155"/>
                    </a:lnTo>
                    <a:lnTo>
                      <a:pt x="2756" y="152"/>
                    </a:lnTo>
                    <a:lnTo>
                      <a:pt x="2756" y="150"/>
                    </a:lnTo>
                    <a:lnTo>
                      <a:pt x="2756" y="149"/>
                    </a:lnTo>
                    <a:lnTo>
                      <a:pt x="2756" y="148"/>
                    </a:lnTo>
                    <a:lnTo>
                      <a:pt x="2756" y="147"/>
                    </a:lnTo>
                    <a:lnTo>
                      <a:pt x="2757" y="147"/>
                    </a:lnTo>
                    <a:lnTo>
                      <a:pt x="2758" y="148"/>
                    </a:lnTo>
                    <a:lnTo>
                      <a:pt x="2760" y="148"/>
                    </a:lnTo>
                    <a:lnTo>
                      <a:pt x="2761" y="149"/>
                    </a:lnTo>
                    <a:lnTo>
                      <a:pt x="2761" y="150"/>
                    </a:lnTo>
                    <a:lnTo>
                      <a:pt x="2764" y="152"/>
                    </a:lnTo>
                    <a:lnTo>
                      <a:pt x="2765" y="151"/>
                    </a:lnTo>
                    <a:lnTo>
                      <a:pt x="2766" y="151"/>
                    </a:lnTo>
                    <a:lnTo>
                      <a:pt x="2766" y="150"/>
                    </a:lnTo>
                    <a:lnTo>
                      <a:pt x="2766" y="150"/>
                    </a:lnTo>
                    <a:lnTo>
                      <a:pt x="2768" y="150"/>
                    </a:lnTo>
                    <a:lnTo>
                      <a:pt x="2769" y="150"/>
                    </a:lnTo>
                    <a:lnTo>
                      <a:pt x="2771" y="150"/>
                    </a:lnTo>
                    <a:lnTo>
                      <a:pt x="2772" y="150"/>
                    </a:lnTo>
                    <a:lnTo>
                      <a:pt x="2776" y="148"/>
                    </a:lnTo>
                    <a:lnTo>
                      <a:pt x="2777" y="147"/>
                    </a:lnTo>
                    <a:lnTo>
                      <a:pt x="2778" y="146"/>
                    </a:lnTo>
                    <a:lnTo>
                      <a:pt x="2778" y="145"/>
                    </a:lnTo>
                    <a:lnTo>
                      <a:pt x="2779" y="144"/>
                    </a:lnTo>
                    <a:lnTo>
                      <a:pt x="2779" y="142"/>
                    </a:lnTo>
                    <a:lnTo>
                      <a:pt x="2778" y="141"/>
                    </a:lnTo>
                    <a:lnTo>
                      <a:pt x="2778" y="137"/>
                    </a:lnTo>
                    <a:lnTo>
                      <a:pt x="2778" y="135"/>
                    </a:lnTo>
                    <a:lnTo>
                      <a:pt x="2780" y="131"/>
                    </a:lnTo>
                    <a:lnTo>
                      <a:pt x="2781" y="131"/>
                    </a:lnTo>
                    <a:lnTo>
                      <a:pt x="2783" y="130"/>
                    </a:lnTo>
                    <a:lnTo>
                      <a:pt x="2785" y="129"/>
                    </a:lnTo>
                    <a:lnTo>
                      <a:pt x="2786" y="129"/>
                    </a:lnTo>
                    <a:close/>
                    <a:moveTo>
                      <a:pt x="1292" y="100"/>
                    </a:moveTo>
                    <a:lnTo>
                      <a:pt x="1292" y="101"/>
                    </a:lnTo>
                    <a:lnTo>
                      <a:pt x="1293" y="102"/>
                    </a:lnTo>
                    <a:lnTo>
                      <a:pt x="1294" y="103"/>
                    </a:lnTo>
                    <a:lnTo>
                      <a:pt x="1294" y="104"/>
                    </a:lnTo>
                    <a:lnTo>
                      <a:pt x="1294" y="105"/>
                    </a:lnTo>
                    <a:lnTo>
                      <a:pt x="1292" y="106"/>
                    </a:lnTo>
                    <a:lnTo>
                      <a:pt x="1291" y="108"/>
                    </a:lnTo>
                    <a:lnTo>
                      <a:pt x="1291" y="111"/>
                    </a:lnTo>
                    <a:lnTo>
                      <a:pt x="1292" y="112"/>
                    </a:lnTo>
                    <a:lnTo>
                      <a:pt x="1292" y="118"/>
                    </a:lnTo>
                    <a:lnTo>
                      <a:pt x="1290" y="126"/>
                    </a:lnTo>
                    <a:lnTo>
                      <a:pt x="1284" y="131"/>
                    </a:lnTo>
                    <a:lnTo>
                      <a:pt x="1280" y="135"/>
                    </a:lnTo>
                    <a:lnTo>
                      <a:pt x="1276" y="135"/>
                    </a:lnTo>
                    <a:lnTo>
                      <a:pt x="1274" y="135"/>
                    </a:lnTo>
                    <a:lnTo>
                      <a:pt x="1272" y="133"/>
                    </a:lnTo>
                    <a:lnTo>
                      <a:pt x="1271" y="131"/>
                    </a:lnTo>
                    <a:lnTo>
                      <a:pt x="1271" y="129"/>
                    </a:lnTo>
                    <a:lnTo>
                      <a:pt x="1272" y="127"/>
                    </a:lnTo>
                    <a:lnTo>
                      <a:pt x="1273" y="125"/>
                    </a:lnTo>
                    <a:lnTo>
                      <a:pt x="1275" y="124"/>
                    </a:lnTo>
                    <a:lnTo>
                      <a:pt x="1279" y="123"/>
                    </a:lnTo>
                    <a:lnTo>
                      <a:pt x="1281" y="122"/>
                    </a:lnTo>
                    <a:lnTo>
                      <a:pt x="1283" y="122"/>
                    </a:lnTo>
                    <a:lnTo>
                      <a:pt x="1285" y="120"/>
                    </a:lnTo>
                    <a:lnTo>
                      <a:pt x="1287" y="119"/>
                    </a:lnTo>
                    <a:lnTo>
                      <a:pt x="1287" y="117"/>
                    </a:lnTo>
                    <a:lnTo>
                      <a:pt x="1287" y="115"/>
                    </a:lnTo>
                    <a:lnTo>
                      <a:pt x="1286" y="114"/>
                    </a:lnTo>
                    <a:lnTo>
                      <a:pt x="1286" y="112"/>
                    </a:lnTo>
                    <a:lnTo>
                      <a:pt x="1285" y="108"/>
                    </a:lnTo>
                    <a:lnTo>
                      <a:pt x="1285" y="106"/>
                    </a:lnTo>
                    <a:lnTo>
                      <a:pt x="1285" y="104"/>
                    </a:lnTo>
                    <a:lnTo>
                      <a:pt x="1285" y="103"/>
                    </a:lnTo>
                    <a:lnTo>
                      <a:pt x="1286" y="101"/>
                    </a:lnTo>
                    <a:lnTo>
                      <a:pt x="1288" y="101"/>
                    </a:lnTo>
                    <a:lnTo>
                      <a:pt x="1292" y="100"/>
                    </a:lnTo>
                    <a:close/>
                    <a:moveTo>
                      <a:pt x="933" y="93"/>
                    </a:moveTo>
                    <a:lnTo>
                      <a:pt x="936" y="93"/>
                    </a:lnTo>
                    <a:lnTo>
                      <a:pt x="937" y="94"/>
                    </a:lnTo>
                    <a:lnTo>
                      <a:pt x="939" y="96"/>
                    </a:lnTo>
                    <a:lnTo>
                      <a:pt x="941" y="100"/>
                    </a:lnTo>
                    <a:lnTo>
                      <a:pt x="941" y="103"/>
                    </a:lnTo>
                    <a:lnTo>
                      <a:pt x="939" y="106"/>
                    </a:lnTo>
                    <a:lnTo>
                      <a:pt x="941" y="108"/>
                    </a:lnTo>
                    <a:lnTo>
                      <a:pt x="941" y="112"/>
                    </a:lnTo>
                    <a:lnTo>
                      <a:pt x="943" y="114"/>
                    </a:lnTo>
                    <a:lnTo>
                      <a:pt x="946" y="117"/>
                    </a:lnTo>
                    <a:lnTo>
                      <a:pt x="949" y="120"/>
                    </a:lnTo>
                    <a:lnTo>
                      <a:pt x="952" y="123"/>
                    </a:lnTo>
                    <a:lnTo>
                      <a:pt x="954" y="126"/>
                    </a:lnTo>
                    <a:lnTo>
                      <a:pt x="959" y="134"/>
                    </a:lnTo>
                    <a:lnTo>
                      <a:pt x="965" y="141"/>
                    </a:lnTo>
                    <a:lnTo>
                      <a:pt x="969" y="150"/>
                    </a:lnTo>
                    <a:lnTo>
                      <a:pt x="968" y="155"/>
                    </a:lnTo>
                    <a:lnTo>
                      <a:pt x="965" y="161"/>
                    </a:lnTo>
                    <a:lnTo>
                      <a:pt x="959" y="166"/>
                    </a:lnTo>
                    <a:lnTo>
                      <a:pt x="953" y="170"/>
                    </a:lnTo>
                    <a:lnTo>
                      <a:pt x="947" y="171"/>
                    </a:lnTo>
                    <a:lnTo>
                      <a:pt x="939" y="172"/>
                    </a:lnTo>
                    <a:lnTo>
                      <a:pt x="939" y="172"/>
                    </a:lnTo>
                    <a:lnTo>
                      <a:pt x="937" y="173"/>
                    </a:lnTo>
                    <a:lnTo>
                      <a:pt x="937" y="173"/>
                    </a:lnTo>
                    <a:lnTo>
                      <a:pt x="928" y="172"/>
                    </a:lnTo>
                    <a:lnTo>
                      <a:pt x="921" y="169"/>
                    </a:lnTo>
                    <a:lnTo>
                      <a:pt x="917" y="166"/>
                    </a:lnTo>
                    <a:lnTo>
                      <a:pt x="916" y="160"/>
                    </a:lnTo>
                    <a:lnTo>
                      <a:pt x="914" y="155"/>
                    </a:lnTo>
                    <a:lnTo>
                      <a:pt x="912" y="150"/>
                    </a:lnTo>
                    <a:lnTo>
                      <a:pt x="908" y="150"/>
                    </a:lnTo>
                    <a:lnTo>
                      <a:pt x="906" y="150"/>
                    </a:lnTo>
                    <a:lnTo>
                      <a:pt x="905" y="150"/>
                    </a:lnTo>
                    <a:lnTo>
                      <a:pt x="903" y="150"/>
                    </a:lnTo>
                    <a:lnTo>
                      <a:pt x="902" y="150"/>
                    </a:lnTo>
                    <a:lnTo>
                      <a:pt x="900" y="150"/>
                    </a:lnTo>
                    <a:lnTo>
                      <a:pt x="899" y="149"/>
                    </a:lnTo>
                    <a:lnTo>
                      <a:pt x="898" y="148"/>
                    </a:lnTo>
                    <a:lnTo>
                      <a:pt x="897" y="146"/>
                    </a:lnTo>
                    <a:lnTo>
                      <a:pt x="898" y="141"/>
                    </a:lnTo>
                    <a:lnTo>
                      <a:pt x="899" y="138"/>
                    </a:lnTo>
                    <a:lnTo>
                      <a:pt x="901" y="136"/>
                    </a:lnTo>
                    <a:lnTo>
                      <a:pt x="903" y="134"/>
                    </a:lnTo>
                    <a:lnTo>
                      <a:pt x="914" y="116"/>
                    </a:lnTo>
                    <a:lnTo>
                      <a:pt x="925" y="97"/>
                    </a:lnTo>
                    <a:lnTo>
                      <a:pt x="928" y="95"/>
                    </a:lnTo>
                    <a:lnTo>
                      <a:pt x="931" y="93"/>
                    </a:lnTo>
                    <a:lnTo>
                      <a:pt x="933" y="93"/>
                    </a:lnTo>
                    <a:close/>
                    <a:moveTo>
                      <a:pt x="2135" y="49"/>
                    </a:moveTo>
                    <a:lnTo>
                      <a:pt x="2139" y="50"/>
                    </a:lnTo>
                    <a:lnTo>
                      <a:pt x="2145" y="53"/>
                    </a:lnTo>
                    <a:lnTo>
                      <a:pt x="2150" y="57"/>
                    </a:lnTo>
                    <a:lnTo>
                      <a:pt x="2155" y="60"/>
                    </a:lnTo>
                    <a:lnTo>
                      <a:pt x="2159" y="65"/>
                    </a:lnTo>
                    <a:lnTo>
                      <a:pt x="2163" y="72"/>
                    </a:lnTo>
                    <a:lnTo>
                      <a:pt x="2165" y="80"/>
                    </a:lnTo>
                    <a:lnTo>
                      <a:pt x="2165" y="83"/>
                    </a:lnTo>
                    <a:lnTo>
                      <a:pt x="2165" y="86"/>
                    </a:lnTo>
                    <a:lnTo>
                      <a:pt x="2166" y="90"/>
                    </a:lnTo>
                    <a:lnTo>
                      <a:pt x="2166" y="93"/>
                    </a:lnTo>
                    <a:lnTo>
                      <a:pt x="2165" y="95"/>
                    </a:lnTo>
                    <a:lnTo>
                      <a:pt x="2164" y="96"/>
                    </a:lnTo>
                    <a:lnTo>
                      <a:pt x="2161" y="96"/>
                    </a:lnTo>
                    <a:lnTo>
                      <a:pt x="2160" y="95"/>
                    </a:lnTo>
                    <a:lnTo>
                      <a:pt x="2158" y="94"/>
                    </a:lnTo>
                    <a:lnTo>
                      <a:pt x="2156" y="92"/>
                    </a:lnTo>
                    <a:lnTo>
                      <a:pt x="2154" y="90"/>
                    </a:lnTo>
                    <a:lnTo>
                      <a:pt x="2153" y="88"/>
                    </a:lnTo>
                    <a:lnTo>
                      <a:pt x="2149" y="87"/>
                    </a:lnTo>
                    <a:lnTo>
                      <a:pt x="2147" y="85"/>
                    </a:lnTo>
                    <a:lnTo>
                      <a:pt x="2144" y="84"/>
                    </a:lnTo>
                    <a:lnTo>
                      <a:pt x="2142" y="81"/>
                    </a:lnTo>
                    <a:lnTo>
                      <a:pt x="2139" y="77"/>
                    </a:lnTo>
                    <a:lnTo>
                      <a:pt x="2136" y="70"/>
                    </a:lnTo>
                    <a:lnTo>
                      <a:pt x="2133" y="62"/>
                    </a:lnTo>
                    <a:lnTo>
                      <a:pt x="2132" y="55"/>
                    </a:lnTo>
                    <a:lnTo>
                      <a:pt x="2132" y="51"/>
                    </a:lnTo>
                    <a:lnTo>
                      <a:pt x="2135" y="49"/>
                    </a:lnTo>
                    <a:close/>
                    <a:moveTo>
                      <a:pt x="2808" y="27"/>
                    </a:moveTo>
                    <a:lnTo>
                      <a:pt x="2809" y="27"/>
                    </a:lnTo>
                    <a:lnTo>
                      <a:pt x="2810" y="28"/>
                    </a:lnTo>
                    <a:lnTo>
                      <a:pt x="2812" y="29"/>
                    </a:lnTo>
                    <a:lnTo>
                      <a:pt x="2813" y="30"/>
                    </a:lnTo>
                    <a:lnTo>
                      <a:pt x="2813" y="31"/>
                    </a:lnTo>
                    <a:lnTo>
                      <a:pt x="2814" y="32"/>
                    </a:lnTo>
                    <a:lnTo>
                      <a:pt x="2814" y="32"/>
                    </a:lnTo>
                    <a:lnTo>
                      <a:pt x="2814" y="33"/>
                    </a:lnTo>
                    <a:lnTo>
                      <a:pt x="2814" y="33"/>
                    </a:lnTo>
                    <a:lnTo>
                      <a:pt x="2813" y="33"/>
                    </a:lnTo>
                    <a:lnTo>
                      <a:pt x="2811" y="31"/>
                    </a:lnTo>
                    <a:lnTo>
                      <a:pt x="2810" y="30"/>
                    </a:lnTo>
                    <a:lnTo>
                      <a:pt x="2809" y="29"/>
                    </a:lnTo>
                    <a:lnTo>
                      <a:pt x="2808" y="28"/>
                    </a:lnTo>
                    <a:lnTo>
                      <a:pt x="2807" y="27"/>
                    </a:lnTo>
                    <a:lnTo>
                      <a:pt x="2808" y="27"/>
                    </a:lnTo>
                    <a:close/>
                    <a:moveTo>
                      <a:pt x="986" y="0"/>
                    </a:moveTo>
                    <a:lnTo>
                      <a:pt x="988" y="3"/>
                    </a:lnTo>
                    <a:lnTo>
                      <a:pt x="989" y="4"/>
                    </a:lnTo>
                    <a:lnTo>
                      <a:pt x="989" y="5"/>
                    </a:lnTo>
                    <a:lnTo>
                      <a:pt x="990" y="6"/>
                    </a:lnTo>
                    <a:lnTo>
                      <a:pt x="990" y="7"/>
                    </a:lnTo>
                    <a:lnTo>
                      <a:pt x="992" y="8"/>
                    </a:lnTo>
                    <a:lnTo>
                      <a:pt x="994" y="9"/>
                    </a:lnTo>
                    <a:lnTo>
                      <a:pt x="1000" y="8"/>
                    </a:lnTo>
                    <a:lnTo>
                      <a:pt x="1003" y="8"/>
                    </a:lnTo>
                    <a:lnTo>
                      <a:pt x="1007" y="9"/>
                    </a:lnTo>
                    <a:lnTo>
                      <a:pt x="1009" y="11"/>
                    </a:lnTo>
                    <a:lnTo>
                      <a:pt x="1010" y="14"/>
                    </a:lnTo>
                    <a:lnTo>
                      <a:pt x="1011" y="18"/>
                    </a:lnTo>
                    <a:lnTo>
                      <a:pt x="1012" y="22"/>
                    </a:lnTo>
                    <a:lnTo>
                      <a:pt x="1014" y="29"/>
                    </a:lnTo>
                    <a:lnTo>
                      <a:pt x="1020" y="36"/>
                    </a:lnTo>
                    <a:lnTo>
                      <a:pt x="1023" y="42"/>
                    </a:lnTo>
                    <a:lnTo>
                      <a:pt x="1023" y="48"/>
                    </a:lnTo>
                    <a:lnTo>
                      <a:pt x="1025" y="53"/>
                    </a:lnTo>
                    <a:lnTo>
                      <a:pt x="1030" y="60"/>
                    </a:lnTo>
                    <a:lnTo>
                      <a:pt x="1032" y="61"/>
                    </a:lnTo>
                    <a:lnTo>
                      <a:pt x="1034" y="64"/>
                    </a:lnTo>
                    <a:lnTo>
                      <a:pt x="1036" y="68"/>
                    </a:lnTo>
                    <a:lnTo>
                      <a:pt x="1039" y="71"/>
                    </a:lnTo>
                    <a:lnTo>
                      <a:pt x="1040" y="73"/>
                    </a:lnTo>
                    <a:lnTo>
                      <a:pt x="1040" y="76"/>
                    </a:lnTo>
                    <a:lnTo>
                      <a:pt x="1039" y="77"/>
                    </a:lnTo>
                    <a:lnTo>
                      <a:pt x="1037" y="79"/>
                    </a:lnTo>
                    <a:lnTo>
                      <a:pt x="1036" y="79"/>
                    </a:lnTo>
                    <a:lnTo>
                      <a:pt x="1034" y="79"/>
                    </a:lnTo>
                    <a:lnTo>
                      <a:pt x="1032" y="79"/>
                    </a:lnTo>
                    <a:lnTo>
                      <a:pt x="1030" y="79"/>
                    </a:lnTo>
                    <a:lnTo>
                      <a:pt x="1028" y="79"/>
                    </a:lnTo>
                    <a:lnTo>
                      <a:pt x="1025" y="79"/>
                    </a:lnTo>
                    <a:lnTo>
                      <a:pt x="1023" y="80"/>
                    </a:lnTo>
                    <a:lnTo>
                      <a:pt x="1022" y="82"/>
                    </a:lnTo>
                    <a:lnTo>
                      <a:pt x="1023" y="84"/>
                    </a:lnTo>
                    <a:lnTo>
                      <a:pt x="1024" y="86"/>
                    </a:lnTo>
                    <a:lnTo>
                      <a:pt x="1025" y="87"/>
                    </a:lnTo>
                    <a:lnTo>
                      <a:pt x="1025" y="91"/>
                    </a:lnTo>
                    <a:lnTo>
                      <a:pt x="1024" y="92"/>
                    </a:lnTo>
                    <a:lnTo>
                      <a:pt x="1023" y="94"/>
                    </a:lnTo>
                    <a:lnTo>
                      <a:pt x="1022" y="95"/>
                    </a:lnTo>
                    <a:lnTo>
                      <a:pt x="1021" y="97"/>
                    </a:lnTo>
                    <a:lnTo>
                      <a:pt x="1021" y="100"/>
                    </a:lnTo>
                    <a:lnTo>
                      <a:pt x="1023" y="103"/>
                    </a:lnTo>
                    <a:lnTo>
                      <a:pt x="1024" y="105"/>
                    </a:lnTo>
                    <a:lnTo>
                      <a:pt x="1028" y="106"/>
                    </a:lnTo>
                    <a:lnTo>
                      <a:pt x="1030" y="106"/>
                    </a:lnTo>
                    <a:lnTo>
                      <a:pt x="1033" y="105"/>
                    </a:lnTo>
                    <a:lnTo>
                      <a:pt x="1035" y="105"/>
                    </a:lnTo>
                    <a:lnTo>
                      <a:pt x="1037" y="104"/>
                    </a:lnTo>
                    <a:lnTo>
                      <a:pt x="1040" y="104"/>
                    </a:lnTo>
                    <a:lnTo>
                      <a:pt x="1042" y="104"/>
                    </a:lnTo>
                    <a:lnTo>
                      <a:pt x="1045" y="106"/>
                    </a:lnTo>
                    <a:lnTo>
                      <a:pt x="1046" y="107"/>
                    </a:lnTo>
                    <a:lnTo>
                      <a:pt x="1048" y="108"/>
                    </a:lnTo>
                    <a:lnTo>
                      <a:pt x="1051" y="109"/>
                    </a:lnTo>
                    <a:lnTo>
                      <a:pt x="1053" y="109"/>
                    </a:lnTo>
                    <a:lnTo>
                      <a:pt x="1055" y="111"/>
                    </a:lnTo>
                    <a:lnTo>
                      <a:pt x="1056" y="113"/>
                    </a:lnTo>
                    <a:lnTo>
                      <a:pt x="1056" y="119"/>
                    </a:lnTo>
                    <a:lnTo>
                      <a:pt x="1053" y="126"/>
                    </a:lnTo>
                    <a:lnTo>
                      <a:pt x="1052" y="133"/>
                    </a:lnTo>
                    <a:lnTo>
                      <a:pt x="1052" y="134"/>
                    </a:lnTo>
                    <a:lnTo>
                      <a:pt x="1053" y="137"/>
                    </a:lnTo>
                    <a:lnTo>
                      <a:pt x="1054" y="139"/>
                    </a:lnTo>
                    <a:lnTo>
                      <a:pt x="1054" y="141"/>
                    </a:lnTo>
                    <a:lnTo>
                      <a:pt x="1054" y="145"/>
                    </a:lnTo>
                    <a:lnTo>
                      <a:pt x="1056" y="151"/>
                    </a:lnTo>
                    <a:lnTo>
                      <a:pt x="1058" y="158"/>
                    </a:lnTo>
                    <a:lnTo>
                      <a:pt x="1063" y="161"/>
                    </a:lnTo>
                    <a:lnTo>
                      <a:pt x="1065" y="152"/>
                    </a:lnTo>
                    <a:lnTo>
                      <a:pt x="1065" y="145"/>
                    </a:lnTo>
                    <a:lnTo>
                      <a:pt x="1067" y="136"/>
                    </a:lnTo>
                    <a:lnTo>
                      <a:pt x="1070" y="128"/>
                    </a:lnTo>
                    <a:lnTo>
                      <a:pt x="1078" y="122"/>
                    </a:lnTo>
                    <a:lnTo>
                      <a:pt x="1080" y="120"/>
                    </a:lnTo>
                    <a:lnTo>
                      <a:pt x="1083" y="119"/>
                    </a:lnTo>
                    <a:lnTo>
                      <a:pt x="1086" y="118"/>
                    </a:lnTo>
                    <a:lnTo>
                      <a:pt x="1088" y="117"/>
                    </a:lnTo>
                    <a:lnTo>
                      <a:pt x="1091" y="117"/>
                    </a:lnTo>
                    <a:lnTo>
                      <a:pt x="1094" y="117"/>
                    </a:lnTo>
                    <a:lnTo>
                      <a:pt x="1096" y="119"/>
                    </a:lnTo>
                    <a:lnTo>
                      <a:pt x="1098" y="126"/>
                    </a:lnTo>
                    <a:lnTo>
                      <a:pt x="1101" y="131"/>
                    </a:lnTo>
                    <a:lnTo>
                      <a:pt x="1107" y="137"/>
                    </a:lnTo>
                    <a:lnTo>
                      <a:pt x="1111" y="140"/>
                    </a:lnTo>
                    <a:lnTo>
                      <a:pt x="1113" y="144"/>
                    </a:lnTo>
                    <a:lnTo>
                      <a:pt x="1114" y="148"/>
                    </a:lnTo>
                    <a:lnTo>
                      <a:pt x="1116" y="152"/>
                    </a:lnTo>
                    <a:lnTo>
                      <a:pt x="1113" y="156"/>
                    </a:lnTo>
                    <a:lnTo>
                      <a:pt x="1112" y="158"/>
                    </a:lnTo>
                    <a:lnTo>
                      <a:pt x="1109" y="159"/>
                    </a:lnTo>
                    <a:lnTo>
                      <a:pt x="1107" y="161"/>
                    </a:lnTo>
                    <a:lnTo>
                      <a:pt x="1105" y="163"/>
                    </a:lnTo>
                    <a:lnTo>
                      <a:pt x="1100" y="171"/>
                    </a:lnTo>
                    <a:lnTo>
                      <a:pt x="1099" y="180"/>
                    </a:lnTo>
                    <a:lnTo>
                      <a:pt x="1101" y="190"/>
                    </a:lnTo>
                    <a:lnTo>
                      <a:pt x="1107" y="196"/>
                    </a:lnTo>
                    <a:lnTo>
                      <a:pt x="1108" y="197"/>
                    </a:lnTo>
                    <a:lnTo>
                      <a:pt x="1110" y="199"/>
                    </a:lnTo>
                    <a:lnTo>
                      <a:pt x="1111" y="199"/>
                    </a:lnTo>
                    <a:lnTo>
                      <a:pt x="1112" y="201"/>
                    </a:lnTo>
                    <a:lnTo>
                      <a:pt x="1113" y="203"/>
                    </a:lnTo>
                    <a:lnTo>
                      <a:pt x="1116" y="205"/>
                    </a:lnTo>
                    <a:lnTo>
                      <a:pt x="1118" y="206"/>
                    </a:lnTo>
                    <a:lnTo>
                      <a:pt x="1120" y="207"/>
                    </a:lnTo>
                    <a:lnTo>
                      <a:pt x="1122" y="206"/>
                    </a:lnTo>
                    <a:lnTo>
                      <a:pt x="1124" y="205"/>
                    </a:lnTo>
                    <a:lnTo>
                      <a:pt x="1125" y="204"/>
                    </a:lnTo>
                    <a:lnTo>
                      <a:pt x="1125" y="202"/>
                    </a:lnTo>
                    <a:lnTo>
                      <a:pt x="1127" y="201"/>
                    </a:lnTo>
                    <a:lnTo>
                      <a:pt x="1127" y="194"/>
                    </a:lnTo>
                    <a:lnTo>
                      <a:pt x="1124" y="190"/>
                    </a:lnTo>
                    <a:lnTo>
                      <a:pt x="1122" y="184"/>
                    </a:lnTo>
                    <a:lnTo>
                      <a:pt x="1122" y="179"/>
                    </a:lnTo>
                    <a:lnTo>
                      <a:pt x="1124" y="172"/>
                    </a:lnTo>
                    <a:lnTo>
                      <a:pt x="1128" y="169"/>
                    </a:lnTo>
                    <a:lnTo>
                      <a:pt x="1133" y="168"/>
                    </a:lnTo>
                    <a:lnTo>
                      <a:pt x="1139" y="168"/>
                    </a:lnTo>
                    <a:lnTo>
                      <a:pt x="1144" y="168"/>
                    </a:lnTo>
                    <a:lnTo>
                      <a:pt x="1150" y="166"/>
                    </a:lnTo>
                    <a:lnTo>
                      <a:pt x="1152" y="162"/>
                    </a:lnTo>
                    <a:lnTo>
                      <a:pt x="1152" y="158"/>
                    </a:lnTo>
                    <a:lnTo>
                      <a:pt x="1151" y="152"/>
                    </a:lnTo>
                    <a:lnTo>
                      <a:pt x="1149" y="147"/>
                    </a:lnTo>
                    <a:lnTo>
                      <a:pt x="1149" y="144"/>
                    </a:lnTo>
                    <a:lnTo>
                      <a:pt x="1149" y="140"/>
                    </a:lnTo>
                    <a:lnTo>
                      <a:pt x="1149" y="137"/>
                    </a:lnTo>
                    <a:lnTo>
                      <a:pt x="1151" y="134"/>
                    </a:lnTo>
                    <a:lnTo>
                      <a:pt x="1153" y="131"/>
                    </a:lnTo>
                    <a:lnTo>
                      <a:pt x="1155" y="130"/>
                    </a:lnTo>
                    <a:lnTo>
                      <a:pt x="1160" y="130"/>
                    </a:lnTo>
                    <a:lnTo>
                      <a:pt x="1163" y="129"/>
                    </a:lnTo>
                    <a:lnTo>
                      <a:pt x="1166" y="128"/>
                    </a:lnTo>
                    <a:lnTo>
                      <a:pt x="1167" y="126"/>
                    </a:lnTo>
                    <a:lnTo>
                      <a:pt x="1168" y="123"/>
                    </a:lnTo>
                    <a:lnTo>
                      <a:pt x="1168" y="119"/>
                    </a:lnTo>
                    <a:lnTo>
                      <a:pt x="1165" y="116"/>
                    </a:lnTo>
                    <a:lnTo>
                      <a:pt x="1163" y="113"/>
                    </a:lnTo>
                    <a:lnTo>
                      <a:pt x="1160" y="109"/>
                    </a:lnTo>
                    <a:lnTo>
                      <a:pt x="1157" y="106"/>
                    </a:lnTo>
                    <a:lnTo>
                      <a:pt x="1156" y="103"/>
                    </a:lnTo>
                    <a:lnTo>
                      <a:pt x="1155" y="101"/>
                    </a:lnTo>
                    <a:lnTo>
                      <a:pt x="1155" y="97"/>
                    </a:lnTo>
                    <a:lnTo>
                      <a:pt x="1156" y="94"/>
                    </a:lnTo>
                    <a:lnTo>
                      <a:pt x="1157" y="92"/>
                    </a:lnTo>
                    <a:lnTo>
                      <a:pt x="1160" y="91"/>
                    </a:lnTo>
                    <a:lnTo>
                      <a:pt x="1166" y="88"/>
                    </a:lnTo>
                    <a:lnTo>
                      <a:pt x="1176" y="88"/>
                    </a:lnTo>
                    <a:lnTo>
                      <a:pt x="1186" y="91"/>
                    </a:lnTo>
                    <a:lnTo>
                      <a:pt x="1195" y="93"/>
                    </a:lnTo>
                    <a:lnTo>
                      <a:pt x="1199" y="93"/>
                    </a:lnTo>
                    <a:lnTo>
                      <a:pt x="1204" y="93"/>
                    </a:lnTo>
                    <a:lnTo>
                      <a:pt x="1208" y="93"/>
                    </a:lnTo>
                    <a:lnTo>
                      <a:pt x="1211" y="95"/>
                    </a:lnTo>
                    <a:lnTo>
                      <a:pt x="1214" y="97"/>
                    </a:lnTo>
                    <a:lnTo>
                      <a:pt x="1215" y="100"/>
                    </a:lnTo>
                    <a:lnTo>
                      <a:pt x="1216" y="102"/>
                    </a:lnTo>
                    <a:lnTo>
                      <a:pt x="1218" y="104"/>
                    </a:lnTo>
                    <a:lnTo>
                      <a:pt x="1220" y="105"/>
                    </a:lnTo>
                    <a:lnTo>
                      <a:pt x="1222" y="106"/>
                    </a:lnTo>
                    <a:lnTo>
                      <a:pt x="1226" y="107"/>
                    </a:lnTo>
                    <a:lnTo>
                      <a:pt x="1227" y="109"/>
                    </a:lnTo>
                    <a:lnTo>
                      <a:pt x="1228" y="111"/>
                    </a:lnTo>
                    <a:lnTo>
                      <a:pt x="1229" y="113"/>
                    </a:lnTo>
                    <a:lnTo>
                      <a:pt x="1231" y="114"/>
                    </a:lnTo>
                    <a:lnTo>
                      <a:pt x="1232" y="114"/>
                    </a:lnTo>
                    <a:lnTo>
                      <a:pt x="1234" y="115"/>
                    </a:lnTo>
                    <a:lnTo>
                      <a:pt x="1236" y="116"/>
                    </a:lnTo>
                    <a:lnTo>
                      <a:pt x="1236" y="117"/>
                    </a:lnTo>
                    <a:lnTo>
                      <a:pt x="1238" y="118"/>
                    </a:lnTo>
                    <a:lnTo>
                      <a:pt x="1239" y="120"/>
                    </a:lnTo>
                    <a:lnTo>
                      <a:pt x="1240" y="123"/>
                    </a:lnTo>
                    <a:lnTo>
                      <a:pt x="1241" y="124"/>
                    </a:lnTo>
                    <a:lnTo>
                      <a:pt x="1240" y="126"/>
                    </a:lnTo>
                    <a:lnTo>
                      <a:pt x="1239" y="126"/>
                    </a:lnTo>
                    <a:lnTo>
                      <a:pt x="1237" y="127"/>
                    </a:lnTo>
                    <a:lnTo>
                      <a:pt x="1234" y="127"/>
                    </a:lnTo>
                    <a:lnTo>
                      <a:pt x="1232" y="127"/>
                    </a:lnTo>
                    <a:lnTo>
                      <a:pt x="1231" y="127"/>
                    </a:lnTo>
                    <a:lnTo>
                      <a:pt x="1229" y="128"/>
                    </a:lnTo>
                    <a:lnTo>
                      <a:pt x="1229" y="129"/>
                    </a:lnTo>
                    <a:lnTo>
                      <a:pt x="1229" y="130"/>
                    </a:lnTo>
                    <a:lnTo>
                      <a:pt x="1229" y="133"/>
                    </a:lnTo>
                    <a:lnTo>
                      <a:pt x="1232" y="133"/>
                    </a:lnTo>
                    <a:lnTo>
                      <a:pt x="1234" y="134"/>
                    </a:lnTo>
                    <a:lnTo>
                      <a:pt x="1237" y="136"/>
                    </a:lnTo>
                    <a:lnTo>
                      <a:pt x="1238" y="138"/>
                    </a:lnTo>
                    <a:lnTo>
                      <a:pt x="1239" y="141"/>
                    </a:lnTo>
                    <a:lnTo>
                      <a:pt x="1238" y="144"/>
                    </a:lnTo>
                    <a:lnTo>
                      <a:pt x="1237" y="146"/>
                    </a:lnTo>
                    <a:lnTo>
                      <a:pt x="1233" y="148"/>
                    </a:lnTo>
                    <a:lnTo>
                      <a:pt x="1231" y="150"/>
                    </a:lnTo>
                    <a:lnTo>
                      <a:pt x="1228" y="151"/>
                    </a:lnTo>
                    <a:lnTo>
                      <a:pt x="1225" y="152"/>
                    </a:lnTo>
                    <a:lnTo>
                      <a:pt x="1221" y="153"/>
                    </a:lnTo>
                    <a:lnTo>
                      <a:pt x="1218" y="155"/>
                    </a:lnTo>
                    <a:lnTo>
                      <a:pt x="1216" y="156"/>
                    </a:lnTo>
                    <a:lnTo>
                      <a:pt x="1216" y="157"/>
                    </a:lnTo>
                    <a:lnTo>
                      <a:pt x="1217" y="159"/>
                    </a:lnTo>
                    <a:lnTo>
                      <a:pt x="1218" y="160"/>
                    </a:lnTo>
                    <a:lnTo>
                      <a:pt x="1220" y="161"/>
                    </a:lnTo>
                    <a:lnTo>
                      <a:pt x="1222" y="163"/>
                    </a:lnTo>
                    <a:lnTo>
                      <a:pt x="1225" y="166"/>
                    </a:lnTo>
                    <a:lnTo>
                      <a:pt x="1227" y="167"/>
                    </a:lnTo>
                    <a:lnTo>
                      <a:pt x="1228" y="169"/>
                    </a:lnTo>
                    <a:lnTo>
                      <a:pt x="1228" y="171"/>
                    </a:lnTo>
                    <a:lnTo>
                      <a:pt x="1227" y="173"/>
                    </a:lnTo>
                    <a:lnTo>
                      <a:pt x="1227" y="174"/>
                    </a:lnTo>
                    <a:lnTo>
                      <a:pt x="1226" y="177"/>
                    </a:lnTo>
                    <a:lnTo>
                      <a:pt x="1225" y="179"/>
                    </a:lnTo>
                    <a:lnTo>
                      <a:pt x="1225" y="181"/>
                    </a:lnTo>
                    <a:lnTo>
                      <a:pt x="1226" y="183"/>
                    </a:lnTo>
                    <a:lnTo>
                      <a:pt x="1228" y="185"/>
                    </a:lnTo>
                    <a:lnTo>
                      <a:pt x="1230" y="188"/>
                    </a:lnTo>
                    <a:lnTo>
                      <a:pt x="1232" y="190"/>
                    </a:lnTo>
                    <a:lnTo>
                      <a:pt x="1233" y="192"/>
                    </a:lnTo>
                    <a:lnTo>
                      <a:pt x="1233" y="203"/>
                    </a:lnTo>
                    <a:lnTo>
                      <a:pt x="1229" y="212"/>
                    </a:lnTo>
                    <a:lnTo>
                      <a:pt x="1223" y="221"/>
                    </a:lnTo>
                    <a:lnTo>
                      <a:pt x="1216" y="229"/>
                    </a:lnTo>
                    <a:lnTo>
                      <a:pt x="1214" y="233"/>
                    </a:lnTo>
                    <a:lnTo>
                      <a:pt x="1209" y="237"/>
                    </a:lnTo>
                    <a:lnTo>
                      <a:pt x="1204" y="243"/>
                    </a:lnTo>
                    <a:lnTo>
                      <a:pt x="1198" y="247"/>
                    </a:lnTo>
                    <a:lnTo>
                      <a:pt x="1193" y="249"/>
                    </a:lnTo>
                    <a:lnTo>
                      <a:pt x="1188" y="247"/>
                    </a:lnTo>
                    <a:lnTo>
                      <a:pt x="1182" y="239"/>
                    </a:lnTo>
                    <a:lnTo>
                      <a:pt x="1177" y="232"/>
                    </a:lnTo>
                    <a:lnTo>
                      <a:pt x="1171" y="225"/>
                    </a:lnTo>
                    <a:lnTo>
                      <a:pt x="1167" y="223"/>
                    </a:lnTo>
                    <a:lnTo>
                      <a:pt x="1164" y="223"/>
                    </a:lnTo>
                    <a:lnTo>
                      <a:pt x="1163" y="224"/>
                    </a:lnTo>
                    <a:lnTo>
                      <a:pt x="1161" y="226"/>
                    </a:lnTo>
                    <a:lnTo>
                      <a:pt x="1161" y="228"/>
                    </a:lnTo>
                    <a:lnTo>
                      <a:pt x="1162" y="232"/>
                    </a:lnTo>
                    <a:lnTo>
                      <a:pt x="1162" y="234"/>
                    </a:lnTo>
                    <a:lnTo>
                      <a:pt x="1163" y="236"/>
                    </a:lnTo>
                    <a:lnTo>
                      <a:pt x="1164" y="238"/>
                    </a:lnTo>
                    <a:lnTo>
                      <a:pt x="1165" y="240"/>
                    </a:lnTo>
                    <a:lnTo>
                      <a:pt x="1166" y="243"/>
                    </a:lnTo>
                    <a:lnTo>
                      <a:pt x="1166" y="244"/>
                    </a:lnTo>
                    <a:lnTo>
                      <a:pt x="1167" y="246"/>
                    </a:lnTo>
                    <a:lnTo>
                      <a:pt x="1168" y="248"/>
                    </a:lnTo>
                    <a:lnTo>
                      <a:pt x="1168" y="250"/>
                    </a:lnTo>
                    <a:lnTo>
                      <a:pt x="1170" y="253"/>
                    </a:lnTo>
                    <a:lnTo>
                      <a:pt x="1170" y="255"/>
                    </a:lnTo>
                    <a:lnTo>
                      <a:pt x="1170" y="256"/>
                    </a:lnTo>
                    <a:lnTo>
                      <a:pt x="1170" y="258"/>
                    </a:lnTo>
                    <a:lnTo>
                      <a:pt x="1168" y="258"/>
                    </a:lnTo>
                    <a:lnTo>
                      <a:pt x="1166" y="258"/>
                    </a:lnTo>
                    <a:lnTo>
                      <a:pt x="1164" y="258"/>
                    </a:lnTo>
                    <a:lnTo>
                      <a:pt x="1157" y="255"/>
                    </a:lnTo>
                    <a:lnTo>
                      <a:pt x="1153" y="250"/>
                    </a:lnTo>
                    <a:lnTo>
                      <a:pt x="1149" y="247"/>
                    </a:lnTo>
                    <a:lnTo>
                      <a:pt x="1143" y="244"/>
                    </a:lnTo>
                    <a:lnTo>
                      <a:pt x="1135" y="245"/>
                    </a:lnTo>
                    <a:lnTo>
                      <a:pt x="1132" y="247"/>
                    </a:lnTo>
                    <a:lnTo>
                      <a:pt x="1133" y="249"/>
                    </a:lnTo>
                    <a:lnTo>
                      <a:pt x="1135" y="254"/>
                    </a:lnTo>
                    <a:lnTo>
                      <a:pt x="1139" y="258"/>
                    </a:lnTo>
                    <a:lnTo>
                      <a:pt x="1140" y="262"/>
                    </a:lnTo>
                    <a:lnTo>
                      <a:pt x="1140" y="267"/>
                    </a:lnTo>
                    <a:lnTo>
                      <a:pt x="1133" y="277"/>
                    </a:lnTo>
                    <a:lnTo>
                      <a:pt x="1124" y="284"/>
                    </a:lnTo>
                    <a:lnTo>
                      <a:pt x="1120" y="287"/>
                    </a:lnTo>
                    <a:lnTo>
                      <a:pt x="1116" y="289"/>
                    </a:lnTo>
                    <a:lnTo>
                      <a:pt x="1111" y="290"/>
                    </a:lnTo>
                    <a:lnTo>
                      <a:pt x="1107" y="289"/>
                    </a:lnTo>
                    <a:lnTo>
                      <a:pt x="1098" y="284"/>
                    </a:lnTo>
                    <a:lnTo>
                      <a:pt x="1091" y="278"/>
                    </a:lnTo>
                    <a:lnTo>
                      <a:pt x="1085" y="271"/>
                    </a:lnTo>
                    <a:lnTo>
                      <a:pt x="1078" y="267"/>
                    </a:lnTo>
                    <a:lnTo>
                      <a:pt x="1072" y="266"/>
                    </a:lnTo>
                    <a:lnTo>
                      <a:pt x="1065" y="268"/>
                    </a:lnTo>
                    <a:lnTo>
                      <a:pt x="1061" y="272"/>
                    </a:lnTo>
                    <a:lnTo>
                      <a:pt x="1059" y="277"/>
                    </a:lnTo>
                    <a:lnTo>
                      <a:pt x="1061" y="281"/>
                    </a:lnTo>
                    <a:lnTo>
                      <a:pt x="1067" y="284"/>
                    </a:lnTo>
                    <a:lnTo>
                      <a:pt x="1070" y="284"/>
                    </a:lnTo>
                    <a:lnTo>
                      <a:pt x="1074" y="286"/>
                    </a:lnTo>
                    <a:lnTo>
                      <a:pt x="1075" y="287"/>
                    </a:lnTo>
                    <a:lnTo>
                      <a:pt x="1076" y="289"/>
                    </a:lnTo>
                    <a:lnTo>
                      <a:pt x="1077" y="291"/>
                    </a:lnTo>
                    <a:lnTo>
                      <a:pt x="1078" y="293"/>
                    </a:lnTo>
                    <a:lnTo>
                      <a:pt x="1084" y="297"/>
                    </a:lnTo>
                    <a:lnTo>
                      <a:pt x="1089" y="298"/>
                    </a:lnTo>
                    <a:lnTo>
                      <a:pt x="1098" y="298"/>
                    </a:lnTo>
                    <a:lnTo>
                      <a:pt x="1102" y="298"/>
                    </a:lnTo>
                    <a:lnTo>
                      <a:pt x="1107" y="298"/>
                    </a:lnTo>
                    <a:lnTo>
                      <a:pt x="1111" y="298"/>
                    </a:lnTo>
                    <a:lnTo>
                      <a:pt x="1116" y="300"/>
                    </a:lnTo>
                    <a:lnTo>
                      <a:pt x="1118" y="304"/>
                    </a:lnTo>
                    <a:lnTo>
                      <a:pt x="1119" y="308"/>
                    </a:lnTo>
                    <a:lnTo>
                      <a:pt x="1118" y="311"/>
                    </a:lnTo>
                    <a:lnTo>
                      <a:pt x="1116" y="313"/>
                    </a:lnTo>
                    <a:lnTo>
                      <a:pt x="1113" y="315"/>
                    </a:lnTo>
                    <a:lnTo>
                      <a:pt x="1106" y="324"/>
                    </a:lnTo>
                    <a:lnTo>
                      <a:pt x="1100" y="335"/>
                    </a:lnTo>
                    <a:lnTo>
                      <a:pt x="1094" y="345"/>
                    </a:lnTo>
                    <a:lnTo>
                      <a:pt x="1087" y="353"/>
                    </a:lnTo>
                    <a:lnTo>
                      <a:pt x="1081" y="354"/>
                    </a:lnTo>
                    <a:lnTo>
                      <a:pt x="1076" y="354"/>
                    </a:lnTo>
                    <a:lnTo>
                      <a:pt x="1069" y="353"/>
                    </a:lnTo>
                    <a:lnTo>
                      <a:pt x="1064" y="353"/>
                    </a:lnTo>
                    <a:lnTo>
                      <a:pt x="1059" y="353"/>
                    </a:lnTo>
                    <a:lnTo>
                      <a:pt x="1056" y="357"/>
                    </a:lnTo>
                    <a:lnTo>
                      <a:pt x="1055" y="362"/>
                    </a:lnTo>
                    <a:lnTo>
                      <a:pt x="1055" y="366"/>
                    </a:lnTo>
                    <a:lnTo>
                      <a:pt x="1056" y="370"/>
                    </a:lnTo>
                    <a:lnTo>
                      <a:pt x="1055" y="374"/>
                    </a:lnTo>
                    <a:lnTo>
                      <a:pt x="1053" y="376"/>
                    </a:lnTo>
                    <a:lnTo>
                      <a:pt x="1047" y="377"/>
                    </a:lnTo>
                    <a:lnTo>
                      <a:pt x="1041" y="376"/>
                    </a:lnTo>
                    <a:lnTo>
                      <a:pt x="1033" y="374"/>
                    </a:lnTo>
                    <a:lnTo>
                      <a:pt x="1025" y="373"/>
                    </a:lnTo>
                    <a:lnTo>
                      <a:pt x="1019" y="373"/>
                    </a:lnTo>
                    <a:lnTo>
                      <a:pt x="1014" y="375"/>
                    </a:lnTo>
                    <a:lnTo>
                      <a:pt x="1012" y="377"/>
                    </a:lnTo>
                    <a:lnTo>
                      <a:pt x="1015" y="379"/>
                    </a:lnTo>
                    <a:lnTo>
                      <a:pt x="1020" y="381"/>
                    </a:lnTo>
                    <a:lnTo>
                      <a:pt x="1026" y="384"/>
                    </a:lnTo>
                    <a:lnTo>
                      <a:pt x="1031" y="385"/>
                    </a:lnTo>
                    <a:lnTo>
                      <a:pt x="1034" y="386"/>
                    </a:lnTo>
                    <a:lnTo>
                      <a:pt x="1039" y="388"/>
                    </a:lnTo>
                    <a:lnTo>
                      <a:pt x="1043" y="391"/>
                    </a:lnTo>
                    <a:lnTo>
                      <a:pt x="1046" y="395"/>
                    </a:lnTo>
                    <a:lnTo>
                      <a:pt x="1045" y="399"/>
                    </a:lnTo>
                    <a:lnTo>
                      <a:pt x="1041" y="403"/>
                    </a:lnTo>
                    <a:lnTo>
                      <a:pt x="1033" y="407"/>
                    </a:lnTo>
                    <a:lnTo>
                      <a:pt x="1024" y="410"/>
                    </a:lnTo>
                    <a:lnTo>
                      <a:pt x="1017" y="414"/>
                    </a:lnTo>
                    <a:lnTo>
                      <a:pt x="1014" y="415"/>
                    </a:lnTo>
                    <a:lnTo>
                      <a:pt x="1014" y="418"/>
                    </a:lnTo>
                    <a:lnTo>
                      <a:pt x="1013" y="420"/>
                    </a:lnTo>
                    <a:lnTo>
                      <a:pt x="1013" y="422"/>
                    </a:lnTo>
                    <a:lnTo>
                      <a:pt x="1013" y="424"/>
                    </a:lnTo>
                    <a:lnTo>
                      <a:pt x="1012" y="425"/>
                    </a:lnTo>
                    <a:lnTo>
                      <a:pt x="1010" y="430"/>
                    </a:lnTo>
                    <a:lnTo>
                      <a:pt x="1008" y="434"/>
                    </a:lnTo>
                    <a:lnTo>
                      <a:pt x="1004" y="437"/>
                    </a:lnTo>
                    <a:lnTo>
                      <a:pt x="1001" y="441"/>
                    </a:lnTo>
                    <a:lnTo>
                      <a:pt x="992" y="452"/>
                    </a:lnTo>
                    <a:lnTo>
                      <a:pt x="986" y="464"/>
                    </a:lnTo>
                    <a:lnTo>
                      <a:pt x="979" y="478"/>
                    </a:lnTo>
                    <a:lnTo>
                      <a:pt x="974" y="489"/>
                    </a:lnTo>
                    <a:lnTo>
                      <a:pt x="968" y="499"/>
                    </a:lnTo>
                    <a:lnTo>
                      <a:pt x="964" y="510"/>
                    </a:lnTo>
                    <a:lnTo>
                      <a:pt x="961" y="522"/>
                    </a:lnTo>
                    <a:lnTo>
                      <a:pt x="961" y="531"/>
                    </a:lnTo>
                    <a:lnTo>
                      <a:pt x="960" y="542"/>
                    </a:lnTo>
                    <a:lnTo>
                      <a:pt x="960" y="553"/>
                    </a:lnTo>
                    <a:lnTo>
                      <a:pt x="963" y="563"/>
                    </a:lnTo>
                    <a:lnTo>
                      <a:pt x="966" y="571"/>
                    </a:lnTo>
                    <a:lnTo>
                      <a:pt x="971" y="575"/>
                    </a:lnTo>
                    <a:lnTo>
                      <a:pt x="977" y="577"/>
                    </a:lnTo>
                    <a:lnTo>
                      <a:pt x="983" y="577"/>
                    </a:lnTo>
                    <a:lnTo>
                      <a:pt x="990" y="578"/>
                    </a:lnTo>
                    <a:lnTo>
                      <a:pt x="994" y="582"/>
                    </a:lnTo>
                    <a:lnTo>
                      <a:pt x="998" y="591"/>
                    </a:lnTo>
                    <a:lnTo>
                      <a:pt x="998" y="599"/>
                    </a:lnTo>
                    <a:lnTo>
                      <a:pt x="998" y="607"/>
                    </a:lnTo>
                    <a:lnTo>
                      <a:pt x="999" y="615"/>
                    </a:lnTo>
                    <a:lnTo>
                      <a:pt x="1002" y="622"/>
                    </a:lnTo>
                    <a:lnTo>
                      <a:pt x="1004" y="629"/>
                    </a:lnTo>
                    <a:lnTo>
                      <a:pt x="1005" y="637"/>
                    </a:lnTo>
                    <a:lnTo>
                      <a:pt x="1005" y="639"/>
                    </a:lnTo>
                    <a:lnTo>
                      <a:pt x="1005" y="641"/>
                    </a:lnTo>
                    <a:lnTo>
                      <a:pt x="1007" y="642"/>
                    </a:lnTo>
                    <a:lnTo>
                      <a:pt x="1007" y="644"/>
                    </a:lnTo>
                    <a:lnTo>
                      <a:pt x="1008" y="646"/>
                    </a:lnTo>
                    <a:lnTo>
                      <a:pt x="1010" y="646"/>
                    </a:lnTo>
                    <a:lnTo>
                      <a:pt x="1012" y="646"/>
                    </a:lnTo>
                    <a:lnTo>
                      <a:pt x="1018" y="643"/>
                    </a:lnTo>
                    <a:lnTo>
                      <a:pt x="1022" y="640"/>
                    </a:lnTo>
                    <a:lnTo>
                      <a:pt x="1026" y="638"/>
                    </a:lnTo>
                    <a:lnTo>
                      <a:pt x="1032" y="637"/>
                    </a:lnTo>
                    <a:lnTo>
                      <a:pt x="1039" y="639"/>
                    </a:lnTo>
                    <a:lnTo>
                      <a:pt x="1042" y="641"/>
                    </a:lnTo>
                    <a:lnTo>
                      <a:pt x="1045" y="643"/>
                    </a:lnTo>
                    <a:lnTo>
                      <a:pt x="1048" y="646"/>
                    </a:lnTo>
                    <a:lnTo>
                      <a:pt x="1052" y="647"/>
                    </a:lnTo>
                    <a:lnTo>
                      <a:pt x="1056" y="648"/>
                    </a:lnTo>
                    <a:lnTo>
                      <a:pt x="1066" y="648"/>
                    </a:lnTo>
                    <a:lnTo>
                      <a:pt x="1078" y="646"/>
                    </a:lnTo>
                    <a:lnTo>
                      <a:pt x="1086" y="647"/>
                    </a:lnTo>
                    <a:lnTo>
                      <a:pt x="1091" y="650"/>
                    </a:lnTo>
                    <a:lnTo>
                      <a:pt x="1095" y="655"/>
                    </a:lnTo>
                    <a:lnTo>
                      <a:pt x="1098" y="661"/>
                    </a:lnTo>
                    <a:lnTo>
                      <a:pt x="1102" y="668"/>
                    </a:lnTo>
                    <a:lnTo>
                      <a:pt x="1108" y="674"/>
                    </a:lnTo>
                    <a:lnTo>
                      <a:pt x="1116" y="679"/>
                    </a:lnTo>
                    <a:lnTo>
                      <a:pt x="1124" y="683"/>
                    </a:lnTo>
                    <a:lnTo>
                      <a:pt x="1135" y="690"/>
                    </a:lnTo>
                    <a:lnTo>
                      <a:pt x="1146" y="696"/>
                    </a:lnTo>
                    <a:lnTo>
                      <a:pt x="1159" y="703"/>
                    </a:lnTo>
                    <a:lnTo>
                      <a:pt x="1171" y="707"/>
                    </a:lnTo>
                    <a:lnTo>
                      <a:pt x="1182" y="709"/>
                    </a:lnTo>
                    <a:lnTo>
                      <a:pt x="1195" y="709"/>
                    </a:lnTo>
                    <a:lnTo>
                      <a:pt x="1201" y="709"/>
                    </a:lnTo>
                    <a:lnTo>
                      <a:pt x="1210" y="709"/>
                    </a:lnTo>
                    <a:lnTo>
                      <a:pt x="1216" y="712"/>
                    </a:lnTo>
                    <a:lnTo>
                      <a:pt x="1219" y="719"/>
                    </a:lnTo>
                    <a:lnTo>
                      <a:pt x="1221" y="727"/>
                    </a:lnTo>
                    <a:lnTo>
                      <a:pt x="1220" y="734"/>
                    </a:lnTo>
                    <a:lnTo>
                      <a:pt x="1216" y="739"/>
                    </a:lnTo>
                    <a:lnTo>
                      <a:pt x="1211" y="745"/>
                    </a:lnTo>
                    <a:lnTo>
                      <a:pt x="1209" y="751"/>
                    </a:lnTo>
                    <a:lnTo>
                      <a:pt x="1209" y="753"/>
                    </a:lnTo>
                    <a:lnTo>
                      <a:pt x="1210" y="757"/>
                    </a:lnTo>
                    <a:lnTo>
                      <a:pt x="1212" y="759"/>
                    </a:lnTo>
                    <a:lnTo>
                      <a:pt x="1214" y="762"/>
                    </a:lnTo>
                    <a:lnTo>
                      <a:pt x="1214" y="764"/>
                    </a:lnTo>
                    <a:lnTo>
                      <a:pt x="1215" y="771"/>
                    </a:lnTo>
                    <a:lnTo>
                      <a:pt x="1216" y="779"/>
                    </a:lnTo>
                    <a:lnTo>
                      <a:pt x="1217" y="785"/>
                    </a:lnTo>
                    <a:lnTo>
                      <a:pt x="1220" y="792"/>
                    </a:lnTo>
                    <a:lnTo>
                      <a:pt x="1227" y="795"/>
                    </a:lnTo>
                    <a:lnTo>
                      <a:pt x="1229" y="795"/>
                    </a:lnTo>
                    <a:lnTo>
                      <a:pt x="1231" y="795"/>
                    </a:lnTo>
                    <a:lnTo>
                      <a:pt x="1233" y="796"/>
                    </a:lnTo>
                    <a:lnTo>
                      <a:pt x="1237" y="796"/>
                    </a:lnTo>
                    <a:lnTo>
                      <a:pt x="1239" y="795"/>
                    </a:lnTo>
                    <a:lnTo>
                      <a:pt x="1241" y="794"/>
                    </a:lnTo>
                    <a:lnTo>
                      <a:pt x="1242" y="793"/>
                    </a:lnTo>
                    <a:lnTo>
                      <a:pt x="1243" y="791"/>
                    </a:lnTo>
                    <a:lnTo>
                      <a:pt x="1243" y="789"/>
                    </a:lnTo>
                    <a:lnTo>
                      <a:pt x="1242" y="786"/>
                    </a:lnTo>
                    <a:lnTo>
                      <a:pt x="1241" y="784"/>
                    </a:lnTo>
                    <a:lnTo>
                      <a:pt x="1240" y="782"/>
                    </a:lnTo>
                    <a:lnTo>
                      <a:pt x="1248" y="782"/>
                    </a:lnTo>
                    <a:lnTo>
                      <a:pt x="1253" y="785"/>
                    </a:lnTo>
                    <a:lnTo>
                      <a:pt x="1256" y="792"/>
                    </a:lnTo>
                    <a:lnTo>
                      <a:pt x="1258" y="800"/>
                    </a:lnTo>
                    <a:lnTo>
                      <a:pt x="1258" y="806"/>
                    </a:lnTo>
                    <a:lnTo>
                      <a:pt x="1258" y="813"/>
                    </a:lnTo>
                    <a:lnTo>
                      <a:pt x="1255" y="821"/>
                    </a:lnTo>
                    <a:lnTo>
                      <a:pt x="1253" y="828"/>
                    </a:lnTo>
                    <a:lnTo>
                      <a:pt x="1253" y="835"/>
                    </a:lnTo>
                    <a:lnTo>
                      <a:pt x="1254" y="842"/>
                    </a:lnTo>
                    <a:lnTo>
                      <a:pt x="1260" y="846"/>
                    </a:lnTo>
                    <a:lnTo>
                      <a:pt x="1269" y="850"/>
                    </a:lnTo>
                    <a:lnTo>
                      <a:pt x="1275" y="849"/>
                    </a:lnTo>
                    <a:lnTo>
                      <a:pt x="1279" y="845"/>
                    </a:lnTo>
                    <a:lnTo>
                      <a:pt x="1280" y="835"/>
                    </a:lnTo>
                    <a:lnTo>
                      <a:pt x="1280" y="832"/>
                    </a:lnTo>
                    <a:lnTo>
                      <a:pt x="1280" y="829"/>
                    </a:lnTo>
                    <a:lnTo>
                      <a:pt x="1281" y="827"/>
                    </a:lnTo>
                    <a:lnTo>
                      <a:pt x="1283" y="826"/>
                    </a:lnTo>
                    <a:lnTo>
                      <a:pt x="1284" y="826"/>
                    </a:lnTo>
                    <a:lnTo>
                      <a:pt x="1286" y="826"/>
                    </a:lnTo>
                    <a:lnTo>
                      <a:pt x="1288" y="826"/>
                    </a:lnTo>
                    <a:lnTo>
                      <a:pt x="1291" y="826"/>
                    </a:lnTo>
                    <a:lnTo>
                      <a:pt x="1292" y="825"/>
                    </a:lnTo>
                    <a:lnTo>
                      <a:pt x="1294" y="824"/>
                    </a:lnTo>
                    <a:lnTo>
                      <a:pt x="1295" y="822"/>
                    </a:lnTo>
                    <a:lnTo>
                      <a:pt x="1299" y="812"/>
                    </a:lnTo>
                    <a:lnTo>
                      <a:pt x="1299" y="803"/>
                    </a:lnTo>
                    <a:lnTo>
                      <a:pt x="1296" y="793"/>
                    </a:lnTo>
                    <a:lnTo>
                      <a:pt x="1293" y="783"/>
                    </a:lnTo>
                    <a:lnTo>
                      <a:pt x="1291" y="773"/>
                    </a:lnTo>
                    <a:lnTo>
                      <a:pt x="1290" y="762"/>
                    </a:lnTo>
                    <a:lnTo>
                      <a:pt x="1287" y="752"/>
                    </a:lnTo>
                    <a:lnTo>
                      <a:pt x="1284" y="742"/>
                    </a:lnTo>
                    <a:lnTo>
                      <a:pt x="1277" y="731"/>
                    </a:lnTo>
                    <a:lnTo>
                      <a:pt x="1276" y="729"/>
                    </a:lnTo>
                    <a:lnTo>
                      <a:pt x="1275" y="727"/>
                    </a:lnTo>
                    <a:lnTo>
                      <a:pt x="1275" y="726"/>
                    </a:lnTo>
                    <a:lnTo>
                      <a:pt x="1276" y="725"/>
                    </a:lnTo>
                    <a:lnTo>
                      <a:pt x="1279" y="724"/>
                    </a:lnTo>
                    <a:lnTo>
                      <a:pt x="1281" y="723"/>
                    </a:lnTo>
                    <a:lnTo>
                      <a:pt x="1284" y="723"/>
                    </a:lnTo>
                    <a:lnTo>
                      <a:pt x="1286" y="722"/>
                    </a:lnTo>
                    <a:lnTo>
                      <a:pt x="1288" y="722"/>
                    </a:lnTo>
                    <a:lnTo>
                      <a:pt x="1291" y="720"/>
                    </a:lnTo>
                    <a:lnTo>
                      <a:pt x="1302" y="716"/>
                    </a:lnTo>
                    <a:lnTo>
                      <a:pt x="1313" y="712"/>
                    </a:lnTo>
                    <a:lnTo>
                      <a:pt x="1319" y="707"/>
                    </a:lnTo>
                    <a:lnTo>
                      <a:pt x="1324" y="702"/>
                    </a:lnTo>
                    <a:lnTo>
                      <a:pt x="1328" y="696"/>
                    </a:lnTo>
                    <a:lnTo>
                      <a:pt x="1330" y="693"/>
                    </a:lnTo>
                    <a:lnTo>
                      <a:pt x="1334" y="690"/>
                    </a:lnTo>
                    <a:lnTo>
                      <a:pt x="1337" y="686"/>
                    </a:lnTo>
                    <a:lnTo>
                      <a:pt x="1339" y="683"/>
                    </a:lnTo>
                    <a:lnTo>
                      <a:pt x="1339" y="671"/>
                    </a:lnTo>
                    <a:lnTo>
                      <a:pt x="1338" y="658"/>
                    </a:lnTo>
                    <a:lnTo>
                      <a:pt x="1335" y="646"/>
                    </a:lnTo>
                    <a:lnTo>
                      <a:pt x="1330" y="622"/>
                    </a:lnTo>
                    <a:lnTo>
                      <a:pt x="1321" y="602"/>
                    </a:lnTo>
                    <a:lnTo>
                      <a:pt x="1316" y="594"/>
                    </a:lnTo>
                    <a:lnTo>
                      <a:pt x="1309" y="587"/>
                    </a:lnTo>
                    <a:lnTo>
                      <a:pt x="1304" y="580"/>
                    </a:lnTo>
                    <a:lnTo>
                      <a:pt x="1299" y="572"/>
                    </a:lnTo>
                    <a:lnTo>
                      <a:pt x="1297" y="562"/>
                    </a:lnTo>
                    <a:lnTo>
                      <a:pt x="1298" y="557"/>
                    </a:lnTo>
                    <a:lnTo>
                      <a:pt x="1298" y="554"/>
                    </a:lnTo>
                    <a:lnTo>
                      <a:pt x="1301" y="551"/>
                    </a:lnTo>
                    <a:lnTo>
                      <a:pt x="1303" y="549"/>
                    </a:lnTo>
                    <a:lnTo>
                      <a:pt x="1306" y="546"/>
                    </a:lnTo>
                    <a:lnTo>
                      <a:pt x="1309" y="544"/>
                    </a:lnTo>
                    <a:lnTo>
                      <a:pt x="1312" y="541"/>
                    </a:lnTo>
                    <a:lnTo>
                      <a:pt x="1314" y="538"/>
                    </a:lnTo>
                    <a:lnTo>
                      <a:pt x="1316" y="534"/>
                    </a:lnTo>
                    <a:lnTo>
                      <a:pt x="1317" y="531"/>
                    </a:lnTo>
                    <a:lnTo>
                      <a:pt x="1319" y="526"/>
                    </a:lnTo>
                    <a:lnTo>
                      <a:pt x="1318" y="521"/>
                    </a:lnTo>
                    <a:lnTo>
                      <a:pt x="1317" y="518"/>
                    </a:lnTo>
                    <a:lnTo>
                      <a:pt x="1315" y="513"/>
                    </a:lnTo>
                    <a:lnTo>
                      <a:pt x="1314" y="509"/>
                    </a:lnTo>
                    <a:lnTo>
                      <a:pt x="1314" y="506"/>
                    </a:lnTo>
                    <a:lnTo>
                      <a:pt x="1314" y="502"/>
                    </a:lnTo>
                    <a:lnTo>
                      <a:pt x="1313" y="499"/>
                    </a:lnTo>
                    <a:lnTo>
                      <a:pt x="1310" y="496"/>
                    </a:lnTo>
                    <a:lnTo>
                      <a:pt x="1309" y="495"/>
                    </a:lnTo>
                    <a:lnTo>
                      <a:pt x="1307" y="494"/>
                    </a:lnTo>
                    <a:lnTo>
                      <a:pt x="1305" y="493"/>
                    </a:lnTo>
                    <a:lnTo>
                      <a:pt x="1303" y="493"/>
                    </a:lnTo>
                    <a:lnTo>
                      <a:pt x="1301" y="491"/>
                    </a:lnTo>
                    <a:lnTo>
                      <a:pt x="1299" y="491"/>
                    </a:lnTo>
                    <a:lnTo>
                      <a:pt x="1297" y="491"/>
                    </a:lnTo>
                    <a:lnTo>
                      <a:pt x="1297" y="490"/>
                    </a:lnTo>
                    <a:lnTo>
                      <a:pt x="1297" y="489"/>
                    </a:lnTo>
                    <a:lnTo>
                      <a:pt x="1297" y="488"/>
                    </a:lnTo>
                    <a:lnTo>
                      <a:pt x="1299" y="486"/>
                    </a:lnTo>
                    <a:lnTo>
                      <a:pt x="1302" y="483"/>
                    </a:lnTo>
                    <a:lnTo>
                      <a:pt x="1308" y="469"/>
                    </a:lnTo>
                    <a:lnTo>
                      <a:pt x="1308" y="457"/>
                    </a:lnTo>
                    <a:lnTo>
                      <a:pt x="1302" y="445"/>
                    </a:lnTo>
                    <a:lnTo>
                      <a:pt x="1301" y="440"/>
                    </a:lnTo>
                    <a:lnTo>
                      <a:pt x="1302" y="434"/>
                    </a:lnTo>
                    <a:lnTo>
                      <a:pt x="1304" y="428"/>
                    </a:lnTo>
                    <a:lnTo>
                      <a:pt x="1305" y="425"/>
                    </a:lnTo>
                    <a:lnTo>
                      <a:pt x="1306" y="422"/>
                    </a:lnTo>
                    <a:lnTo>
                      <a:pt x="1307" y="419"/>
                    </a:lnTo>
                    <a:lnTo>
                      <a:pt x="1308" y="415"/>
                    </a:lnTo>
                    <a:lnTo>
                      <a:pt x="1310" y="412"/>
                    </a:lnTo>
                    <a:lnTo>
                      <a:pt x="1313" y="410"/>
                    </a:lnTo>
                    <a:lnTo>
                      <a:pt x="1314" y="409"/>
                    </a:lnTo>
                    <a:lnTo>
                      <a:pt x="1315" y="409"/>
                    </a:lnTo>
                    <a:lnTo>
                      <a:pt x="1317" y="410"/>
                    </a:lnTo>
                    <a:lnTo>
                      <a:pt x="1318" y="411"/>
                    </a:lnTo>
                    <a:lnTo>
                      <a:pt x="1319" y="413"/>
                    </a:lnTo>
                    <a:lnTo>
                      <a:pt x="1320" y="415"/>
                    </a:lnTo>
                    <a:lnTo>
                      <a:pt x="1321" y="417"/>
                    </a:lnTo>
                    <a:lnTo>
                      <a:pt x="1325" y="419"/>
                    </a:lnTo>
                    <a:lnTo>
                      <a:pt x="1327" y="419"/>
                    </a:lnTo>
                    <a:lnTo>
                      <a:pt x="1329" y="420"/>
                    </a:lnTo>
                    <a:lnTo>
                      <a:pt x="1332" y="420"/>
                    </a:lnTo>
                    <a:lnTo>
                      <a:pt x="1335" y="421"/>
                    </a:lnTo>
                    <a:lnTo>
                      <a:pt x="1346" y="423"/>
                    </a:lnTo>
                    <a:lnTo>
                      <a:pt x="1356" y="428"/>
                    </a:lnTo>
                    <a:lnTo>
                      <a:pt x="1365" y="430"/>
                    </a:lnTo>
                    <a:lnTo>
                      <a:pt x="1369" y="430"/>
                    </a:lnTo>
                    <a:lnTo>
                      <a:pt x="1372" y="430"/>
                    </a:lnTo>
                    <a:lnTo>
                      <a:pt x="1376" y="429"/>
                    </a:lnTo>
                    <a:lnTo>
                      <a:pt x="1380" y="429"/>
                    </a:lnTo>
                    <a:lnTo>
                      <a:pt x="1383" y="428"/>
                    </a:lnTo>
                    <a:lnTo>
                      <a:pt x="1384" y="425"/>
                    </a:lnTo>
                    <a:lnTo>
                      <a:pt x="1386" y="423"/>
                    </a:lnTo>
                    <a:lnTo>
                      <a:pt x="1389" y="421"/>
                    </a:lnTo>
                    <a:lnTo>
                      <a:pt x="1391" y="420"/>
                    </a:lnTo>
                    <a:lnTo>
                      <a:pt x="1392" y="419"/>
                    </a:lnTo>
                    <a:lnTo>
                      <a:pt x="1395" y="421"/>
                    </a:lnTo>
                    <a:lnTo>
                      <a:pt x="1401" y="425"/>
                    </a:lnTo>
                    <a:lnTo>
                      <a:pt x="1406" y="432"/>
                    </a:lnTo>
                    <a:lnTo>
                      <a:pt x="1411" y="437"/>
                    </a:lnTo>
                    <a:lnTo>
                      <a:pt x="1414" y="441"/>
                    </a:lnTo>
                    <a:lnTo>
                      <a:pt x="1424" y="450"/>
                    </a:lnTo>
                    <a:lnTo>
                      <a:pt x="1432" y="458"/>
                    </a:lnTo>
                    <a:lnTo>
                      <a:pt x="1433" y="461"/>
                    </a:lnTo>
                    <a:lnTo>
                      <a:pt x="1435" y="464"/>
                    </a:lnTo>
                    <a:lnTo>
                      <a:pt x="1437" y="467"/>
                    </a:lnTo>
                    <a:lnTo>
                      <a:pt x="1440" y="468"/>
                    </a:lnTo>
                    <a:lnTo>
                      <a:pt x="1443" y="469"/>
                    </a:lnTo>
                    <a:lnTo>
                      <a:pt x="1445" y="471"/>
                    </a:lnTo>
                    <a:lnTo>
                      <a:pt x="1447" y="472"/>
                    </a:lnTo>
                    <a:lnTo>
                      <a:pt x="1450" y="473"/>
                    </a:lnTo>
                    <a:lnTo>
                      <a:pt x="1454" y="474"/>
                    </a:lnTo>
                    <a:lnTo>
                      <a:pt x="1455" y="475"/>
                    </a:lnTo>
                    <a:lnTo>
                      <a:pt x="1457" y="476"/>
                    </a:lnTo>
                    <a:lnTo>
                      <a:pt x="1458" y="478"/>
                    </a:lnTo>
                    <a:lnTo>
                      <a:pt x="1460" y="480"/>
                    </a:lnTo>
                    <a:lnTo>
                      <a:pt x="1463" y="482"/>
                    </a:lnTo>
                    <a:lnTo>
                      <a:pt x="1468" y="483"/>
                    </a:lnTo>
                    <a:lnTo>
                      <a:pt x="1472" y="484"/>
                    </a:lnTo>
                    <a:lnTo>
                      <a:pt x="1478" y="485"/>
                    </a:lnTo>
                    <a:lnTo>
                      <a:pt x="1479" y="485"/>
                    </a:lnTo>
                    <a:lnTo>
                      <a:pt x="1480" y="485"/>
                    </a:lnTo>
                    <a:lnTo>
                      <a:pt x="1480" y="484"/>
                    </a:lnTo>
                    <a:lnTo>
                      <a:pt x="1481" y="483"/>
                    </a:lnTo>
                    <a:lnTo>
                      <a:pt x="1482" y="482"/>
                    </a:lnTo>
                    <a:lnTo>
                      <a:pt x="1483" y="480"/>
                    </a:lnTo>
                    <a:lnTo>
                      <a:pt x="1484" y="480"/>
                    </a:lnTo>
                    <a:lnTo>
                      <a:pt x="1487" y="480"/>
                    </a:lnTo>
                    <a:lnTo>
                      <a:pt x="1489" y="483"/>
                    </a:lnTo>
                    <a:lnTo>
                      <a:pt x="1488" y="487"/>
                    </a:lnTo>
                    <a:lnTo>
                      <a:pt x="1485" y="491"/>
                    </a:lnTo>
                    <a:lnTo>
                      <a:pt x="1482" y="497"/>
                    </a:lnTo>
                    <a:lnTo>
                      <a:pt x="1480" y="501"/>
                    </a:lnTo>
                    <a:lnTo>
                      <a:pt x="1480" y="505"/>
                    </a:lnTo>
                    <a:lnTo>
                      <a:pt x="1481" y="510"/>
                    </a:lnTo>
                    <a:lnTo>
                      <a:pt x="1483" y="516"/>
                    </a:lnTo>
                    <a:lnTo>
                      <a:pt x="1484" y="522"/>
                    </a:lnTo>
                    <a:lnTo>
                      <a:pt x="1484" y="540"/>
                    </a:lnTo>
                    <a:lnTo>
                      <a:pt x="1483" y="542"/>
                    </a:lnTo>
                    <a:lnTo>
                      <a:pt x="1482" y="544"/>
                    </a:lnTo>
                    <a:lnTo>
                      <a:pt x="1482" y="546"/>
                    </a:lnTo>
                    <a:lnTo>
                      <a:pt x="1483" y="549"/>
                    </a:lnTo>
                    <a:lnTo>
                      <a:pt x="1484" y="551"/>
                    </a:lnTo>
                    <a:lnTo>
                      <a:pt x="1488" y="553"/>
                    </a:lnTo>
                    <a:lnTo>
                      <a:pt x="1490" y="555"/>
                    </a:lnTo>
                    <a:lnTo>
                      <a:pt x="1492" y="559"/>
                    </a:lnTo>
                    <a:lnTo>
                      <a:pt x="1493" y="562"/>
                    </a:lnTo>
                    <a:lnTo>
                      <a:pt x="1494" y="565"/>
                    </a:lnTo>
                    <a:lnTo>
                      <a:pt x="1494" y="567"/>
                    </a:lnTo>
                    <a:lnTo>
                      <a:pt x="1494" y="571"/>
                    </a:lnTo>
                    <a:lnTo>
                      <a:pt x="1494" y="573"/>
                    </a:lnTo>
                    <a:lnTo>
                      <a:pt x="1495" y="575"/>
                    </a:lnTo>
                    <a:lnTo>
                      <a:pt x="1498" y="576"/>
                    </a:lnTo>
                    <a:lnTo>
                      <a:pt x="1500" y="577"/>
                    </a:lnTo>
                    <a:lnTo>
                      <a:pt x="1503" y="576"/>
                    </a:lnTo>
                    <a:lnTo>
                      <a:pt x="1505" y="576"/>
                    </a:lnTo>
                    <a:lnTo>
                      <a:pt x="1509" y="575"/>
                    </a:lnTo>
                    <a:lnTo>
                      <a:pt x="1511" y="575"/>
                    </a:lnTo>
                    <a:lnTo>
                      <a:pt x="1515" y="577"/>
                    </a:lnTo>
                    <a:lnTo>
                      <a:pt x="1517" y="582"/>
                    </a:lnTo>
                    <a:lnTo>
                      <a:pt x="1521" y="588"/>
                    </a:lnTo>
                    <a:lnTo>
                      <a:pt x="1524" y="593"/>
                    </a:lnTo>
                    <a:lnTo>
                      <a:pt x="1530" y="597"/>
                    </a:lnTo>
                    <a:lnTo>
                      <a:pt x="1535" y="596"/>
                    </a:lnTo>
                    <a:lnTo>
                      <a:pt x="1539" y="592"/>
                    </a:lnTo>
                    <a:lnTo>
                      <a:pt x="1544" y="586"/>
                    </a:lnTo>
                    <a:lnTo>
                      <a:pt x="1546" y="583"/>
                    </a:lnTo>
                    <a:lnTo>
                      <a:pt x="1548" y="580"/>
                    </a:lnTo>
                    <a:lnTo>
                      <a:pt x="1550" y="577"/>
                    </a:lnTo>
                    <a:lnTo>
                      <a:pt x="1552" y="575"/>
                    </a:lnTo>
                    <a:lnTo>
                      <a:pt x="1554" y="574"/>
                    </a:lnTo>
                    <a:lnTo>
                      <a:pt x="1555" y="574"/>
                    </a:lnTo>
                    <a:lnTo>
                      <a:pt x="1557" y="574"/>
                    </a:lnTo>
                    <a:lnTo>
                      <a:pt x="1559" y="573"/>
                    </a:lnTo>
                    <a:lnTo>
                      <a:pt x="1563" y="566"/>
                    </a:lnTo>
                    <a:lnTo>
                      <a:pt x="1564" y="560"/>
                    </a:lnTo>
                    <a:lnTo>
                      <a:pt x="1565" y="552"/>
                    </a:lnTo>
                    <a:lnTo>
                      <a:pt x="1566" y="544"/>
                    </a:lnTo>
                    <a:lnTo>
                      <a:pt x="1566" y="538"/>
                    </a:lnTo>
                    <a:lnTo>
                      <a:pt x="1565" y="532"/>
                    </a:lnTo>
                    <a:lnTo>
                      <a:pt x="1565" y="527"/>
                    </a:lnTo>
                    <a:lnTo>
                      <a:pt x="1570" y="522"/>
                    </a:lnTo>
                    <a:lnTo>
                      <a:pt x="1577" y="517"/>
                    </a:lnTo>
                    <a:lnTo>
                      <a:pt x="1580" y="511"/>
                    </a:lnTo>
                    <a:lnTo>
                      <a:pt x="1580" y="506"/>
                    </a:lnTo>
                    <a:lnTo>
                      <a:pt x="1577" y="498"/>
                    </a:lnTo>
                    <a:lnTo>
                      <a:pt x="1576" y="495"/>
                    </a:lnTo>
                    <a:lnTo>
                      <a:pt x="1577" y="493"/>
                    </a:lnTo>
                    <a:lnTo>
                      <a:pt x="1578" y="490"/>
                    </a:lnTo>
                    <a:lnTo>
                      <a:pt x="1579" y="489"/>
                    </a:lnTo>
                    <a:lnTo>
                      <a:pt x="1581" y="489"/>
                    </a:lnTo>
                    <a:lnTo>
                      <a:pt x="1583" y="490"/>
                    </a:lnTo>
                    <a:lnTo>
                      <a:pt x="1585" y="491"/>
                    </a:lnTo>
                    <a:lnTo>
                      <a:pt x="1587" y="494"/>
                    </a:lnTo>
                    <a:lnTo>
                      <a:pt x="1588" y="496"/>
                    </a:lnTo>
                    <a:lnTo>
                      <a:pt x="1587" y="502"/>
                    </a:lnTo>
                    <a:lnTo>
                      <a:pt x="1585" y="509"/>
                    </a:lnTo>
                    <a:lnTo>
                      <a:pt x="1583" y="517"/>
                    </a:lnTo>
                    <a:lnTo>
                      <a:pt x="1586" y="524"/>
                    </a:lnTo>
                    <a:lnTo>
                      <a:pt x="1592" y="539"/>
                    </a:lnTo>
                    <a:lnTo>
                      <a:pt x="1601" y="553"/>
                    </a:lnTo>
                    <a:lnTo>
                      <a:pt x="1607" y="568"/>
                    </a:lnTo>
                    <a:lnTo>
                      <a:pt x="1614" y="583"/>
                    </a:lnTo>
                    <a:lnTo>
                      <a:pt x="1622" y="595"/>
                    </a:lnTo>
                    <a:lnTo>
                      <a:pt x="1627" y="607"/>
                    </a:lnTo>
                    <a:lnTo>
                      <a:pt x="1633" y="619"/>
                    </a:lnTo>
                    <a:lnTo>
                      <a:pt x="1635" y="622"/>
                    </a:lnTo>
                    <a:lnTo>
                      <a:pt x="1637" y="627"/>
                    </a:lnTo>
                    <a:lnTo>
                      <a:pt x="1641" y="632"/>
                    </a:lnTo>
                    <a:lnTo>
                      <a:pt x="1642" y="637"/>
                    </a:lnTo>
                    <a:lnTo>
                      <a:pt x="1642" y="643"/>
                    </a:lnTo>
                    <a:lnTo>
                      <a:pt x="1640" y="650"/>
                    </a:lnTo>
                    <a:lnTo>
                      <a:pt x="1637" y="657"/>
                    </a:lnTo>
                    <a:lnTo>
                      <a:pt x="1642" y="669"/>
                    </a:lnTo>
                    <a:lnTo>
                      <a:pt x="1648" y="681"/>
                    </a:lnTo>
                    <a:lnTo>
                      <a:pt x="1655" y="692"/>
                    </a:lnTo>
                    <a:lnTo>
                      <a:pt x="1658" y="695"/>
                    </a:lnTo>
                    <a:lnTo>
                      <a:pt x="1662" y="698"/>
                    </a:lnTo>
                    <a:lnTo>
                      <a:pt x="1665" y="700"/>
                    </a:lnTo>
                    <a:lnTo>
                      <a:pt x="1668" y="701"/>
                    </a:lnTo>
                    <a:lnTo>
                      <a:pt x="1672" y="701"/>
                    </a:lnTo>
                    <a:lnTo>
                      <a:pt x="1675" y="703"/>
                    </a:lnTo>
                    <a:lnTo>
                      <a:pt x="1677" y="704"/>
                    </a:lnTo>
                    <a:lnTo>
                      <a:pt x="1679" y="706"/>
                    </a:lnTo>
                    <a:lnTo>
                      <a:pt x="1681" y="707"/>
                    </a:lnTo>
                    <a:lnTo>
                      <a:pt x="1684" y="708"/>
                    </a:lnTo>
                    <a:lnTo>
                      <a:pt x="1686" y="708"/>
                    </a:lnTo>
                    <a:lnTo>
                      <a:pt x="1688" y="708"/>
                    </a:lnTo>
                    <a:lnTo>
                      <a:pt x="1690" y="709"/>
                    </a:lnTo>
                    <a:lnTo>
                      <a:pt x="1692" y="711"/>
                    </a:lnTo>
                    <a:lnTo>
                      <a:pt x="1694" y="712"/>
                    </a:lnTo>
                    <a:lnTo>
                      <a:pt x="1695" y="714"/>
                    </a:lnTo>
                    <a:lnTo>
                      <a:pt x="1695" y="717"/>
                    </a:lnTo>
                    <a:lnTo>
                      <a:pt x="1696" y="719"/>
                    </a:lnTo>
                    <a:lnTo>
                      <a:pt x="1697" y="723"/>
                    </a:lnTo>
                    <a:lnTo>
                      <a:pt x="1699" y="724"/>
                    </a:lnTo>
                    <a:lnTo>
                      <a:pt x="1701" y="725"/>
                    </a:lnTo>
                    <a:lnTo>
                      <a:pt x="1706" y="727"/>
                    </a:lnTo>
                    <a:lnTo>
                      <a:pt x="1710" y="728"/>
                    </a:lnTo>
                    <a:lnTo>
                      <a:pt x="1714" y="729"/>
                    </a:lnTo>
                    <a:lnTo>
                      <a:pt x="1717" y="731"/>
                    </a:lnTo>
                    <a:lnTo>
                      <a:pt x="1718" y="734"/>
                    </a:lnTo>
                    <a:lnTo>
                      <a:pt x="1720" y="737"/>
                    </a:lnTo>
                    <a:lnTo>
                      <a:pt x="1721" y="739"/>
                    </a:lnTo>
                    <a:lnTo>
                      <a:pt x="1721" y="742"/>
                    </a:lnTo>
                    <a:lnTo>
                      <a:pt x="1723" y="748"/>
                    </a:lnTo>
                    <a:lnTo>
                      <a:pt x="1721" y="753"/>
                    </a:lnTo>
                    <a:lnTo>
                      <a:pt x="1719" y="757"/>
                    </a:lnTo>
                    <a:lnTo>
                      <a:pt x="1719" y="761"/>
                    </a:lnTo>
                    <a:lnTo>
                      <a:pt x="1723" y="764"/>
                    </a:lnTo>
                    <a:lnTo>
                      <a:pt x="1732" y="769"/>
                    </a:lnTo>
                    <a:lnTo>
                      <a:pt x="1741" y="772"/>
                    </a:lnTo>
                    <a:lnTo>
                      <a:pt x="1747" y="778"/>
                    </a:lnTo>
                    <a:lnTo>
                      <a:pt x="1752" y="788"/>
                    </a:lnTo>
                    <a:lnTo>
                      <a:pt x="1752" y="797"/>
                    </a:lnTo>
                    <a:lnTo>
                      <a:pt x="1751" y="801"/>
                    </a:lnTo>
                    <a:lnTo>
                      <a:pt x="1750" y="803"/>
                    </a:lnTo>
                    <a:lnTo>
                      <a:pt x="1747" y="805"/>
                    </a:lnTo>
                    <a:lnTo>
                      <a:pt x="1745" y="806"/>
                    </a:lnTo>
                    <a:lnTo>
                      <a:pt x="1743" y="808"/>
                    </a:lnTo>
                    <a:lnTo>
                      <a:pt x="1742" y="811"/>
                    </a:lnTo>
                    <a:lnTo>
                      <a:pt x="1742" y="813"/>
                    </a:lnTo>
                    <a:lnTo>
                      <a:pt x="1742" y="815"/>
                    </a:lnTo>
                    <a:lnTo>
                      <a:pt x="1743" y="817"/>
                    </a:lnTo>
                    <a:lnTo>
                      <a:pt x="1745" y="820"/>
                    </a:lnTo>
                    <a:lnTo>
                      <a:pt x="1746" y="822"/>
                    </a:lnTo>
                    <a:lnTo>
                      <a:pt x="1747" y="824"/>
                    </a:lnTo>
                    <a:lnTo>
                      <a:pt x="1751" y="829"/>
                    </a:lnTo>
                    <a:lnTo>
                      <a:pt x="1752" y="837"/>
                    </a:lnTo>
                    <a:lnTo>
                      <a:pt x="1754" y="844"/>
                    </a:lnTo>
                    <a:lnTo>
                      <a:pt x="1755" y="850"/>
                    </a:lnTo>
                    <a:lnTo>
                      <a:pt x="1753" y="855"/>
                    </a:lnTo>
                    <a:lnTo>
                      <a:pt x="1749" y="859"/>
                    </a:lnTo>
                    <a:lnTo>
                      <a:pt x="1744" y="864"/>
                    </a:lnTo>
                    <a:lnTo>
                      <a:pt x="1741" y="868"/>
                    </a:lnTo>
                    <a:lnTo>
                      <a:pt x="1739" y="872"/>
                    </a:lnTo>
                    <a:lnTo>
                      <a:pt x="1736" y="872"/>
                    </a:lnTo>
                    <a:lnTo>
                      <a:pt x="1734" y="871"/>
                    </a:lnTo>
                    <a:lnTo>
                      <a:pt x="1732" y="871"/>
                    </a:lnTo>
                    <a:lnTo>
                      <a:pt x="1730" y="871"/>
                    </a:lnTo>
                    <a:lnTo>
                      <a:pt x="1729" y="871"/>
                    </a:lnTo>
                    <a:lnTo>
                      <a:pt x="1727" y="872"/>
                    </a:lnTo>
                    <a:lnTo>
                      <a:pt x="1725" y="875"/>
                    </a:lnTo>
                    <a:lnTo>
                      <a:pt x="1725" y="882"/>
                    </a:lnTo>
                    <a:lnTo>
                      <a:pt x="1724" y="889"/>
                    </a:lnTo>
                    <a:lnTo>
                      <a:pt x="1725" y="897"/>
                    </a:lnTo>
                    <a:lnTo>
                      <a:pt x="1727" y="899"/>
                    </a:lnTo>
                    <a:lnTo>
                      <a:pt x="1728" y="901"/>
                    </a:lnTo>
                    <a:lnTo>
                      <a:pt x="1729" y="903"/>
                    </a:lnTo>
                    <a:lnTo>
                      <a:pt x="1731" y="905"/>
                    </a:lnTo>
                    <a:lnTo>
                      <a:pt x="1733" y="906"/>
                    </a:lnTo>
                    <a:lnTo>
                      <a:pt x="1735" y="908"/>
                    </a:lnTo>
                    <a:lnTo>
                      <a:pt x="1738" y="908"/>
                    </a:lnTo>
                    <a:lnTo>
                      <a:pt x="1741" y="905"/>
                    </a:lnTo>
                    <a:lnTo>
                      <a:pt x="1743" y="903"/>
                    </a:lnTo>
                    <a:lnTo>
                      <a:pt x="1744" y="902"/>
                    </a:lnTo>
                    <a:lnTo>
                      <a:pt x="1745" y="901"/>
                    </a:lnTo>
                    <a:lnTo>
                      <a:pt x="1747" y="900"/>
                    </a:lnTo>
                    <a:lnTo>
                      <a:pt x="1749" y="900"/>
                    </a:lnTo>
                    <a:lnTo>
                      <a:pt x="1750" y="901"/>
                    </a:lnTo>
                    <a:lnTo>
                      <a:pt x="1752" y="903"/>
                    </a:lnTo>
                    <a:lnTo>
                      <a:pt x="1754" y="908"/>
                    </a:lnTo>
                    <a:lnTo>
                      <a:pt x="1756" y="912"/>
                    </a:lnTo>
                    <a:lnTo>
                      <a:pt x="1758" y="916"/>
                    </a:lnTo>
                    <a:lnTo>
                      <a:pt x="1762" y="920"/>
                    </a:lnTo>
                    <a:lnTo>
                      <a:pt x="1766" y="921"/>
                    </a:lnTo>
                    <a:lnTo>
                      <a:pt x="1772" y="919"/>
                    </a:lnTo>
                    <a:lnTo>
                      <a:pt x="1774" y="914"/>
                    </a:lnTo>
                    <a:lnTo>
                      <a:pt x="1774" y="910"/>
                    </a:lnTo>
                    <a:lnTo>
                      <a:pt x="1773" y="904"/>
                    </a:lnTo>
                    <a:lnTo>
                      <a:pt x="1772" y="900"/>
                    </a:lnTo>
                    <a:lnTo>
                      <a:pt x="1774" y="898"/>
                    </a:lnTo>
                    <a:lnTo>
                      <a:pt x="1778" y="897"/>
                    </a:lnTo>
                    <a:lnTo>
                      <a:pt x="1782" y="900"/>
                    </a:lnTo>
                    <a:lnTo>
                      <a:pt x="1784" y="906"/>
                    </a:lnTo>
                    <a:lnTo>
                      <a:pt x="1786" y="914"/>
                    </a:lnTo>
                    <a:lnTo>
                      <a:pt x="1787" y="921"/>
                    </a:lnTo>
                    <a:lnTo>
                      <a:pt x="1787" y="925"/>
                    </a:lnTo>
                    <a:lnTo>
                      <a:pt x="1787" y="932"/>
                    </a:lnTo>
                    <a:lnTo>
                      <a:pt x="1788" y="937"/>
                    </a:lnTo>
                    <a:lnTo>
                      <a:pt x="1790" y="942"/>
                    </a:lnTo>
                    <a:lnTo>
                      <a:pt x="1794" y="947"/>
                    </a:lnTo>
                    <a:lnTo>
                      <a:pt x="1794" y="954"/>
                    </a:lnTo>
                    <a:lnTo>
                      <a:pt x="1792" y="960"/>
                    </a:lnTo>
                    <a:lnTo>
                      <a:pt x="1789" y="965"/>
                    </a:lnTo>
                    <a:lnTo>
                      <a:pt x="1787" y="973"/>
                    </a:lnTo>
                    <a:lnTo>
                      <a:pt x="1786" y="979"/>
                    </a:lnTo>
                    <a:lnTo>
                      <a:pt x="1783" y="985"/>
                    </a:lnTo>
                    <a:lnTo>
                      <a:pt x="1781" y="986"/>
                    </a:lnTo>
                    <a:lnTo>
                      <a:pt x="1778" y="985"/>
                    </a:lnTo>
                    <a:lnTo>
                      <a:pt x="1775" y="984"/>
                    </a:lnTo>
                    <a:lnTo>
                      <a:pt x="1773" y="981"/>
                    </a:lnTo>
                    <a:lnTo>
                      <a:pt x="1771" y="980"/>
                    </a:lnTo>
                    <a:lnTo>
                      <a:pt x="1770" y="978"/>
                    </a:lnTo>
                    <a:lnTo>
                      <a:pt x="1770" y="974"/>
                    </a:lnTo>
                    <a:lnTo>
                      <a:pt x="1772" y="968"/>
                    </a:lnTo>
                    <a:lnTo>
                      <a:pt x="1774" y="960"/>
                    </a:lnTo>
                    <a:lnTo>
                      <a:pt x="1775" y="954"/>
                    </a:lnTo>
                    <a:lnTo>
                      <a:pt x="1776" y="948"/>
                    </a:lnTo>
                    <a:lnTo>
                      <a:pt x="1774" y="945"/>
                    </a:lnTo>
                    <a:lnTo>
                      <a:pt x="1772" y="945"/>
                    </a:lnTo>
                    <a:lnTo>
                      <a:pt x="1771" y="946"/>
                    </a:lnTo>
                    <a:lnTo>
                      <a:pt x="1771" y="947"/>
                    </a:lnTo>
                    <a:lnTo>
                      <a:pt x="1770" y="949"/>
                    </a:lnTo>
                    <a:lnTo>
                      <a:pt x="1770" y="952"/>
                    </a:lnTo>
                    <a:lnTo>
                      <a:pt x="1770" y="954"/>
                    </a:lnTo>
                    <a:lnTo>
                      <a:pt x="1768" y="956"/>
                    </a:lnTo>
                    <a:lnTo>
                      <a:pt x="1767" y="958"/>
                    </a:lnTo>
                    <a:lnTo>
                      <a:pt x="1764" y="960"/>
                    </a:lnTo>
                    <a:lnTo>
                      <a:pt x="1762" y="962"/>
                    </a:lnTo>
                    <a:lnTo>
                      <a:pt x="1758" y="963"/>
                    </a:lnTo>
                    <a:lnTo>
                      <a:pt x="1755" y="964"/>
                    </a:lnTo>
                    <a:lnTo>
                      <a:pt x="1752" y="966"/>
                    </a:lnTo>
                    <a:lnTo>
                      <a:pt x="1749" y="968"/>
                    </a:lnTo>
                    <a:lnTo>
                      <a:pt x="1747" y="970"/>
                    </a:lnTo>
                    <a:lnTo>
                      <a:pt x="1745" y="974"/>
                    </a:lnTo>
                    <a:lnTo>
                      <a:pt x="1744" y="977"/>
                    </a:lnTo>
                    <a:lnTo>
                      <a:pt x="1742" y="979"/>
                    </a:lnTo>
                    <a:lnTo>
                      <a:pt x="1739" y="981"/>
                    </a:lnTo>
                    <a:lnTo>
                      <a:pt x="1736" y="981"/>
                    </a:lnTo>
                    <a:lnTo>
                      <a:pt x="1732" y="980"/>
                    </a:lnTo>
                    <a:lnTo>
                      <a:pt x="1731" y="980"/>
                    </a:lnTo>
                    <a:lnTo>
                      <a:pt x="1730" y="979"/>
                    </a:lnTo>
                    <a:lnTo>
                      <a:pt x="1728" y="978"/>
                    </a:lnTo>
                    <a:lnTo>
                      <a:pt x="1727" y="976"/>
                    </a:lnTo>
                    <a:lnTo>
                      <a:pt x="1727" y="975"/>
                    </a:lnTo>
                    <a:lnTo>
                      <a:pt x="1727" y="973"/>
                    </a:lnTo>
                    <a:lnTo>
                      <a:pt x="1728" y="971"/>
                    </a:lnTo>
                    <a:lnTo>
                      <a:pt x="1730" y="973"/>
                    </a:lnTo>
                    <a:lnTo>
                      <a:pt x="1732" y="973"/>
                    </a:lnTo>
                    <a:lnTo>
                      <a:pt x="1733" y="974"/>
                    </a:lnTo>
                    <a:lnTo>
                      <a:pt x="1735" y="975"/>
                    </a:lnTo>
                    <a:lnTo>
                      <a:pt x="1738" y="975"/>
                    </a:lnTo>
                    <a:lnTo>
                      <a:pt x="1739" y="974"/>
                    </a:lnTo>
                    <a:lnTo>
                      <a:pt x="1741" y="971"/>
                    </a:lnTo>
                    <a:lnTo>
                      <a:pt x="1742" y="968"/>
                    </a:lnTo>
                    <a:lnTo>
                      <a:pt x="1742" y="966"/>
                    </a:lnTo>
                    <a:lnTo>
                      <a:pt x="1741" y="963"/>
                    </a:lnTo>
                    <a:lnTo>
                      <a:pt x="1740" y="960"/>
                    </a:lnTo>
                    <a:lnTo>
                      <a:pt x="1738" y="958"/>
                    </a:lnTo>
                    <a:lnTo>
                      <a:pt x="1736" y="956"/>
                    </a:lnTo>
                    <a:lnTo>
                      <a:pt x="1734" y="953"/>
                    </a:lnTo>
                    <a:lnTo>
                      <a:pt x="1731" y="952"/>
                    </a:lnTo>
                    <a:lnTo>
                      <a:pt x="1729" y="952"/>
                    </a:lnTo>
                    <a:lnTo>
                      <a:pt x="1725" y="952"/>
                    </a:lnTo>
                    <a:lnTo>
                      <a:pt x="1721" y="952"/>
                    </a:lnTo>
                    <a:lnTo>
                      <a:pt x="1711" y="953"/>
                    </a:lnTo>
                    <a:lnTo>
                      <a:pt x="1701" y="954"/>
                    </a:lnTo>
                    <a:lnTo>
                      <a:pt x="1698" y="956"/>
                    </a:lnTo>
                    <a:lnTo>
                      <a:pt x="1695" y="957"/>
                    </a:lnTo>
                    <a:lnTo>
                      <a:pt x="1691" y="959"/>
                    </a:lnTo>
                    <a:lnTo>
                      <a:pt x="1688" y="960"/>
                    </a:lnTo>
                    <a:lnTo>
                      <a:pt x="1684" y="960"/>
                    </a:lnTo>
                    <a:lnTo>
                      <a:pt x="1680" y="960"/>
                    </a:lnTo>
                    <a:lnTo>
                      <a:pt x="1677" y="960"/>
                    </a:lnTo>
                    <a:lnTo>
                      <a:pt x="1676" y="959"/>
                    </a:lnTo>
                    <a:lnTo>
                      <a:pt x="1675" y="958"/>
                    </a:lnTo>
                    <a:lnTo>
                      <a:pt x="1675" y="956"/>
                    </a:lnTo>
                    <a:lnTo>
                      <a:pt x="1675" y="954"/>
                    </a:lnTo>
                    <a:lnTo>
                      <a:pt x="1676" y="952"/>
                    </a:lnTo>
                    <a:lnTo>
                      <a:pt x="1678" y="949"/>
                    </a:lnTo>
                    <a:lnTo>
                      <a:pt x="1679" y="947"/>
                    </a:lnTo>
                    <a:lnTo>
                      <a:pt x="1681" y="945"/>
                    </a:lnTo>
                    <a:lnTo>
                      <a:pt x="1684" y="944"/>
                    </a:lnTo>
                    <a:lnTo>
                      <a:pt x="1685" y="943"/>
                    </a:lnTo>
                    <a:lnTo>
                      <a:pt x="1687" y="941"/>
                    </a:lnTo>
                    <a:lnTo>
                      <a:pt x="1688" y="938"/>
                    </a:lnTo>
                    <a:lnTo>
                      <a:pt x="1688" y="936"/>
                    </a:lnTo>
                    <a:lnTo>
                      <a:pt x="1688" y="934"/>
                    </a:lnTo>
                    <a:lnTo>
                      <a:pt x="1687" y="933"/>
                    </a:lnTo>
                    <a:lnTo>
                      <a:pt x="1685" y="933"/>
                    </a:lnTo>
                    <a:lnTo>
                      <a:pt x="1683" y="932"/>
                    </a:lnTo>
                    <a:lnTo>
                      <a:pt x="1681" y="932"/>
                    </a:lnTo>
                    <a:lnTo>
                      <a:pt x="1679" y="932"/>
                    </a:lnTo>
                    <a:lnTo>
                      <a:pt x="1678" y="930"/>
                    </a:lnTo>
                    <a:lnTo>
                      <a:pt x="1678" y="928"/>
                    </a:lnTo>
                    <a:lnTo>
                      <a:pt x="1678" y="926"/>
                    </a:lnTo>
                    <a:lnTo>
                      <a:pt x="1680" y="925"/>
                    </a:lnTo>
                    <a:lnTo>
                      <a:pt x="1683" y="924"/>
                    </a:lnTo>
                    <a:lnTo>
                      <a:pt x="1686" y="924"/>
                    </a:lnTo>
                    <a:lnTo>
                      <a:pt x="1688" y="923"/>
                    </a:lnTo>
                    <a:lnTo>
                      <a:pt x="1690" y="923"/>
                    </a:lnTo>
                    <a:lnTo>
                      <a:pt x="1692" y="922"/>
                    </a:lnTo>
                    <a:lnTo>
                      <a:pt x="1695" y="922"/>
                    </a:lnTo>
                    <a:lnTo>
                      <a:pt x="1695" y="921"/>
                    </a:lnTo>
                    <a:lnTo>
                      <a:pt x="1698" y="916"/>
                    </a:lnTo>
                    <a:lnTo>
                      <a:pt x="1697" y="911"/>
                    </a:lnTo>
                    <a:lnTo>
                      <a:pt x="1697" y="904"/>
                    </a:lnTo>
                    <a:lnTo>
                      <a:pt x="1699" y="899"/>
                    </a:lnTo>
                    <a:lnTo>
                      <a:pt x="1692" y="892"/>
                    </a:lnTo>
                    <a:lnTo>
                      <a:pt x="1684" y="888"/>
                    </a:lnTo>
                    <a:lnTo>
                      <a:pt x="1673" y="886"/>
                    </a:lnTo>
                    <a:lnTo>
                      <a:pt x="1662" y="888"/>
                    </a:lnTo>
                    <a:lnTo>
                      <a:pt x="1658" y="891"/>
                    </a:lnTo>
                    <a:lnTo>
                      <a:pt x="1656" y="893"/>
                    </a:lnTo>
                    <a:lnTo>
                      <a:pt x="1655" y="897"/>
                    </a:lnTo>
                    <a:lnTo>
                      <a:pt x="1653" y="900"/>
                    </a:lnTo>
                    <a:lnTo>
                      <a:pt x="1651" y="903"/>
                    </a:lnTo>
                    <a:lnTo>
                      <a:pt x="1650" y="906"/>
                    </a:lnTo>
                    <a:lnTo>
                      <a:pt x="1646" y="909"/>
                    </a:lnTo>
                    <a:lnTo>
                      <a:pt x="1643" y="911"/>
                    </a:lnTo>
                    <a:lnTo>
                      <a:pt x="1640" y="912"/>
                    </a:lnTo>
                    <a:lnTo>
                      <a:pt x="1632" y="914"/>
                    </a:lnTo>
                    <a:lnTo>
                      <a:pt x="1623" y="917"/>
                    </a:lnTo>
                    <a:lnTo>
                      <a:pt x="1614" y="919"/>
                    </a:lnTo>
                    <a:lnTo>
                      <a:pt x="1607" y="919"/>
                    </a:lnTo>
                    <a:lnTo>
                      <a:pt x="1600" y="914"/>
                    </a:lnTo>
                    <a:lnTo>
                      <a:pt x="1596" y="906"/>
                    </a:lnTo>
                    <a:lnTo>
                      <a:pt x="1592" y="899"/>
                    </a:lnTo>
                    <a:lnTo>
                      <a:pt x="1590" y="890"/>
                    </a:lnTo>
                    <a:lnTo>
                      <a:pt x="1588" y="887"/>
                    </a:lnTo>
                    <a:lnTo>
                      <a:pt x="1586" y="883"/>
                    </a:lnTo>
                    <a:lnTo>
                      <a:pt x="1583" y="881"/>
                    </a:lnTo>
                    <a:lnTo>
                      <a:pt x="1580" y="881"/>
                    </a:lnTo>
                    <a:lnTo>
                      <a:pt x="1577" y="881"/>
                    </a:lnTo>
                    <a:lnTo>
                      <a:pt x="1570" y="881"/>
                    </a:lnTo>
                    <a:lnTo>
                      <a:pt x="1563" y="882"/>
                    </a:lnTo>
                    <a:lnTo>
                      <a:pt x="1557" y="883"/>
                    </a:lnTo>
                    <a:lnTo>
                      <a:pt x="1553" y="887"/>
                    </a:lnTo>
                    <a:lnTo>
                      <a:pt x="1550" y="890"/>
                    </a:lnTo>
                    <a:lnTo>
                      <a:pt x="1548" y="893"/>
                    </a:lnTo>
                    <a:lnTo>
                      <a:pt x="1546" y="897"/>
                    </a:lnTo>
                    <a:lnTo>
                      <a:pt x="1544" y="899"/>
                    </a:lnTo>
                    <a:lnTo>
                      <a:pt x="1539" y="902"/>
                    </a:lnTo>
                    <a:lnTo>
                      <a:pt x="1536" y="905"/>
                    </a:lnTo>
                    <a:lnTo>
                      <a:pt x="1532" y="908"/>
                    </a:lnTo>
                    <a:lnTo>
                      <a:pt x="1528" y="910"/>
                    </a:lnTo>
                    <a:lnTo>
                      <a:pt x="1516" y="917"/>
                    </a:lnTo>
                    <a:lnTo>
                      <a:pt x="1506" y="925"/>
                    </a:lnTo>
                    <a:lnTo>
                      <a:pt x="1498" y="936"/>
                    </a:lnTo>
                    <a:lnTo>
                      <a:pt x="1495" y="939"/>
                    </a:lnTo>
                    <a:lnTo>
                      <a:pt x="1494" y="942"/>
                    </a:lnTo>
                    <a:lnTo>
                      <a:pt x="1493" y="945"/>
                    </a:lnTo>
                    <a:lnTo>
                      <a:pt x="1492" y="948"/>
                    </a:lnTo>
                    <a:lnTo>
                      <a:pt x="1493" y="952"/>
                    </a:lnTo>
                    <a:lnTo>
                      <a:pt x="1494" y="960"/>
                    </a:lnTo>
                    <a:lnTo>
                      <a:pt x="1495" y="969"/>
                    </a:lnTo>
                    <a:lnTo>
                      <a:pt x="1498" y="965"/>
                    </a:lnTo>
                    <a:lnTo>
                      <a:pt x="1499" y="958"/>
                    </a:lnTo>
                    <a:lnTo>
                      <a:pt x="1500" y="951"/>
                    </a:lnTo>
                    <a:lnTo>
                      <a:pt x="1502" y="945"/>
                    </a:lnTo>
                    <a:lnTo>
                      <a:pt x="1506" y="941"/>
                    </a:lnTo>
                    <a:lnTo>
                      <a:pt x="1513" y="936"/>
                    </a:lnTo>
                    <a:lnTo>
                      <a:pt x="1520" y="932"/>
                    </a:lnTo>
                    <a:lnTo>
                      <a:pt x="1522" y="928"/>
                    </a:lnTo>
                    <a:lnTo>
                      <a:pt x="1524" y="926"/>
                    </a:lnTo>
                    <a:lnTo>
                      <a:pt x="1527" y="924"/>
                    </a:lnTo>
                    <a:lnTo>
                      <a:pt x="1531" y="921"/>
                    </a:lnTo>
                    <a:lnTo>
                      <a:pt x="1544" y="914"/>
                    </a:lnTo>
                    <a:lnTo>
                      <a:pt x="1559" y="910"/>
                    </a:lnTo>
                    <a:lnTo>
                      <a:pt x="1568" y="909"/>
                    </a:lnTo>
                    <a:lnTo>
                      <a:pt x="1579" y="910"/>
                    </a:lnTo>
                    <a:lnTo>
                      <a:pt x="1590" y="914"/>
                    </a:lnTo>
                    <a:lnTo>
                      <a:pt x="1597" y="920"/>
                    </a:lnTo>
                    <a:lnTo>
                      <a:pt x="1600" y="925"/>
                    </a:lnTo>
                    <a:lnTo>
                      <a:pt x="1600" y="933"/>
                    </a:lnTo>
                    <a:lnTo>
                      <a:pt x="1598" y="942"/>
                    </a:lnTo>
                    <a:lnTo>
                      <a:pt x="1594" y="949"/>
                    </a:lnTo>
                    <a:lnTo>
                      <a:pt x="1591" y="958"/>
                    </a:lnTo>
                    <a:lnTo>
                      <a:pt x="1588" y="965"/>
                    </a:lnTo>
                    <a:lnTo>
                      <a:pt x="1587" y="974"/>
                    </a:lnTo>
                    <a:lnTo>
                      <a:pt x="1587" y="981"/>
                    </a:lnTo>
                    <a:lnTo>
                      <a:pt x="1590" y="989"/>
                    </a:lnTo>
                    <a:lnTo>
                      <a:pt x="1597" y="993"/>
                    </a:lnTo>
                    <a:lnTo>
                      <a:pt x="1603" y="999"/>
                    </a:lnTo>
                    <a:lnTo>
                      <a:pt x="1611" y="1004"/>
                    </a:lnTo>
                    <a:lnTo>
                      <a:pt x="1618" y="1007"/>
                    </a:lnTo>
                    <a:lnTo>
                      <a:pt x="1624" y="1007"/>
                    </a:lnTo>
                    <a:lnTo>
                      <a:pt x="1631" y="1007"/>
                    </a:lnTo>
                    <a:lnTo>
                      <a:pt x="1635" y="1009"/>
                    </a:lnTo>
                    <a:lnTo>
                      <a:pt x="1637" y="1013"/>
                    </a:lnTo>
                    <a:lnTo>
                      <a:pt x="1639" y="1015"/>
                    </a:lnTo>
                    <a:lnTo>
                      <a:pt x="1641" y="1018"/>
                    </a:lnTo>
                    <a:lnTo>
                      <a:pt x="1643" y="1019"/>
                    </a:lnTo>
                    <a:lnTo>
                      <a:pt x="1645" y="1019"/>
                    </a:lnTo>
                    <a:lnTo>
                      <a:pt x="1647" y="1019"/>
                    </a:lnTo>
                    <a:lnTo>
                      <a:pt x="1650" y="1019"/>
                    </a:lnTo>
                    <a:lnTo>
                      <a:pt x="1652" y="1020"/>
                    </a:lnTo>
                    <a:lnTo>
                      <a:pt x="1654" y="1021"/>
                    </a:lnTo>
                    <a:lnTo>
                      <a:pt x="1655" y="1022"/>
                    </a:lnTo>
                    <a:lnTo>
                      <a:pt x="1655" y="1028"/>
                    </a:lnTo>
                    <a:lnTo>
                      <a:pt x="1648" y="1033"/>
                    </a:lnTo>
                    <a:lnTo>
                      <a:pt x="1640" y="1039"/>
                    </a:lnTo>
                    <a:lnTo>
                      <a:pt x="1632" y="1042"/>
                    </a:lnTo>
                    <a:lnTo>
                      <a:pt x="1626" y="1044"/>
                    </a:lnTo>
                    <a:lnTo>
                      <a:pt x="1620" y="1045"/>
                    </a:lnTo>
                    <a:lnTo>
                      <a:pt x="1612" y="1046"/>
                    </a:lnTo>
                    <a:lnTo>
                      <a:pt x="1605" y="1047"/>
                    </a:lnTo>
                    <a:lnTo>
                      <a:pt x="1600" y="1051"/>
                    </a:lnTo>
                    <a:lnTo>
                      <a:pt x="1597" y="1055"/>
                    </a:lnTo>
                    <a:lnTo>
                      <a:pt x="1594" y="1059"/>
                    </a:lnTo>
                    <a:lnTo>
                      <a:pt x="1592" y="1064"/>
                    </a:lnTo>
                    <a:lnTo>
                      <a:pt x="1588" y="1069"/>
                    </a:lnTo>
                    <a:lnTo>
                      <a:pt x="1582" y="1078"/>
                    </a:lnTo>
                    <a:lnTo>
                      <a:pt x="1576" y="1085"/>
                    </a:lnTo>
                    <a:lnTo>
                      <a:pt x="1570" y="1086"/>
                    </a:lnTo>
                    <a:lnTo>
                      <a:pt x="1568" y="1086"/>
                    </a:lnTo>
                    <a:lnTo>
                      <a:pt x="1567" y="1085"/>
                    </a:lnTo>
                    <a:lnTo>
                      <a:pt x="1566" y="1083"/>
                    </a:lnTo>
                    <a:lnTo>
                      <a:pt x="1565" y="1080"/>
                    </a:lnTo>
                    <a:lnTo>
                      <a:pt x="1564" y="1077"/>
                    </a:lnTo>
                    <a:lnTo>
                      <a:pt x="1564" y="1075"/>
                    </a:lnTo>
                    <a:lnTo>
                      <a:pt x="1560" y="1073"/>
                    </a:lnTo>
                    <a:lnTo>
                      <a:pt x="1559" y="1069"/>
                    </a:lnTo>
                    <a:lnTo>
                      <a:pt x="1558" y="1065"/>
                    </a:lnTo>
                    <a:lnTo>
                      <a:pt x="1559" y="1062"/>
                    </a:lnTo>
                    <a:lnTo>
                      <a:pt x="1561" y="1057"/>
                    </a:lnTo>
                    <a:lnTo>
                      <a:pt x="1563" y="1053"/>
                    </a:lnTo>
                    <a:lnTo>
                      <a:pt x="1566" y="1050"/>
                    </a:lnTo>
                    <a:lnTo>
                      <a:pt x="1569" y="1045"/>
                    </a:lnTo>
                    <a:lnTo>
                      <a:pt x="1575" y="1042"/>
                    </a:lnTo>
                    <a:lnTo>
                      <a:pt x="1578" y="1041"/>
                    </a:lnTo>
                    <a:lnTo>
                      <a:pt x="1582" y="1039"/>
                    </a:lnTo>
                    <a:lnTo>
                      <a:pt x="1586" y="1036"/>
                    </a:lnTo>
                    <a:lnTo>
                      <a:pt x="1590" y="1033"/>
                    </a:lnTo>
                    <a:lnTo>
                      <a:pt x="1589" y="1032"/>
                    </a:lnTo>
                    <a:lnTo>
                      <a:pt x="1588" y="1030"/>
                    </a:lnTo>
                    <a:lnTo>
                      <a:pt x="1587" y="1028"/>
                    </a:lnTo>
                    <a:lnTo>
                      <a:pt x="1586" y="1024"/>
                    </a:lnTo>
                    <a:lnTo>
                      <a:pt x="1583" y="1022"/>
                    </a:lnTo>
                    <a:lnTo>
                      <a:pt x="1582" y="1021"/>
                    </a:lnTo>
                    <a:lnTo>
                      <a:pt x="1581" y="1020"/>
                    </a:lnTo>
                    <a:lnTo>
                      <a:pt x="1575" y="1024"/>
                    </a:lnTo>
                    <a:lnTo>
                      <a:pt x="1569" y="1029"/>
                    </a:lnTo>
                    <a:lnTo>
                      <a:pt x="1564" y="1033"/>
                    </a:lnTo>
                    <a:lnTo>
                      <a:pt x="1560" y="1034"/>
                    </a:lnTo>
                    <a:lnTo>
                      <a:pt x="1558" y="1035"/>
                    </a:lnTo>
                    <a:lnTo>
                      <a:pt x="1555" y="1036"/>
                    </a:lnTo>
                    <a:lnTo>
                      <a:pt x="1553" y="1037"/>
                    </a:lnTo>
                    <a:lnTo>
                      <a:pt x="1549" y="1040"/>
                    </a:lnTo>
                    <a:lnTo>
                      <a:pt x="1548" y="1041"/>
                    </a:lnTo>
                    <a:lnTo>
                      <a:pt x="1546" y="1043"/>
                    </a:lnTo>
                    <a:lnTo>
                      <a:pt x="1545" y="1045"/>
                    </a:lnTo>
                    <a:lnTo>
                      <a:pt x="1546" y="1048"/>
                    </a:lnTo>
                    <a:lnTo>
                      <a:pt x="1543" y="1052"/>
                    </a:lnTo>
                    <a:lnTo>
                      <a:pt x="1536" y="1055"/>
                    </a:lnTo>
                    <a:lnTo>
                      <a:pt x="1527" y="1057"/>
                    </a:lnTo>
                    <a:lnTo>
                      <a:pt x="1519" y="1058"/>
                    </a:lnTo>
                    <a:lnTo>
                      <a:pt x="1511" y="1059"/>
                    </a:lnTo>
                    <a:lnTo>
                      <a:pt x="1506" y="1059"/>
                    </a:lnTo>
                    <a:lnTo>
                      <a:pt x="1501" y="1063"/>
                    </a:lnTo>
                    <a:lnTo>
                      <a:pt x="1496" y="1069"/>
                    </a:lnTo>
                    <a:lnTo>
                      <a:pt x="1492" y="1075"/>
                    </a:lnTo>
                    <a:lnTo>
                      <a:pt x="1488" y="1079"/>
                    </a:lnTo>
                    <a:lnTo>
                      <a:pt x="1484" y="1079"/>
                    </a:lnTo>
                    <a:lnTo>
                      <a:pt x="1482" y="1079"/>
                    </a:lnTo>
                    <a:lnTo>
                      <a:pt x="1480" y="1078"/>
                    </a:lnTo>
                    <a:lnTo>
                      <a:pt x="1479" y="1077"/>
                    </a:lnTo>
                    <a:lnTo>
                      <a:pt x="1477" y="1077"/>
                    </a:lnTo>
                    <a:lnTo>
                      <a:pt x="1476" y="1077"/>
                    </a:lnTo>
                    <a:lnTo>
                      <a:pt x="1474" y="1077"/>
                    </a:lnTo>
                    <a:lnTo>
                      <a:pt x="1473" y="1079"/>
                    </a:lnTo>
                    <a:lnTo>
                      <a:pt x="1471" y="1083"/>
                    </a:lnTo>
                    <a:lnTo>
                      <a:pt x="1469" y="1086"/>
                    </a:lnTo>
                    <a:lnTo>
                      <a:pt x="1467" y="1089"/>
                    </a:lnTo>
                    <a:lnTo>
                      <a:pt x="1467" y="1093"/>
                    </a:lnTo>
                    <a:lnTo>
                      <a:pt x="1466" y="1096"/>
                    </a:lnTo>
                    <a:lnTo>
                      <a:pt x="1466" y="1098"/>
                    </a:lnTo>
                    <a:lnTo>
                      <a:pt x="1466" y="1100"/>
                    </a:lnTo>
                    <a:lnTo>
                      <a:pt x="1466" y="1101"/>
                    </a:lnTo>
                    <a:lnTo>
                      <a:pt x="1465" y="1102"/>
                    </a:lnTo>
                    <a:lnTo>
                      <a:pt x="1463" y="1104"/>
                    </a:lnTo>
                    <a:lnTo>
                      <a:pt x="1460" y="1104"/>
                    </a:lnTo>
                    <a:lnTo>
                      <a:pt x="1457" y="1104"/>
                    </a:lnTo>
                    <a:lnTo>
                      <a:pt x="1455" y="1105"/>
                    </a:lnTo>
                    <a:lnTo>
                      <a:pt x="1452" y="1106"/>
                    </a:lnTo>
                    <a:lnTo>
                      <a:pt x="1451" y="1108"/>
                    </a:lnTo>
                    <a:lnTo>
                      <a:pt x="1450" y="1111"/>
                    </a:lnTo>
                    <a:lnTo>
                      <a:pt x="1450" y="1113"/>
                    </a:lnTo>
                    <a:lnTo>
                      <a:pt x="1449" y="1116"/>
                    </a:lnTo>
                    <a:lnTo>
                      <a:pt x="1400" y="1101"/>
                    </a:lnTo>
                    <a:lnTo>
                      <a:pt x="1348" y="1085"/>
                    </a:lnTo>
                    <a:lnTo>
                      <a:pt x="1348" y="1085"/>
                    </a:lnTo>
                    <a:lnTo>
                      <a:pt x="1348" y="1082"/>
                    </a:lnTo>
                    <a:lnTo>
                      <a:pt x="1346" y="1074"/>
                    </a:lnTo>
                    <a:lnTo>
                      <a:pt x="1341" y="1071"/>
                    </a:lnTo>
                    <a:lnTo>
                      <a:pt x="1335" y="1069"/>
                    </a:lnTo>
                    <a:lnTo>
                      <a:pt x="1328" y="1072"/>
                    </a:lnTo>
                    <a:lnTo>
                      <a:pt x="1321" y="1074"/>
                    </a:lnTo>
                    <a:lnTo>
                      <a:pt x="1315" y="1077"/>
                    </a:lnTo>
                    <a:lnTo>
                      <a:pt x="1309" y="1075"/>
                    </a:lnTo>
                    <a:lnTo>
                      <a:pt x="1313" y="1074"/>
                    </a:lnTo>
                    <a:lnTo>
                      <a:pt x="1314" y="1074"/>
                    </a:lnTo>
                    <a:lnTo>
                      <a:pt x="1314" y="1074"/>
                    </a:lnTo>
                    <a:lnTo>
                      <a:pt x="1315" y="1074"/>
                    </a:lnTo>
                    <a:lnTo>
                      <a:pt x="1291" y="1065"/>
                    </a:lnTo>
                    <a:lnTo>
                      <a:pt x="1268" y="1056"/>
                    </a:lnTo>
                    <a:lnTo>
                      <a:pt x="1269" y="1048"/>
                    </a:lnTo>
                    <a:lnTo>
                      <a:pt x="1266" y="1036"/>
                    </a:lnTo>
                    <a:lnTo>
                      <a:pt x="1260" y="1026"/>
                    </a:lnTo>
                    <a:lnTo>
                      <a:pt x="1253" y="1024"/>
                    </a:lnTo>
                    <a:lnTo>
                      <a:pt x="1244" y="1022"/>
                    </a:lnTo>
                    <a:lnTo>
                      <a:pt x="1236" y="1023"/>
                    </a:lnTo>
                    <a:lnTo>
                      <a:pt x="1229" y="1026"/>
                    </a:lnTo>
                    <a:lnTo>
                      <a:pt x="1228" y="1029"/>
                    </a:lnTo>
                    <a:lnTo>
                      <a:pt x="1228" y="1031"/>
                    </a:lnTo>
                    <a:lnTo>
                      <a:pt x="1227" y="1033"/>
                    </a:lnTo>
                    <a:lnTo>
                      <a:pt x="1226" y="1035"/>
                    </a:lnTo>
                    <a:lnTo>
                      <a:pt x="1226" y="1037"/>
                    </a:lnTo>
                    <a:lnTo>
                      <a:pt x="1225" y="1039"/>
                    </a:lnTo>
                    <a:lnTo>
                      <a:pt x="1223" y="1040"/>
                    </a:lnTo>
                    <a:lnTo>
                      <a:pt x="1221" y="1040"/>
                    </a:lnTo>
                    <a:lnTo>
                      <a:pt x="1219" y="1040"/>
                    </a:lnTo>
                    <a:lnTo>
                      <a:pt x="1216" y="1037"/>
                    </a:lnTo>
                    <a:lnTo>
                      <a:pt x="1212" y="1035"/>
                    </a:lnTo>
                    <a:lnTo>
                      <a:pt x="1208" y="1032"/>
                    </a:lnTo>
                    <a:lnTo>
                      <a:pt x="1205" y="1029"/>
                    </a:lnTo>
                    <a:lnTo>
                      <a:pt x="1201" y="1026"/>
                    </a:lnTo>
                    <a:lnTo>
                      <a:pt x="1199" y="1024"/>
                    </a:lnTo>
                    <a:lnTo>
                      <a:pt x="1192" y="1021"/>
                    </a:lnTo>
                    <a:lnTo>
                      <a:pt x="1185" y="1019"/>
                    </a:lnTo>
                    <a:lnTo>
                      <a:pt x="1179" y="1015"/>
                    </a:lnTo>
                    <a:lnTo>
                      <a:pt x="1176" y="1018"/>
                    </a:lnTo>
                    <a:lnTo>
                      <a:pt x="1174" y="1020"/>
                    </a:lnTo>
                    <a:lnTo>
                      <a:pt x="1171" y="1022"/>
                    </a:lnTo>
                    <a:lnTo>
                      <a:pt x="1163" y="1019"/>
                    </a:lnTo>
                    <a:lnTo>
                      <a:pt x="1170" y="1019"/>
                    </a:lnTo>
                    <a:lnTo>
                      <a:pt x="1149" y="1009"/>
                    </a:lnTo>
                    <a:lnTo>
                      <a:pt x="1130" y="1000"/>
                    </a:lnTo>
                    <a:lnTo>
                      <a:pt x="1132" y="999"/>
                    </a:lnTo>
                    <a:lnTo>
                      <a:pt x="1134" y="998"/>
                    </a:lnTo>
                    <a:lnTo>
                      <a:pt x="1138" y="998"/>
                    </a:lnTo>
                    <a:lnTo>
                      <a:pt x="1142" y="998"/>
                    </a:lnTo>
                    <a:lnTo>
                      <a:pt x="1148" y="999"/>
                    </a:lnTo>
                    <a:lnTo>
                      <a:pt x="1155" y="999"/>
                    </a:lnTo>
                    <a:lnTo>
                      <a:pt x="1162" y="999"/>
                    </a:lnTo>
                    <a:lnTo>
                      <a:pt x="1168" y="998"/>
                    </a:lnTo>
                    <a:lnTo>
                      <a:pt x="1173" y="996"/>
                    </a:lnTo>
                    <a:lnTo>
                      <a:pt x="1175" y="990"/>
                    </a:lnTo>
                    <a:lnTo>
                      <a:pt x="1175" y="982"/>
                    </a:lnTo>
                    <a:lnTo>
                      <a:pt x="1172" y="975"/>
                    </a:lnTo>
                    <a:lnTo>
                      <a:pt x="1168" y="969"/>
                    </a:lnTo>
                    <a:lnTo>
                      <a:pt x="1163" y="966"/>
                    </a:lnTo>
                    <a:lnTo>
                      <a:pt x="1155" y="965"/>
                    </a:lnTo>
                    <a:lnTo>
                      <a:pt x="1150" y="965"/>
                    </a:lnTo>
                    <a:lnTo>
                      <a:pt x="1146" y="965"/>
                    </a:lnTo>
                    <a:lnTo>
                      <a:pt x="1144" y="964"/>
                    </a:lnTo>
                    <a:lnTo>
                      <a:pt x="1143" y="962"/>
                    </a:lnTo>
                    <a:lnTo>
                      <a:pt x="1142" y="959"/>
                    </a:lnTo>
                    <a:lnTo>
                      <a:pt x="1141" y="956"/>
                    </a:lnTo>
                    <a:lnTo>
                      <a:pt x="1140" y="952"/>
                    </a:lnTo>
                    <a:lnTo>
                      <a:pt x="1139" y="949"/>
                    </a:lnTo>
                    <a:lnTo>
                      <a:pt x="1138" y="947"/>
                    </a:lnTo>
                    <a:lnTo>
                      <a:pt x="1135" y="944"/>
                    </a:lnTo>
                    <a:lnTo>
                      <a:pt x="1133" y="942"/>
                    </a:lnTo>
                    <a:lnTo>
                      <a:pt x="1132" y="939"/>
                    </a:lnTo>
                    <a:lnTo>
                      <a:pt x="1130" y="938"/>
                    </a:lnTo>
                    <a:lnTo>
                      <a:pt x="1128" y="938"/>
                    </a:lnTo>
                    <a:lnTo>
                      <a:pt x="1125" y="941"/>
                    </a:lnTo>
                    <a:lnTo>
                      <a:pt x="1124" y="943"/>
                    </a:lnTo>
                    <a:lnTo>
                      <a:pt x="1123" y="945"/>
                    </a:lnTo>
                    <a:lnTo>
                      <a:pt x="1123" y="945"/>
                    </a:lnTo>
                    <a:lnTo>
                      <a:pt x="1122" y="945"/>
                    </a:lnTo>
                    <a:lnTo>
                      <a:pt x="1121" y="943"/>
                    </a:lnTo>
                    <a:lnTo>
                      <a:pt x="1120" y="941"/>
                    </a:lnTo>
                    <a:lnTo>
                      <a:pt x="1118" y="938"/>
                    </a:lnTo>
                    <a:lnTo>
                      <a:pt x="1114" y="936"/>
                    </a:lnTo>
                    <a:lnTo>
                      <a:pt x="1112" y="935"/>
                    </a:lnTo>
                    <a:lnTo>
                      <a:pt x="1109" y="934"/>
                    </a:lnTo>
                    <a:lnTo>
                      <a:pt x="1102" y="935"/>
                    </a:lnTo>
                    <a:lnTo>
                      <a:pt x="1099" y="938"/>
                    </a:lnTo>
                    <a:lnTo>
                      <a:pt x="1097" y="944"/>
                    </a:lnTo>
                    <a:lnTo>
                      <a:pt x="1095" y="949"/>
                    </a:lnTo>
                    <a:lnTo>
                      <a:pt x="1091" y="954"/>
                    </a:lnTo>
                    <a:lnTo>
                      <a:pt x="1085" y="956"/>
                    </a:lnTo>
                    <a:lnTo>
                      <a:pt x="1080" y="958"/>
                    </a:lnTo>
                    <a:lnTo>
                      <a:pt x="1076" y="960"/>
                    </a:lnTo>
                    <a:lnTo>
                      <a:pt x="1073" y="963"/>
                    </a:lnTo>
                    <a:lnTo>
                      <a:pt x="1069" y="964"/>
                    </a:lnTo>
                    <a:lnTo>
                      <a:pt x="1067" y="967"/>
                    </a:lnTo>
                    <a:lnTo>
                      <a:pt x="1064" y="969"/>
                    </a:lnTo>
                    <a:lnTo>
                      <a:pt x="1061" y="971"/>
                    </a:lnTo>
                    <a:lnTo>
                      <a:pt x="1058" y="971"/>
                    </a:lnTo>
                    <a:lnTo>
                      <a:pt x="1055" y="970"/>
                    </a:lnTo>
                    <a:lnTo>
                      <a:pt x="1055" y="969"/>
                    </a:lnTo>
                    <a:lnTo>
                      <a:pt x="1057" y="968"/>
                    </a:lnTo>
                    <a:lnTo>
                      <a:pt x="982" y="932"/>
                    </a:lnTo>
                    <a:lnTo>
                      <a:pt x="908" y="893"/>
                    </a:lnTo>
                    <a:lnTo>
                      <a:pt x="827" y="848"/>
                    </a:lnTo>
                    <a:lnTo>
                      <a:pt x="750" y="802"/>
                    </a:lnTo>
                    <a:lnTo>
                      <a:pt x="676" y="756"/>
                    </a:lnTo>
                    <a:lnTo>
                      <a:pt x="606" y="711"/>
                    </a:lnTo>
                    <a:lnTo>
                      <a:pt x="539" y="666"/>
                    </a:lnTo>
                    <a:lnTo>
                      <a:pt x="475" y="625"/>
                    </a:lnTo>
                    <a:lnTo>
                      <a:pt x="414" y="586"/>
                    </a:lnTo>
                    <a:lnTo>
                      <a:pt x="358" y="551"/>
                    </a:lnTo>
                    <a:lnTo>
                      <a:pt x="305" y="520"/>
                    </a:lnTo>
                    <a:lnTo>
                      <a:pt x="255" y="495"/>
                    </a:lnTo>
                    <a:lnTo>
                      <a:pt x="205" y="473"/>
                    </a:lnTo>
                    <a:lnTo>
                      <a:pt x="159" y="456"/>
                    </a:lnTo>
                    <a:lnTo>
                      <a:pt x="113" y="445"/>
                    </a:lnTo>
                    <a:lnTo>
                      <a:pt x="69" y="439"/>
                    </a:lnTo>
                    <a:lnTo>
                      <a:pt x="57" y="439"/>
                    </a:lnTo>
                    <a:lnTo>
                      <a:pt x="57" y="439"/>
                    </a:lnTo>
                    <a:lnTo>
                      <a:pt x="57" y="437"/>
                    </a:lnTo>
                    <a:lnTo>
                      <a:pt x="55" y="437"/>
                    </a:lnTo>
                    <a:lnTo>
                      <a:pt x="55" y="439"/>
                    </a:lnTo>
                    <a:lnTo>
                      <a:pt x="54" y="439"/>
                    </a:lnTo>
                    <a:lnTo>
                      <a:pt x="53" y="439"/>
                    </a:lnTo>
                    <a:lnTo>
                      <a:pt x="53" y="441"/>
                    </a:lnTo>
                    <a:lnTo>
                      <a:pt x="53" y="441"/>
                    </a:lnTo>
                    <a:lnTo>
                      <a:pt x="30" y="442"/>
                    </a:lnTo>
                    <a:lnTo>
                      <a:pt x="9" y="445"/>
                    </a:lnTo>
                    <a:lnTo>
                      <a:pt x="9" y="443"/>
                    </a:lnTo>
                    <a:lnTo>
                      <a:pt x="10" y="441"/>
                    </a:lnTo>
                    <a:lnTo>
                      <a:pt x="11" y="439"/>
                    </a:lnTo>
                    <a:lnTo>
                      <a:pt x="11" y="436"/>
                    </a:lnTo>
                    <a:lnTo>
                      <a:pt x="11" y="435"/>
                    </a:lnTo>
                    <a:lnTo>
                      <a:pt x="11" y="434"/>
                    </a:lnTo>
                    <a:lnTo>
                      <a:pt x="10" y="434"/>
                    </a:lnTo>
                    <a:lnTo>
                      <a:pt x="9" y="434"/>
                    </a:lnTo>
                    <a:lnTo>
                      <a:pt x="5" y="432"/>
                    </a:lnTo>
                    <a:lnTo>
                      <a:pt x="3" y="429"/>
                    </a:lnTo>
                    <a:lnTo>
                      <a:pt x="0" y="423"/>
                    </a:lnTo>
                    <a:lnTo>
                      <a:pt x="3" y="417"/>
                    </a:lnTo>
                    <a:lnTo>
                      <a:pt x="5" y="414"/>
                    </a:lnTo>
                    <a:lnTo>
                      <a:pt x="8" y="412"/>
                    </a:lnTo>
                    <a:lnTo>
                      <a:pt x="11" y="410"/>
                    </a:lnTo>
                    <a:lnTo>
                      <a:pt x="14" y="408"/>
                    </a:lnTo>
                    <a:lnTo>
                      <a:pt x="17" y="406"/>
                    </a:lnTo>
                    <a:lnTo>
                      <a:pt x="19" y="402"/>
                    </a:lnTo>
                    <a:lnTo>
                      <a:pt x="22" y="399"/>
                    </a:lnTo>
                    <a:lnTo>
                      <a:pt x="22" y="397"/>
                    </a:lnTo>
                    <a:lnTo>
                      <a:pt x="25" y="395"/>
                    </a:lnTo>
                    <a:lnTo>
                      <a:pt x="27" y="392"/>
                    </a:lnTo>
                    <a:lnTo>
                      <a:pt x="29" y="390"/>
                    </a:lnTo>
                    <a:lnTo>
                      <a:pt x="31" y="388"/>
                    </a:lnTo>
                    <a:lnTo>
                      <a:pt x="33" y="386"/>
                    </a:lnTo>
                    <a:lnTo>
                      <a:pt x="36" y="385"/>
                    </a:lnTo>
                    <a:lnTo>
                      <a:pt x="37" y="384"/>
                    </a:lnTo>
                    <a:lnTo>
                      <a:pt x="39" y="385"/>
                    </a:lnTo>
                    <a:lnTo>
                      <a:pt x="40" y="386"/>
                    </a:lnTo>
                    <a:lnTo>
                      <a:pt x="40" y="387"/>
                    </a:lnTo>
                    <a:lnTo>
                      <a:pt x="40" y="389"/>
                    </a:lnTo>
                    <a:lnTo>
                      <a:pt x="39" y="391"/>
                    </a:lnTo>
                    <a:lnTo>
                      <a:pt x="38" y="392"/>
                    </a:lnTo>
                    <a:lnTo>
                      <a:pt x="38" y="395"/>
                    </a:lnTo>
                    <a:lnTo>
                      <a:pt x="38" y="396"/>
                    </a:lnTo>
                    <a:lnTo>
                      <a:pt x="40" y="396"/>
                    </a:lnTo>
                    <a:lnTo>
                      <a:pt x="41" y="397"/>
                    </a:lnTo>
                    <a:lnTo>
                      <a:pt x="43" y="397"/>
                    </a:lnTo>
                    <a:lnTo>
                      <a:pt x="44" y="397"/>
                    </a:lnTo>
                    <a:lnTo>
                      <a:pt x="46" y="397"/>
                    </a:lnTo>
                    <a:lnTo>
                      <a:pt x="49" y="397"/>
                    </a:lnTo>
                    <a:lnTo>
                      <a:pt x="51" y="397"/>
                    </a:lnTo>
                    <a:lnTo>
                      <a:pt x="53" y="397"/>
                    </a:lnTo>
                    <a:lnTo>
                      <a:pt x="57" y="396"/>
                    </a:lnTo>
                    <a:lnTo>
                      <a:pt x="58" y="393"/>
                    </a:lnTo>
                    <a:lnTo>
                      <a:pt x="59" y="390"/>
                    </a:lnTo>
                    <a:lnTo>
                      <a:pt x="59" y="388"/>
                    </a:lnTo>
                    <a:lnTo>
                      <a:pt x="59" y="387"/>
                    </a:lnTo>
                    <a:lnTo>
                      <a:pt x="58" y="387"/>
                    </a:lnTo>
                    <a:lnTo>
                      <a:pt x="57" y="387"/>
                    </a:lnTo>
                    <a:lnTo>
                      <a:pt x="55" y="386"/>
                    </a:lnTo>
                    <a:lnTo>
                      <a:pt x="54" y="386"/>
                    </a:lnTo>
                    <a:lnTo>
                      <a:pt x="53" y="385"/>
                    </a:lnTo>
                    <a:lnTo>
                      <a:pt x="54" y="384"/>
                    </a:lnTo>
                    <a:lnTo>
                      <a:pt x="55" y="381"/>
                    </a:lnTo>
                    <a:lnTo>
                      <a:pt x="55" y="378"/>
                    </a:lnTo>
                    <a:lnTo>
                      <a:pt x="55" y="376"/>
                    </a:lnTo>
                    <a:lnTo>
                      <a:pt x="54" y="374"/>
                    </a:lnTo>
                    <a:lnTo>
                      <a:pt x="52" y="371"/>
                    </a:lnTo>
                    <a:lnTo>
                      <a:pt x="50" y="370"/>
                    </a:lnTo>
                    <a:lnTo>
                      <a:pt x="48" y="369"/>
                    </a:lnTo>
                    <a:lnTo>
                      <a:pt x="47" y="370"/>
                    </a:lnTo>
                    <a:lnTo>
                      <a:pt x="42" y="370"/>
                    </a:lnTo>
                    <a:lnTo>
                      <a:pt x="41" y="367"/>
                    </a:lnTo>
                    <a:lnTo>
                      <a:pt x="41" y="363"/>
                    </a:lnTo>
                    <a:lnTo>
                      <a:pt x="42" y="358"/>
                    </a:lnTo>
                    <a:lnTo>
                      <a:pt x="44" y="353"/>
                    </a:lnTo>
                    <a:lnTo>
                      <a:pt x="43" y="349"/>
                    </a:lnTo>
                    <a:lnTo>
                      <a:pt x="43" y="346"/>
                    </a:lnTo>
                    <a:lnTo>
                      <a:pt x="42" y="344"/>
                    </a:lnTo>
                    <a:lnTo>
                      <a:pt x="41" y="343"/>
                    </a:lnTo>
                    <a:lnTo>
                      <a:pt x="40" y="342"/>
                    </a:lnTo>
                    <a:lnTo>
                      <a:pt x="38" y="338"/>
                    </a:lnTo>
                    <a:lnTo>
                      <a:pt x="37" y="335"/>
                    </a:lnTo>
                    <a:lnTo>
                      <a:pt x="35" y="333"/>
                    </a:lnTo>
                    <a:lnTo>
                      <a:pt x="33" y="333"/>
                    </a:lnTo>
                    <a:lnTo>
                      <a:pt x="31" y="331"/>
                    </a:lnTo>
                    <a:lnTo>
                      <a:pt x="29" y="330"/>
                    </a:lnTo>
                    <a:lnTo>
                      <a:pt x="27" y="328"/>
                    </a:lnTo>
                    <a:lnTo>
                      <a:pt x="25" y="328"/>
                    </a:lnTo>
                    <a:lnTo>
                      <a:pt x="24" y="327"/>
                    </a:lnTo>
                    <a:lnTo>
                      <a:pt x="24" y="327"/>
                    </a:lnTo>
                    <a:lnTo>
                      <a:pt x="24" y="326"/>
                    </a:lnTo>
                    <a:lnTo>
                      <a:pt x="25" y="326"/>
                    </a:lnTo>
                    <a:lnTo>
                      <a:pt x="27" y="325"/>
                    </a:lnTo>
                    <a:lnTo>
                      <a:pt x="28" y="323"/>
                    </a:lnTo>
                    <a:lnTo>
                      <a:pt x="29" y="321"/>
                    </a:lnTo>
                    <a:lnTo>
                      <a:pt x="30" y="319"/>
                    </a:lnTo>
                    <a:lnTo>
                      <a:pt x="31" y="315"/>
                    </a:lnTo>
                    <a:lnTo>
                      <a:pt x="31" y="313"/>
                    </a:lnTo>
                    <a:lnTo>
                      <a:pt x="32" y="311"/>
                    </a:lnTo>
                    <a:lnTo>
                      <a:pt x="33" y="308"/>
                    </a:lnTo>
                    <a:lnTo>
                      <a:pt x="36" y="304"/>
                    </a:lnTo>
                    <a:lnTo>
                      <a:pt x="38" y="302"/>
                    </a:lnTo>
                    <a:lnTo>
                      <a:pt x="40" y="302"/>
                    </a:lnTo>
                    <a:lnTo>
                      <a:pt x="42" y="302"/>
                    </a:lnTo>
                    <a:lnTo>
                      <a:pt x="44" y="301"/>
                    </a:lnTo>
                    <a:lnTo>
                      <a:pt x="47" y="300"/>
                    </a:lnTo>
                    <a:lnTo>
                      <a:pt x="49" y="298"/>
                    </a:lnTo>
                    <a:lnTo>
                      <a:pt x="58" y="288"/>
                    </a:lnTo>
                    <a:lnTo>
                      <a:pt x="63" y="276"/>
                    </a:lnTo>
                    <a:lnTo>
                      <a:pt x="64" y="272"/>
                    </a:lnTo>
                    <a:lnTo>
                      <a:pt x="64" y="269"/>
                    </a:lnTo>
                    <a:lnTo>
                      <a:pt x="65" y="266"/>
                    </a:lnTo>
                    <a:lnTo>
                      <a:pt x="65" y="262"/>
                    </a:lnTo>
                    <a:lnTo>
                      <a:pt x="68" y="260"/>
                    </a:lnTo>
                    <a:lnTo>
                      <a:pt x="70" y="257"/>
                    </a:lnTo>
                    <a:lnTo>
                      <a:pt x="72" y="254"/>
                    </a:lnTo>
                    <a:lnTo>
                      <a:pt x="74" y="251"/>
                    </a:lnTo>
                    <a:lnTo>
                      <a:pt x="75" y="248"/>
                    </a:lnTo>
                    <a:lnTo>
                      <a:pt x="76" y="244"/>
                    </a:lnTo>
                    <a:lnTo>
                      <a:pt x="77" y="240"/>
                    </a:lnTo>
                    <a:lnTo>
                      <a:pt x="79" y="238"/>
                    </a:lnTo>
                    <a:lnTo>
                      <a:pt x="81" y="238"/>
                    </a:lnTo>
                    <a:lnTo>
                      <a:pt x="83" y="237"/>
                    </a:lnTo>
                    <a:lnTo>
                      <a:pt x="85" y="236"/>
                    </a:lnTo>
                    <a:lnTo>
                      <a:pt x="92" y="229"/>
                    </a:lnTo>
                    <a:lnTo>
                      <a:pt x="93" y="227"/>
                    </a:lnTo>
                    <a:lnTo>
                      <a:pt x="95" y="225"/>
                    </a:lnTo>
                    <a:lnTo>
                      <a:pt x="96" y="222"/>
                    </a:lnTo>
                    <a:lnTo>
                      <a:pt x="97" y="218"/>
                    </a:lnTo>
                    <a:lnTo>
                      <a:pt x="99" y="216"/>
                    </a:lnTo>
                    <a:lnTo>
                      <a:pt x="101" y="215"/>
                    </a:lnTo>
                    <a:lnTo>
                      <a:pt x="102" y="214"/>
                    </a:lnTo>
                    <a:lnTo>
                      <a:pt x="103" y="214"/>
                    </a:lnTo>
                    <a:lnTo>
                      <a:pt x="104" y="215"/>
                    </a:lnTo>
                    <a:lnTo>
                      <a:pt x="105" y="216"/>
                    </a:lnTo>
                    <a:lnTo>
                      <a:pt x="106" y="216"/>
                    </a:lnTo>
                    <a:lnTo>
                      <a:pt x="107" y="216"/>
                    </a:lnTo>
                    <a:lnTo>
                      <a:pt x="109" y="216"/>
                    </a:lnTo>
                    <a:lnTo>
                      <a:pt x="112" y="214"/>
                    </a:lnTo>
                    <a:lnTo>
                      <a:pt x="115" y="212"/>
                    </a:lnTo>
                    <a:lnTo>
                      <a:pt x="118" y="210"/>
                    </a:lnTo>
                    <a:lnTo>
                      <a:pt x="123" y="204"/>
                    </a:lnTo>
                    <a:lnTo>
                      <a:pt x="126" y="197"/>
                    </a:lnTo>
                    <a:lnTo>
                      <a:pt x="130" y="192"/>
                    </a:lnTo>
                    <a:lnTo>
                      <a:pt x="134" y="190"/>
                    </a:lnTo>
                    <a:lnTo>
                      <a:pt x="137" y="192"/>
                    </a:lnTo>
                    <a:lnTo>
                      <a:pt x="137" y="195"/>
                    </a:lnTo>
                    <a:lnTo>
                      <a:pt x="136" y="200"/>
                    </a:lnTo>
                    <a:lnTo>
                      <a:pt x="134" y="205"/>
                    </a:lnTo>
                    <a:lnTo>
                      <a:pt x="134" y="210"/>
                    </a:lnTo>
                    <a:lnTo>
                      <a:pt x="136" y="212"/>
                    </a:lnTo>
                    <a:lnTo>
                      <a:pt x="137" y="214"/>
                    </a:lnTo>
                    <a:lnTo>
                      <a:pt x="138" y="216"/>
                    </a:lnTo>
                    <a:lnTo>
                      <a:pt x="139" y="216"/>
                    </a:lnTo>
                    <a:lnTo>
                      <a:pt x="140" y="216"/>
                    </a:lnTo>
                    <a:lnTo>
                      <a:pt x="141" y="215"/>
                    </a:lnTo>
                    <a:lnTo>
                      <a:pt x="142" y="215"/>
                    </a:lnTo>
                    <a:lnTo>
                      <a:pt x="142" y="214"/>
                    </a:lnTo>
                    <a:lnTo>
                      <a:pt x="142" y="212"/>
                    </a:lnTo>
                    <a:lnTo>
                      <a:pt x="142" y="210"/>
                    </a:lnTo>
                    <a:lnTo>
                      <a:pt x="141" y="210"/>
                    </a:lnTo>
                    <a:lnTo>
                      <a:pt x="140" y="208"/>
                    </a:lnTo>
                    <a:lnTo>
                      <a:pt x="140" y="207"/>
                    </a:lnTo>
                    <a:lnTo>
                      <a:pt x="140" y="205"/>
                    </a:lnTo>
                    <a:lnTo>
                      <a:pt x="141" y="203"/>
                    </a:lnTo>
                    <a:lnTo>
                      <a:pt x="141" y="201"/>
                    </a:lnTo>
                    <a:lnTo>
                      <a:pt x="142" y="199"/>
                    </a:lnTo>
                    <a:lnTo>
                      <a:pt x="144" y="195"/>
                    </a:lnTo>
                    <a:lnTo>
                      <a:pt x="145" y="193"/>
                    </a:lnTo>
                    <a:lnTo>
                      <a:pt x="146" y="192"/>
                    </a:lnTo>
                    <a:lnTo>
                      <a:pt x="147" y="192"/>
                    </a:lnTo>
                    <a:lnTo>
                      <a:pt x="148" y="193"/>
                    </a:lnTo>
                    <a:lnTo>
                      <a:pt x="149" y="195"/>
                    </a:lnTo>
                    <a:lnTo>
                      <a:pt x="149" y="196"/>
                    </a:lnTo>
                    <a:lnTo>
                      <a:pt x="149" y="199"/>
                    </a:lnTo>
                    <a:lnTo>
                      <a:pt x="149" y="202"/>
                    </a:lnTo>
                    <a:lnTo>
                      <a:pt x="150" y="204"/>
                    </a:lnTo>
                    <a:lnTo>
                      <a:pt x="151" y="204"/>
                    </a:lnTo>
                    <a:lnTo>
                      <a:pt x="152" y="204"/>
                    </a:lnTo>
                    <a:lnTo>
                      <a:pt x="153" y="204"/>
                    </a:lnTo>
                    <a:lnTo>
                      <a:pt x="155" y="203"/>
                    </a:lnTo>
                    <a:lnTo>
                      <a:pt x="156" y="202"/>
                    </a:lnTo>
                    <a:lnTo>
                      <a:pt x="158" y="201"/>
                    </a:lnTo>
                    <a:lnTo>
                      <a:pt x="159" y="200"/>
                    </a:lnTo>
                    <a:lnTo>
                      <a:pt x="160" y="199"/>
                    </a:lnTo>
                    <a:lnTo>
                      <a:pt x="162" y="199"/>
                    </a:lnTo>
                    <a:lnTo>
                      <a:pt x="163" y="199"/>
                    </a:lnTo>
                    <a:lnTo>
                      <a:pt x="166" y="199"/>
                    </a:lnTo>
                    <a:lnTo>
                      <a:pt x="167" y="200"/>
                    </a:lnTo>
                    <a:lnTo>
                      <a:pt x="167" y="201"/>
                    </a:lnTo>
                    <a:lnTo>
                      <a:pt x="167" y="205"/>
                    </a:lnTo>
                    <a:lnTo>
                      <a:pt x="168" y="206"/>
                    </a:lnTo>
                    <a:lnTo>
                      <a:pt x="169" y="207"/>
                    </a:lnTo>
                    <a:lnTo>
                      <a:pt x="170" y="207"/>
                    </a:lnTo>
                    <a:lnTo>
                      <a:pt x="170" y="207"/>
                    </a:lnTo>
                    <a:lnTo>
                      <a:pt x="171" y="207"/>
                    </a:lnTo>
                    <a:lnTo>
                      <a:pt x="173" y="207"/>
                    </a:lnTo>
                    <a:lnTo>
                      <a:pt x="174" y="208"/>
                    </a:lnTo>
                    <a:lnTo>
                      <a:pt x="175" y="211"/>
                    </a:lnTo>
                    <a:lnTo>
                      <a:pt x="175" y="212"/>
                    </a:lnTo>
                    <a:lnTo>
                      <a:pt x="175" y="214"/>
                    </a:lnTo>
                    <a:lnTo>
                      <a:pt x="178" y="214"/>
                    </a:lnTo>
                    <a:lnTo>
                      <a:pt x="179" y="214"/>
                    </a:lnTo>
                    <a:lnTo>
                      <a:pt x="181" y="212"/>
                    </a:lnTo>
                    <a:lnTo>
                      <a:pt x="183" y="210"/>
                    </a:lnTo>
                    <a:lnTo>
                      <a:pt x="184" y="207"/>
                    </a:lnTo>
                    <a:lnTo>
                      <a:pt x="188" y="203"/>
                    </a:lnTo>
                    <a:lnTo>
                      <a:pt x="190" y="201"/>
                    </a:lnTo>
                    <a:lnTo>
                      <a:pt x="193" y="200"/>
                    </a:lnTo>
                    <a:lnTo>
                      <a:pt x="195" y="201"/>
                    </a:lnTo>
                    <a:lnTo>
                      <a:pt x="197" y="202"/>
                    </a:lnTo>
                    <a:lnTo>
                      <a:pt x="200" y="203"/>
                    </a:lnTo>
                    <a:lnTo>
                      <a:pt x="202" y="205"/>
                    </a:lnTo>
                    <a:lnTo>
                      <a:pt x="206" y="206"/>
                    </a:lnTo>
                    <a:lnTo>
                      <a:pt x="211" y="208"/>
                    </a:lnTo>
                    <a:lnTo>
                      <a:pt x="216" y="208"/>
                    </a:lnTo>
                    <a:lnTo>
                      <a:pt x="222" y="207"/>
                    </a:lnTo>
                    <a:lnTo>
                      <a:pt x="224" y="206"/>
                    </a:lnTo>
                    <a:lnTo>
                      <a:pt x="226" y="205"/>
                    </a:lnTo>
                    <a:lnTo>
                      <a:pt x="228" y="206"/>
                    </a:lnTo>
                    <a:lnTo>
                      <a:pt x="230" y="207"/>
                    </a:lnTo>
                    <a:lnTo>
                      <a:pt x="233" y="208"/>
                    </a:lnTo>
                    <a:lnTo>
                      <a:pt x="235" y="208"/>
                    </a:lnTo>
                    <a:lnTo>
                      <a:pt x="237" y="210"/>
                    </a:lnTo>
                    <a:lnTo>
                      <a:pt x="245" y="207"/>
                    </a:lnTo>
                    <a:lnTo>
                      <a:pt x="251" y="204"/>
                    </a:lnTo>
                    <a:lnTo>
                      <a:pt x="259" y="203"/>
                    </a:lnTo>
                    <a:lnTo>
                      <a:pt x="261" y="202"/>
                    </a:lnTo>
                    <a:lnTo>
                      <a:pt x="265" y="203"/>
                    </a:lnTo>
                    <a:lnTo>
                      <a:pt x="267" y="204"/>
                    </a:lnTo>
                    <a:lnTo>
                      <a:pt x="269" y="205"/>
                    </a:lnTo>
                    <a:lnTo>
                      <a:pt x="270" y="207"/>
                    </a:lnTo>
                    <a:lnTo>
                      <a:pt x="272" y="208"/>
                    </a:lnTo>
                    <a:lnTo>
                      <a:pt x="275" y="210"/>
                    </a:lnTo>
                    <a:lnTo>
                      <a:pt x="277" y="211"/>
                    </a:lnTo>
                    <a:lnTo>
                      <a:pt x="279" y="212"/>
                    </a:lnTo>
                    <a:lnTo>
                      <a:pt x="282" y="213"/>
                    </a:lnTo>
                    <a:lnTo>
                      <a:pt x="286" y="213"/>
                    </a:lnTo>
                    <a:lnTo>
                      <a:pt x="289" y="213"/>
                    </a:lnTo>
                    <a:lnTo>
                      <a:pt x="292" y="214"/>
                    </a:lnTo>
                    <a:lnTo>
                      <a:pt x="293" y="214"/>
                    </a:lnTo>
                    <a:lnTo>
                      <a:pt x="294" y="215"/>
                    </a:lnTo>
                    <a:lnTo>
                      <a:pt x="295" y="216"/>
                    </a:lnTo>
                    <a:lnTo>
                      <a:pt x="298" y="216"/>
                    </a:lnTo>
                    <a:lnTo>
                      <a:pt x="299" y="216"/>
                    </a:lnTo>
                    <a:lnTo>
                      <a:pt x="302" y="216"/>
                    </a:lnTo>
                    <a:lnTo>
                      <a:pt x="306" y="218"/>
                    </a:lnTo>
                    <a:lnTo>
                      <a:pt x="310" y="221"/>
                    </a:lnTo>
                    <a:lnTo>
                      <a:pt x="313" y="224"/>
                    </a:lnTo>
                    <a:lnTo>
                      <a:pt x="316" y="227"/>
                    </a:lnTo>
                    <a:lnTo>
                      <a:pt x="316" y="229"/>
                    </a:lnTo>
                    <a:lnTo>
                      <a:pt x="317" y="232"/>
                    </a:lnTo>
                    <a:lnTo>
                      <a:pt x="320" y="233"/>
                    </a:lnTo>
                    <a:lnTo>
                      <a:pt x="323" y="234"/>
                    </a:lnTo>
                    <a:lnTo>
                      <a:pt x="326" y="234"/>
                    </a:lnTo>
                    <a:lnTo>
                      <a:pt x="330" y="234"/>
                    </a:lnTo>
                    <a:lnTo>
                      <a:pt x="332" y="234"/>
                    </a:lnTo>
                    <a:lnTo>
                      <a:pt x="335" y="235"/>
                    </a:lnTo>
                    <a:lnTo>
                      <a:pt x="338" y="236"/>
                    </a:lnTo>
                    <a:lnTo>
                      <a:pt x="341" y="227"/>
                    </a:lnTo>
                    <a:lnTo>
                      <a:pt x="339" y="225"/>
                    </a:lnTo>
                    <a:lnTo>
                      <a:pt x="338" y="223"/>
                    </a:lnTo>
                    <a:lnTo>
                      <a:pt x="337" y="223"/>
                    </a:lnTo>
                    <a:lnTo>
                      <a:pt x="335" y="222"/>
                    </a:lnTo>
                    <a:lnTo>
                      <a:pt x="334" y="221"/>
                    </a:lnTo>
                    <a:lnTo>
                      <a:pt x="335" y="217"/>
                    </a:lnTo>
                    <a:lnTo>
                      <a:pt x="339" y="213"/>
                    </a:lnTo>
                    <a:lnTo>
                      <a:pt x="345" y="208"/>
                    </a:lnTo>
                    <a:lnTo>
                      <a:pt x="350" y="205"/>
                    </a:lnTo>
                    <a:lnTo>
                      <a:pt x="354" y="203"/>
                    </a:lnTo>
                    <a:lnTo>
                      <a:pt x="355" y="201"/>
                    </a:lnTo>
                    <a:lnTo>
                      <a:pt x="357" y="197"/>
                    </a:lnTo>
                    <a:lnTo>
                      <a:pt x="358" y="195"/>
                    </a:lnTo>
                    <a:lnTo>
                      <a:pt x="360" y="193"/>
                    </a:lnTo>
                    <a:lnTo>
                      <a:pt x="361" y="192"/>
                    </a:lnTo>
                    <a:lnTo>
                      <a:pt x="364" y="192"/>
                    </a:lnTo>
                    <a:lnTo>
                      <a:pt x="365" y="192"/>
                    </a:lnTo>
                    <a:lnTo>
                      <a:pt x="366" y="193"/>
                    </a:lnTo>
                    <a:lnTo>
                      <a:pt x="367" y="196"/>
                    </a:lnTo>
                    <a:lnTo>
                      <a:pt x="367" y="196"/>
                    </a:lnTo>
                    <a:lnTo>
                      <a:pt x="367" y="197"/>
                    </a:lnTo>
                    <a:lnTo>
                      <a:pt x="367" y="199"/>
                    </a:lnTo>
                    <a:lnTo>
                      <a:pt x="368" y="200"/>
                    </a:lnTo>
                    <a:lnTo>
                      <a:pt x="369" y="201"/>
                    </a:lnTo>
                    <a:lnTo>
                      <a:pt x="370" y="200"/>
                    </a:lnTo>
                    <a:lnTo>
                      <a:pt x="372" y="199"/>
                    </a:lnTo>
                    <a:lnTo>
                      <a:pt x="375" y="197"/>
                    </a:lnTo>
                    <a:lnTo>
                      <a:pt x="376" y="195"/>
                    </a:lnTo>
                    <a:lnTo>
                      <a:pt x="378" y="194"/>
                    </a:lnTo>
                    <a:lnTo>
                      <a:pt x="378" y="192"/>
                    </a:lnTo>
                    <a:lnTo>
                      <a:pt x="379" y="191"/>
                    </a:lnTo>
                    <a:lnTo>
                      <a:pt x="379" y="190"/>
                    </a:lnTo>
                    <a:lnTo>
                      <a:pt x="380" y="188"/>
                    </a:lnTo>
                    <a:lnTo>
                      <a:pt x="382" y="185"/>
                    </a:lnTo>
                    <a:lnTo>
                      <a:pt x="383" y="184"/>
                    </a:lnTo>
                    <a:lnTo>
                      <a:pt x="387" y="183"/>
                    </a:lnTo>
                    <a:lnTo>
                      <a:pt x="389" y="182"/>
                    </a:lnTo>
                    <a:lnTo>
                      <a:pt x="391" y="181"/>
                    </a:lnTo>
                    <a:lnTo>
                      <a:pt x="395" y="180"/>
                    </a:lnTo>
                    <a:lnTo>
                      <a:pt x="397" y="179"/>
                    </a:lnTo>
                    <a:lnTo>
                      <a:pt x="399" y="178"/>
                    </a:lnTo>
                    <a:lnTo>
                      <a:pt x="400" y="175"/>
                    </a:lnTo>
                    <a:lnTo>
                      <a:pt x="402" y="172"/>
                    </a:lnTo>
                    <a:lnTo>
                      <a:pt x="403" y="169"/>
                    </a:lnTo>
                    <a:lnTo>
                      <a:pt x="407" y="166"/>
                    </a:lnTo>
                    <a:lnTo>
                      <a:pt x="410" y="162"/>
                    </a:lnTo>
                    <a:lnTo>
                      <a:pt x="412" y="161"/>
                    </a:lnTo>
                    <a:lnTo>
                      <a:pt x="415" y="162"/>
                    </a:lnTo>
                    <a:lnTo>
                      <a:pt x="418" y="163"/>
                    </a:lnTo>
                    <a:lnTo>
                      <a:pt x="419" y="163"/>
                    </a:lnTo>
                    <a:lnTo>
                      <a:pt x="420" y="164"/>
                    </a:lnTo>
                    <a:lnTo>
                      <a:pt x="420" y="166"/>
                    </a:lnTo>
                    <a:lnTo>
                      <a:pt x="420" y="168"/>
                    </a:lnTo>
                    <a:lnTo>
                      <a:pt x="420" y="169"/>
                    </a:lnTo>
                    <a:lnTo>
                      <a:pt x="420" y="171"/>
                    </a:lnTo>
                    <a:lnTo>
                      <a:pt x="420" y="172"/>
                    </a:lnTo>
                    <a:lnTo>
                      <a:pt x="420" y="174"/>
                    </a:lnTo>
                    <a:lnTo>
                      <a:pt x="421" y="174"/>
                    </a:lnTo>
                    <a:lnTo>
                      <a:pt x="422" y="174"/>
                    </a:lnTo>
                    <a:lnTo>
                      <a:pt x="424" y="173"/>
                    </a:lnTo>
                    <a:lnTo>
                      <a:pt x="426" y="172"/>
                    </a:lnTo>
                    <a:lnTo>
                      <a:pt x="429" y="170"/>
                    </a:lnTo>
                    <a:lnTo>
                      <a:pt x="430" y="168"/>
                    </a:lnTo>
                    <a:lnTo>
                      <a:pt x="432" y="164"/>
                    </a:lnTo>
                    <a:lnTo>
                      <a:pt x="434" y="162"/>
                    </a:lnTo>
                    <a:lnTo>
                      <a:pt x="435" y="160"/>
                    </a:lnTo>
                    <a:lnTo>
                      <a:pt x="436" y="158"/>
                    </a:lnTo>
                    <a:lnTo>
                      <a:pt x="436" y="157"/>
                    </a:lnTo>
                    <a:lnTo>
                      <a:pt x="439" y="152"/>
                    </a:lnTo>
                    <a:lnTo>
                      <a:pt x="440" y="146"/>
                    </a:lnTo>
                    <a:lnTo>
                      <a:pt x="440" y="140"/>
                    </a:lnTo>
                    <a:lnTo>
                      <a:pt x="441" y="136"/>
                    </a:lnTo>
                    <a:lnTo>
                      <a:pt x="444" y="134"/>
                    </a:lnTo>
                    <a:lnTo>
                      <a:pt x="447" y="135"/>
                    </a:lnTo>
                    <a:lnTo>
                      <a:pt x="452" y="139"/>
                    </a:lnTo>
                    <a:lnTo>
                      <a:pt x="454" y="146"/>
                    </a:lnTo>
                    <a:lnTo>
                      <a:pt x="455" y="153"/>
                    </a:lnTo>
                    <a:lnTo>
                      <a:pt x="456" y="161"/>
                    </a:lnTo>
                    <a:lnTo>
                      <a:pt x="457" y="164"/>
                    </a:lnTo>
                    <a:lnTo>
                      <a:pt x="459" y="171"/>
                    </a:lnTo>
                    <a:lnTo>
                      <a:pt x="462" y="177"/>
                    </a:lnTo>
                    <a:lnTo>
                      <a:pt x="465" y="181"/>
                    </a:lnTo>
                    <a:lnTo>
                      <a:pt x="467" y="181"/>
                    </a:lnTo>
                    <a:lnTo>
                      <a:pt x="472" y="178"/>
                    </a:lnTo>
                    <a:lnTo>
                      <a:pt x="475" y="172"/>
                    </a:lnTo>
                    <a:lnTo>
                      <a:pt x="477" y="168"/>
                    </a:lnTo>
                    <a:lnTo>
                      <a:pt x="476" y="163"/>
                    </a:lnTo>
                    <a:lnTo>
                      <a:pt x="477" y="162"/>
                    </a:lnTo>
                    <a:lnTo>
                      <a:pt x="478" y="161"/>
                    </a:lnTo>
                    <a:lnTo>
                      <a:pt x="479" y="160"/>
                    </a:lnTo>
                    <a:lnTo>
                      <a:pt x="480" y="158"/>
                    </a:lnTo>
                    <a:lnTo>
                      <a:pt x="481" y="155"/>
                    </a:lnTo>
                    <a:lnTo>
                      <a:pt x="483" y="152"/>
                    </a:lnTo>
                    <a:lnTo>
                      <a:pt x="484" y="151"/>
                    </a:lnTo>
                    <a:lnTo>
                      <a:pt x="485" y="149"/>
                    </a:lnTo>
                    <a:lnTo>
                      <a:pt x="487" y="149"/>
                    </a:lnTo>
                    <a:lnTo>
                      <a:pt x="489" y="149"/>
                    </a:lnTo>
                    <a:lnTo>
                      <a:pt x="491" y="150"/>
                    </a:lnTo>
                    <a:lnTo>
                      <a:pt x="495" y="155"/>
                    </a:lnTo>
                    <a:lnTo>
                      <a:pt x="494" y="161"/>
                    </a:lnTo>
                    <a:lnTo>
                      <a:pt x="489" y="170"/>
                    </a:lnTo>
                    <a:lnTo>
                      <a:pt x="489" y="173"/>
                    </a:lnTo>
                    <a:lnTo>
                      <a:pt x="488" y="175"/>
                    </a:lnTo>
                    <a:lnTo>
                      <a:pt x="489" y="178"/>
                    </a:lnTo>
                    <a:lnTo>
                      <a:pt x="489" y="178"/>
                    </a:lnTo>
                    <a:lnTo>
                      <a:pt x="491" y="179"/>
                    </a:lnTo>
                    <a:lnTo>
                      <a:pt x="492" y="178"/>
                    </a:lnTo>
                    <a:lnTo>
                      <a:pt x="495" y="178"/>
                    </a:lnTo>
                    <a:lnTo>
                      <a:pt x="497" y="177"/>
                    </a:lnTo>
                    <a:lnTo>
                      <a:pt x="498" y="175"/>
                    </a:lnTo>
                    <a:lnTo>
                      <a:pt x="500" y="174"/>
                    </a:lnTo>
                    <a:lnTo>
                      <a:pt x="502" y="171"/>
                    </a:lnTo>
                    <a:lnTo>
                      <a:pt x="505" y="169"/>
                    </a:lnTo>
                    <a:lnTo>
                      <a:pt x="508" y="166"/>
                    </a:lnTo>
                    <a:lnTo>
                      <a:pt x="509" y="163"/>
                    </a:lnTo>
                    <a:lnTo>
                      <a:pt x="511" y="159"/>
                    </a:lnTo>
                    <a:lnTo>
                      <a:pt x="515" y="157"/>
                    </a:lnTo>
                    <a:lnTo>
                      <a:pt x="518" y="155"/>
                    </a:lnTo>
                    <a:lnTo>
                      <a:pt x="522" y="153"/>
                    </a:lnTo>
                    <a:lnTo>
                      <a:pt x="526" y="152"/>
                    </a:lnTo>
                    <a:lnTo>
                      <a:pt x="530" y="151"/>
                    </a:lnTo>
                    <a:lnTo>
                      <a:pt x="533" y="151"/>
                    </a:lnTo>
                    <a:lnTo>
                      <a:pt x="535" y="152"/>
                    </a:lnTo>
                    <a:lnTo>
                      <a:pt x="539" y="153"/>
                    </a:lnTo>
                    <a:lnTo>
                      <a:pt x="542" y="156"/>
                    </a:lnTo>
                    <a:lnTo>
                      <a:pt x="545" y="158"/>
                    </a:lnTo>
                    <a:lnTo>
                      <a:pt x="549" y="159"/>
                    </a:lnTo>
                    <a:lnTo>
                      <a:pt x="551" y="161"/>
                    </a:lnTo>
                    <a:lnTo>
                      <a:pt x="552" y="162"/>
                    </a:lnTo>
                    <a:lnTo>
                      <a:pt x="555" y="162"/>
                    </a:lnTo>
                    <a:lnTo>
                      <a:pt x="557" y="163"/>
                    </a:lnTo>
                    <a:lnTo>
                      <a:pt x="560" y="163"/>
                    </a:lnTo>
                    <a:lnTo>
                      <a:pt x="563" y="163"/>
                    </a:lnTo>
                    <a:lnTo>
                      <a:pt x="566" y="164"/>
                    </a:lnTo>
                    <a:lnTo>
                      <a:pt x="568" y="164"/>
                    </a:lnTo>
                    <a:lnTo>
                      <a:pt x="571" y="167"/>
                    </a:lnTo>
                    <a:lnTo>
                      <a:pt x="573" y="168"/>
                    </a:lnTo>
                    <a:lnTo>
                      <a:pt x="581" y="174"/>
                    </a:lnTo>
                    <a:lnTo>
                      <a:pt x="589" y="180"/>
                    </a:lnTo>
                    <a:lnTo>
                      <a:pt x="601" y="183"/>
                    </a:lnTo>
                    <a:lnTo>
                      <a:pt x="605" y="181"/>
                    </a:lnTo>
                    <a:lnTo>
                      <a:pt x="609" y="179"/>
                    </a:lnTo>
                    <a:lnTo>
                      <a:pt x="615" y="177"/>
                    </a:lnTo>
                    <a:lnTo>
                      <a:pt x="619" y="177"/>
                    </a:lnTo>
                    <a:lnTo>
                      <a:pt x="621" y="175"/>
                    </a:lnTo>
                    <a:lnTo>
                      <a:pt x="623" y="177"/>
                    </a:lnTo>
                    <a:lnTo>
                      <a:pt x="626" y="178"/>
                    </a:lnTo>
                    <a:lnTo>
                      <a:pt x="628" y="179"/>
                    </a:lnTo>
                    <a:lnTo>
                      <a:pt x="630" y="181"/>
                    </a:lnTo>
                    <a:lnTo>
                      <a:pt x="632" y="183"/>
                    </a:lnTo>
                    <a:lnTo>
                      <a:pt x="636" y="186"/>
                    </a:lnTo>
                    <a:lnTo>
                      <a:pt x="639" y="191"/>
                    </a:lnTo>
                    <a:lnTo>
                      <a:pt x="641" y="195"/>
                    </a:lnTo>
                    <a:lnTo>
                      <a:pt x="641" y="200"/>
                    </a:lnTo>
                    <a:lnTo>
                      <a:pt x="637" y="203"/>
                    </a:lnTo>
                    <a:lnTo>
                      <a:pt x="631" y="204"/>
                    </a:lnTo>
                    <a:lnTo>
                      <a:pt x="626" y="204"/>
                    </a:lnTo>
                    <a:lnTo>
                      <a:pt x="621" y="206"/>
                    </a:lnTo>
                    <a:lnTo>
                      <a:pt x="617" y="212"/>
                    </a:lnTo>
                    <a:lnTo>
                      <a:pt x="617" y="215"/>
                    </a:lnTo>
                    <a:lnTo>
                      <a:pt x="617" y="218"/>
                    </a:lnTo>
                    <a:lnTo>
                      <a:pt x="618" y="221"/>
                    </a:lnTo>
                    <a:lnTo>
                      <a:pt x="620" y="222"/>
                    </a:lnTo>
                    <a:lnTo>
                      <a:pt x="622" y="223"/>
                    </a:lnTo>
                    <a:lnTo>
                      <a:pt x="625" y="223"/>
                    </a:lnTo>
                    <a:lnTo>
                      <a:pt x="628" y="223"/>
                    </a:lnTo>
                    <a:lnTo>
                      <a:pt x="630" y="223"/>
                    </a:lnTo>
                    <a:lnTo>
                      <a:pt x="637" y="223"/>
                    </a:lnTo>
                    <a:lnTo>
                      <a:pt x="643" y="225"/>
                    </a:lnTo>
                    <a:lnTo>
                      <a:pt x="649" y="227"/>
                    </a:lnTo>
                    <a:lnTo>
                      <a:pt x="655" y="228"/>
                    </a:lnTo>
                    <a:lnTo>
                      <a:pt x="663" y="227"/>
                    </a:lnTo>
                    <a:lnTo>
                      <a:pt x="674" y="220"/>
                    </a:lnTo>
                    <a:lnTo>
                      <a:pt x="686" y="214"/>
                    </a:lnTo>
                    <a:lnTo>
                      <a:pt x="701" y="212"/>
                    </a:lnTo>
                    <a:lnTo>
                      <a:pt x="710" y="215"/>
                    </a:lnTo>
                    <a:lnTo>
                      <a:pt x="720" y="221"/>
                    </a:lnTo>
                    <a:lnTo>
                      <a:pt x="729" y="227"/>
                    </a:lnTo>
                    <a:lnTo>
                      <a:pt x="731" y="228"/>
                    </a:lnTo>
                    <a:lnTo>
                      <a:pt x="734" y="228"/>
                    </a:lnTo>
                    <a:lnTo>
                      <a:pt x="735" y="227"/>
                    </a:lnTo>
                    <a:lnTo>
                      <a:pt x="735" y="226"/>
                    </a:lnTo>
                    <a:lnTo>
                      <a:pt x="736" y="224"/>
                    </a:lnTo>
                    <a:lnTo>
                      <a:pt x="736" y="222"/>
                    </a:lnTo>
                    <a:lnTo>
                      <a:pt x="736" y="220"/>
                    </a:lnTo>
                    <a:lnTo>
                      <a:pt x="735" y="217"/>
                    </a:lnTo>
                    <a:lnTo>
                      <a:pt x="735" y="215"/>
                    </a:lnTo>
                    <a:lnTo>
                      <a:pt x="735" y="213"/>
                    </a:lnTo>
                    <a:lnTo>
                      <a:pt x="736" y="212"/>
                    </a:lnTo>
                    <a:lnTo>
                      <a:pt x="737" y="210"/>
                    </a:lnTo>
                    <a:lnTo>
                      <a:pt x="740" y="207"/>
                    </a:lnTo>
                    <a:lnTo>
                      <a:pt x="742" y="205"/>
                    </a:lnTo>
                    <a:lnTo>
                      <a:pt x="746" y="203"/>
                    </a:lnTo>
                    <a:lnTo>
                      <a:pt x="749" y="201"/>
                    </a:lnTo>
                    <a:lnTo>
                      <a:pt x="750" y="199"/>
                    </a:lnTo>
                    <a:lnTo>
                      <a:pt x="753" y="196"/>
                    </a:lnTo>
                    <a:lnTo>
                      <a:pt x="756" y="195"/>
                    </a:lnTo>
                    <a:lnTo>
                      <a:pt x="758" y="194"/>
                    </a:lnTo>
                    <a:lnTo>
                      <a:pt x="760" y="192"/>
                    </a:lnTo>
                    <a:lnTo>
                      <a:pt x="763" y="188"/>
                    </a:lnTo>
                    <a:lnTo>
                      <a:pt x="769" y="183"/>
                    </a:lnTo>
                    <a:lnTo>
                      <a:pt x="775" y="180"/>
                    </a:lnTo>
                    <a:lnTo>
                      <a:pt x="782" y="179"/>
                    </a:lnTo>
                    <a:lnTo>
                      <a:pt x="786" y="179"/>
                    </a:lnTo>
                    <a:lnTo>
                      <a:pt x="789" y="179"/>
                    </a:lnTo>
                    <a:lnTo>
                      <a:pt x="791" y="181"/>
                    </a:lnTo>
                    <a:lnTo>
                      <a:pt x="793" y="182"/>
                    </a:lnTo>
                    <a:lnTo>
                      <a:pt x="795" y="185"/>
                    </a:lnTo>
                    <a:lnTo>
                      <a:pt x="796" y="188"/>
                    </a:lnTo>
                    <a:lnTo>
                      <a:pt x="799" y="190"/>
                    </a:lnTo>
                    <a:lnTo>
                      <a:pt x="801" y="191"/>
                    </a:lnTo>
                    <a:lnTo>
                      <a:pt x="804" y="192"/>
                    </a:lnTo>
                    <a:lnTo>
                      <a:pt x="805" y="192"/>
                    </a:lnTo>
                    <a:lnTo>
                      <a:pt x="807" y="191"/>
                    </a:lnTo>
                    <a:lnTo>
                      <a:pt x="810" y="190"/>
                    </a:lnTo>
                    <a:lnTo>
                      <a:pt x="811" y="189"/>
                    </a:lnTo>
                    <a:lnTo>
                      <a:pt x="813" y="186"/>
                    </a:lnTo>
                    <a:lnTo>
                      <a:pt x="815" y="185"/>
                    </a:lnTo>
                    <a:lnTo>
                      <a:pt x="816" y="184"/>
                    </a:lnTo>
                    <a:lnTo>
                      <a:pt x="818" y="184"/>
                    </a:lnTo>
                    <a:lnTo>
                      <a:pt x="819" y="185"/>
                    </a:lnTo>
                    <a:lnTo>
                      <a:pt x="821" y="186"/>
                    </a:lnTo>
                    <a:lnTo>
                      <a:pt x="823" y="190"/>
                    </a:lnTo>
                    <a:lnTo>
                      <a:pt x="824" y="192"/>
                    </a:lnTo>
                    <a:lnTo>
                      <a:pt x="824" y="194"/>
                    </a:lnTo>
                    <a:lnTo>
                      <a:pt x="825" y="196"/>
                    </a:lnTo>
                    <a:lnTo>
                      <a:pt x="827" y="199"/>
                    </a:lnTo>
                    <a:lnTo>
                      <a:pt x="829" y="201"/>
                    </a:lnTo>
                    <a:lnTo>
                      <a:pt x="833" y="202"/>
                    </a:lnTo>
                    <a:lnTo>
                      <a:pt x="836" y="202"/>
                    </a:lnTo>
                    <a:lnTo>
                      <a:pt x="838" y="203"/>
                    </a:lnTo>
                    <a:lnTo>
                      <a:pt x="850" y="200"/>
                    </a:lnTo>
                    <a:lnTo>
                      <a:pt x="861" y="196"/>
                    </a:lnTo>
                    <a:lnTo>
                      <a:pt x="873" y="195"/>
                    </a:lnTo>
                    <a:lnTo>
                      <a:pt x="884" y="196"/>
                    </a:lnTo>
                    <a:lnTo>
                      <a:pt x="888" y="196"/>
                    </a:lnTo>
                    <a:lnTo>
                      <a:pt x="891" y="196"/>
                    </a:lnTo>
                    <a:lnTo>
                      <a:pt x="893" y="197"/>
                    </a:lnTo>
                    <a:lnTo>
                      <a:pt x="897" y="196"/>
                    </a:lnTo>
                    <a:lnTo>
                      <a:pt x="898" y="196"/>
                    </a:lnTo>
                    <a:lnTo>
                      <a:pt x="901" y="195"/>
                    </a:lnTo>
                    <a:lnTo>
                      <a:pt x="903" y="193"/>
                    </a:lnTo>
                    <a:lnTo>
                      <a:pt x="904" y="191"/>
                    </a:lnTo>
                    <a:lnTo>
                      <a:pt x="905" y="189"/>
                    </a:lnTo>
                    <a:lnTo>
                      <a:pt x="905" y="186"/>
                    </a:lnTo>
                    <a:lnTo>
                      <a:pt x="906" y="185"/>
                    </a:lnTo>
                    <a:lnTo>
                      <a:pt x="906" y="183"/>
                    </a:lnTo>
                    <a:lnTo>
                      <a:pt x="911" y="178"/>
                    </a:lnTo>
                    <a:lnTo>
                      <a:pt x="917" y="175"/>
                    </a:lnTo>
                    <a:lnTo>
                      <a:pt x="924" y="175"/>
                    </a:lnTo>
                    <a:lnTo>
                      <a:pt x="931" y="174"/>
                    </a:lnTo>
                    <a:lnTo>
                      <a:pt x="933" y="174"/>
                    </a:lnTo>
                    <a:lnTo>
                      <a:pt x="935" y="173"/>
                    </a:lnTo>
                    <a:lnTo>
                      <a:pt x="937" y="173"/>
                    </a:lnTo>
                    <a:lnTo>
                      <a:pt x="938" y="173"/>
                    </a:lnTo>
                    <a:lnTo>
                      <a:pt x="939" y="172"/>
                    </a:lnTo>
                    <a:lnTo>
                      <a:pt x="942" y="173"/>
                    </a:lnTo>
                    <a:lnTo>
                      <a:pt x="943" y="174"/>
                    </a:lnTo>
                    <a:lnTo>
                      <a:pt x="944" y="177"/>
                    </a:lnTo>
                    <a:lnTo>
                      <a:pt x="945" y="179"/>
                    </a:lnTo>
                    <a:lnTo>
                      <a:pt x="946" y="181"/>
                    </a:lnTo>
                    <a:lnTo>
                      <a:pt x="947" y="183"/>
                    </a:lnTo>
                    <a:lnTo>
                      <a:pt x="948" y="185"/>
                    </a:lnTo>
                    <a:lnTo>
                      <a:pt x="950" y="188"/>
                    </a:lnTo>
                    <a:lnTo>
                      <a:pt x="952" y="191"/>
                    </a:lnTo>
                    <a:lnTo>
                      <a:pt x="952" y="194"/>
                    </a:lnTo>
                    <a:lnTo>
                      <a:pt x="950" y="197"/>
                    </a:lnTo>
                    <a:lnTo>
                      <a:pt x="948" y="201"/>
                    </a:lnTo>
                    <a:lnTo>
                      <a:pt x="947" y="204"/>
                    </a:lnTo>
                    <a:lnTo>
                      <a:pt x="947" y="207"/>
                    </a:lnTo>
                    <a:lnTo>
                      <a:pt x="947" y="211"/>
                    </a:lnTo>
                    <a:lnTo>
                      <a:pt x="949" y="214"/>
                    </a:lnTo>
                    <a:lnTo>
                      <a:pt x="952" y="216"/>
                    </a:lnTo>
                    <a:lnTo>
                      <a:pt x="954" y="218"/>
                    </a:lnTo>
                    <a:lnTo>
                      <a:pt x="957" y="220"/>
                    </a:lnTo>
                    <a:lnTo>
                      <a:pt x="960" y="220"/>
                    </a:lnTo>
                    <a:lnTo>
                      <a:pt x="964" y="218"/>
                    </a:lnTo>
                    <a:lnTo>
                      <a:pt x="966" y="216"/>
                    </a:lnTo>
                    <a:lnTo>
                      <a:pt x="968" y="208"/>
                    </a:lnTo>
                    <a:lnTo>
                      <a:pt x="966" y="203"/>
                    </a:lnTo>
                    <a:lnTo>
                      <a:pt x="964" y="196"/>
                    </a:lnTo>
                    <a:lnTo>
                      <a:pt x="963" y="191"/>
                    </a:lnTo>
                    <a:lnTo>
                      <a:pt x="964" y="185"/>
                    </a:lnTo>
                    <a:lnTo>
                      <a:pt x="967" y="182"/>
                    </a:lnTo>
                    <a:lnTo>
                      <a:pt x="972" y="177"/>
                    </a:lnTo>
                    <a:lnTo>
                      <a:pt x="979" y="171"/>
                    </a:lnTo>
                    <a:lnTo>
                      <a:pt x="986" y="166"/>
                    </a:lnTo>
                    <a:lnTo>
                      <a:pt x="992" y="160"/>
                    </a:lnTo>
                    <a:lnTo>
                      <a:pt x="996" y="155"/>
                    </a:lnTo>
                    <a:lnTo>
                      <a:pt x="996" y="150"/>
                    </a:lnTo>
                    <a:lnTo>
                      <a:pt x="990" y="148"/>
                    </a:lnTo>
                    <a:lnTo>
                      <a:pt x="987" y="147"/>
                    </a:lnTo>
                    <a:lnTo>
                      <a:pt x="983" y="147"/>
                    </a:lnTo>
                    <a:lnTo>
                      <a:pt x="981" y="145"/>
                    </a:lnTo>
                    <a:lnTo>
                      <a:pt x="980" y="142"/>
                    </a:lnTo>
                    <a:lnTo>
                      <a:pt x="979" y="139"/>
                    </a:lnTo>
                    <a:lnTo>
                      <a:pt x="979" y="136"/>
                    </a:lnTo>
                    <a:lnTo>
                      <a:pt x="980" y="134"/>
                    </a:lnTo>
                    <a:lnTo>
                      <a:pt x="982" y="131"/>
                    </a:lnTo>
                    <a:lnTo>
                      <a:pt x="985" y="129"/>
                    </a:lnTo>
                    <a:lnTo>
                      <a:pt x="988" y="128"/>
                    </a:lnTo>
                    <a:lnTo>
                      <a:pt x="990" y="126"/>
                    </a:lnTo>
                    <a:lnTo>
                      <a:pt x="992" y="125"/>
                    </a:lnTo>
                    <a:lnTo>
                      <a:pt x="994" y="124"/>
                    </a:lnTo>
                    <a:lnTo>
                      <a:pt x="997" y="122"/>
                    </a:lnTo>
                    <a:lnTo>
                      <a:pt x="999" y="119"/>
                    </a:lnTo>
                    <a:lnTo>
                      <a:pt x="999" y="118"/>
                    </a:lnTo>
                    <a:lnTo>
                      <a:pt x="999" y="116"/>
                    </a:lnTo>
                    <a:lnTo>
                      <a:pt x="998" y="115"/>
                    </a:lnTo>
                    <a:lnTo>
                      <a:pt x="996" y="113"/>
                    </a:lnTo>
                    <a:lnTo>
                      <a:pt x="993" y="112"/>
                    </a:lnTo>
                    <a:lnTo>
                      <a:pt x="992" y="111"/>
                    </a:lnTo>
                    <a:lnTo>
                      <a:pt x="982" y="108"/>
                    </a:lnTo>
                    <a:lnTo>
                      <a:pt x="974" y="106"/>
                    </a:lnTo>
                    <a:lnTo>
                      <a:pt x="966" y="102"/>
                    </a:lnTo>
                    <a:lnTo>
                      <a:pt x="959" y="95"/>
                    </a:lnTo>
                    <a:lnTo>
                      <a:pt x="955" y="90"/>
                    </a:lnTo>
                    <a:lnTo>
                      <a:pt x="949" y="84"/>
                    </a:lnTo>
                    <a:lnTo>
                      <a:pt x="946" y="77"/>
                    </a:lnTo>
                    <a:lnTo>
                      <a:pt x="946" y="71"/>
                    </a:lnTo>
                    <a:lnTo>
                      <a:pt x="948" y="69"/>
                    </a:lnTo>
                    <a:lnTo>
                      <a:pt x="950" y="66"/>
                    </a:lnTo>
                    <a:lnTo>
                      <a:pt x="953" y="65"/>
                    </a:lnTo>
                    <a:lnTo>
                      <a:pt x="956" y="64"/>
                    </a:lnTo>
                    <a:lnTo>
                      <a:pt x="957" y="62"/>
                    </a:lnTo>
                    <a:lnTo>
                      <a:pt x="959" y="59"/>
                    </a:lnTo>
                    <a:lnTo>
                      <a:pt x="959" y="57"/>
                    </a:lnTo>
                    <a:lnTo>
                      <a:pt x="958" y="54"/>
                    </a:lnTo>
                    <a:lnTo>
                      <a:pt x="957" y="52"/>
                    </a:lnTo>
                    <a:lnTo>
                      <a:pt x="955" y="51"/>
                    </a:lnTo>
                    <a:lnTo>
                      <a:pt x="954" y="46"/>
                    </a:lnTo>
                    <a:lnTo>
                      <a:pt x="954" y="42"/>
                    </a:lnTo>
                    <a:lnTo>
                      <a:pt x="954" y="38"/>
                    </a:lnTo>
                    <a:lnTo>
                      <a:pt x="955" y="33"/>
                    </a:lnTo>
                    <a:lnTo>
                      <a:pt x="957" y="31"/>
                    </a:lnTo>
                    <a:lnTo>
                      <a:pt x="958" y="29"/>
                    </a:lnTo>
                    <a:lnTo>
                      <a:pt x="960" y="28"/>
                    </a:lnTo>
                    <a:lnTo>
                      <a:pt x="964" y="28"/>
                    </a:lnTo>
                    <a:lnTo>
                      <a:pt x="966" y="27"/>
                    </a:lnTo>
                    <a:lnTo>
                      <a:pt x="969" y="24"/>
                    </a:lnTo>
                    <a:lnTo>
                      <a:pt x="971" y="17"/>
                    </a:lnTo>
                    <a:lnTo>
                      <a:pt x="972" y="11"/>
                    </a:lnTo>
                    <a:lnTo>
                      <a:pt x="975" y="7"/>
                    </a:lnTo>
                    <a:lnTo>
                      <a:pt x="976" y="5"/>
                    </a:lnTo>
                    <a:lnTo>
                      <a:pt x="978" y="4"/>
                    </a:lnTo>
                    <a:lnTo>
                      <a:pt x="980" y="2"/>
                    </a:lnTo>
                    <a:lnTo>
                      <a:pt x="983" y="0"/>
                    </a:lnTo>
                    <a:lnTo>
                      <a:pt x="986"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39" name="Freeform 36"/>
              <p:cNvSpPr>
                <a:spLocks noEditPoints="1"/>
              </p:cNvSpPr>
              <p:nvPr/>
            </p:nvSpPr>
            <p:spPr bwMode="auto">
              <a:xfrm>
                <a:off x="5643" y="727"/>
                <a:ext cx="333" cy="80"/>
              </a:xfrm>
              <a:custGeom>
                <a:avLst/>
                <a:gdLst>
                  <a:gd name="T0" fmla="*/ 2220 w 2332"/>
                  <a:gd name="T1" fmla="*/ 79 h 560"/>
                  <a:gd name="T2" fmla="*/ 1684 w 2332"/>
                  <a:gd name="T3" fmla="*/ 73 h 560"/>
                  <a:gd name="T4" fmla="*/ 343 w 2332"/>
                  <a:gd name="T5" fmla="*/ 71 h 560"/>
                  <a:gd name="T6" fmla="*/ 333 w 2332"/>
                  <a:gd name="T7" fmla="*/ 149 h 560"/>
                  <a:gd name="T8" fmla="*/ 379 w 2332"/>
                  <a:gd name="T9" fmla="*/ 230 h 560"/>
                  <a:gd name="T10" fmla="*/ 349 w 2332"/>
                  <a:gd name="T11" fmla="*/ 271 h 560"/>
                  <a:gd name="T12" fmla="*/ 270 w 2332"/>
                  <a:gd name="T13" fmla="*/ 273 h 560"/>
                  <a:gd name="T14" fmla="*/ 121 w 2332"/>
                  <a:gd name="T15" fmla="*/ 269 h 560"/>
                  <a:gd name="T16" fmla="*/ 128 w 2332"/>
                  <a:gd name="T17" fmla="*/ 228 h 560"/>
                  <a:gd name="T18" fmla="*/ 110 w 2332"/>
                  <a:gd name="T19" fmla="*/ 161 h 560"/>
                  <a:gd name="T20" fmla="*/ 189 w 2332"/>
                  <a:gd name="T21" fmla="*/ 90 h 560"/>
                  <a:gd name="T22" fmla="*/ 224 w 2332"/>
                  <a:gd name="T23" fmla="*/ 122 h 560"/>
                  <a:gd name="T24" fmla="*/ 256 w 2332"/>
                  <a:gd name="T25" fmla="*/ 97 h 560"/>
                  <a:gd name="T26" fmla="*/ 289 w 2332"/>
                  <a:gd name="T27" fmla="*/ 82 h 560"/>
                  <a:gd name="T28" fmla="*/ 306 w 2332"/>
                  <a:gd name="T29" fmla="*/ 69 h 560"/>
                  <a:gd name="T30" fmla="*/ 113 w 2332"/>
                  <a:gd name="T31" fmla="*/ 64 h 560"/>
                  <a:gd name="T32" fmla="*/ 118 w 2332"/>
                  <a:gd name="T33" fmla="*/ 126 h 560"/>
                  <a:gd name="T34" fmla="*/ 14 w 2332"/>
                  <a:gd name="T35" fmla="*/ 197 h 560"/>
                  <a:gd name="T36" fmla="*/ 38 w 2332"/>
                  <a:gd name="T37" fmla="*/ 90 h 560"/>
                  <a:gd name="T38" fmla="*/ 2002 w 2332"/>
                  <a:gd name="T39" fmla="*/ 66 h 560"/>
                  <a:gd name="T40" fmla="*/ 2022 w 2332"/>
                  <a:gd name="T41" fmla="*/ 118 h 560"/>
                  <a:gd name="T42" fmla="*/ 1994 w 2332"/>
                  <a:gd name="T43" fmla="*/ 57 h 560"/>
                  <a:gd name="T44" fmla="*/ 2166 w 2332"/>
                  <a:gd name="T45" fmla="*/ 45 h 560"/>
                  <a:gd name="T46" fmla="*/ 2158 w 2332"/>
                  <a:gd name="T47" fmla="*/ 45 h 560"/>
                  <a:gd name="T48" fmla="*/ 454 w 2332"/>
                  <a:gd name="T49" fmla="*/ 137 h 560"/>
                  <a:gd name="T50" fmla="*/ 380 w 2332"/>
                  <a:gd name="T51" fmla="*/ 105 h 560"/>
                  <a:gd name="T52" fmla="*/ 408 w 2332"/>
                  <a:gd name="T53" fmla="*/ 56 h 560"/>
                  <a:gd name="T54" fmla="*/ 2211 w 2332"/>
                  <a:gd name="T55" fmla="*/ 29 h 560"/>
                  <a:gd name="T56" fmla="*/ 2222 w 2332"/>
                  <a:gd name="T57" fmla="*/ 57 h 560"/>
                  <a:gd name="T58" fmla="*/ 679 w 2332"/>
                  <a:gd name="T59" fmla="*/ 17 h 560"/>
                  <a:gd name="T60" fmla="*/ 665 w 2332"/>
                  <a:gd name="T61" fmla="*/ 110 h 560"/>
                  <a:gd name="T62" fmla="*/ 684 w 2332"/>
                  <a:gd name="T63" fmla="*/ 82 h 560"/>
                  <a:gd name="T64" fmla="*/ 717 w 2332"/>
                  <a:gd name="T65" fmla="*/ 24 h 560"/>
                  <a:gd name="T66" fmla="*/ 781 w 2332"/>
                  <a:gd name="T67" fmla="*/ 95 h 560"/>
                  <a:gd name="T68" fmla="*/ 808 w 2332"/>
                  <a:gd name="T69" fmla="*/ 71 h 560"/>
                  <a:gd name="T70" fmla="*/ 830 w 2332"/>
                  <a:gd name="T71" fmla="*/ 36 h 560"/>
                  <a:gd name="T72" fmla="*/ 864 w 2332"/>
                  <a:gd name="T73" fmla="*/ 94 h 560"/>
                  <a:gd name="T74" fmla="*/ 898 w 2332"/>
                  <a:gd name="T75" fmla="*/ 131 h 560"/>
                  <a:gd name="T76" fmla="*/ 938 w 2332"/>
                  <a:gd name="T77" fmla="*/ 155 h 560"/>
                  <a:gd name="T78" fmla="*/ 1006 w 2332"/>
                  <a:gd name="T79" fmla="*/ 191 h 560"/>
                  <a:gd name="T80" fmla="*/ 1000 w 2332"/>
                  <a:gd name="T81" fmla="*/ 243 h 560"/>
                  <a:gd name="T82" fmla="*/ 1128 w 2332"/>
                  <a:gd name="T83" fmla="*/ 341 h 560"/>
                  <a:gd name="T84" fmla="*/ 1099 w 2332"/>
                  <a:gd name="T85" fmla="*/ 431 h 560"/>
                  <a:gd name="T86" fmla="*/ 1009 w 2332"/>
                  <a:gd name="T87" fmla="*/ 378 h 560"/>
                  <a:gd name="T88" fmla="*/ 1082 w 2332"/>
                  <a:gd name="T89" fmla="*/ 531 h 560"/>
                  <a:gd name="T90" fmla="*/ 991 w 2332"/>
                  <a:gd name="T91" fmla="*/ 525 h 560"/>
                  <a:gd name="T92" fmla="*/ 909 w 2332"/>
                  <a:gd name="T93" fmla="*/ 450 h 560"/>
                  <a:gd name="T94" fmla="*/ 820 w 2332"/>
                  <a:gd name="T95" fmla="*/ 436 h 560"/>
                  <a:gd name="T96" fmla="*/ 929 w 2332"/>
                  <a:gd name="T97" fmla="*/ 356 h 560"/>
                  <a:gd name="T98" fmla="*/ 951 w 2332"/>
                  <a:gd name="T99" fmla="*/ 343 h 560"/>
                  <a:gd name="T100" fmla="*/ 869 w 2332"/>
                  <a:gd name="T101" fmla="*/ 256 h 560"/>
                  <a:gd name="T102" fmla="*/ 838 w 2332"/>
                  <a:gd name="T103" fmla="*/ 231 h 560"/>
                  <a:gd name="T104" fmla="*/ 804 w 2332"/>
                  <a:gd name="T105" fmla="*/ 172 h 560"/>
                  <a:gd name="T106" fmla="*/ 681 w 2332"/>
                  <a:gd name="T107" fmla="*/ 199 h 560"/>
                  <a:gd name="T108" fmla="*/ 627 w 2332"/>
                  <a:gd name="T109" fmla="*/ 147 h 560"/>
                  <a:gd name="T110" fmla="*/ 2237 w 2332"/>
                  <a:gd name="T111" fmla="*/ 42 h 560"/>
                  <a:gd name="T112" fmla="*/ 2221 w 2332"/>
                  <a:gd name="T113" fmla="*/ 27 h 560"/>
                  <a:gd name="T114" fmla="*/ 1656 w 2332"/>
                  <a:gd name="T115" fmla="*/ 12 h 560"/>
                  <a:gd name="T116" fmla="*/ 561 w 2332"/>
                  <a:gd name="T117" fmla="*/ 61 h 560"/>
                  <a:gd name="T118" fmla="*/ 491 w 2332"/>
                  <a:gd name="T119" fmla="*/ 93 h 560"/>
                  <a:gd name="T120" fmla="*/ 2198 w 2332"/>
                  <a:gd name="T121" fmla="*/ 17 h 560"/>
                  <a:gd name="T122" fmla="*/ 1897 w 2332"/>
                  <a:gd name="T123" fmla="*/ 0 h 560"/>
                  <a:gd name="T124" fmla="*/ 1897 w 2332"/>
                  <a:gd name="T125"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 h="560">
                    <a:moveTo>
                      <a:pt x="2326" y="76"/>
                    </a:moveTo>
                    <a:lnTo>
                      <a:pt x="2327" y="77"/>
                    </a:lnTo>
                    <a:lnTo>
                      <a:pt x="2328" y="78"/>
                    </a:lnTo>
                    <a:lnTo>
                      <a:pt x="2329" y="79"/>
                    </a:lnTo>
                    <a:lnTo>
                      <a:pt x="2329" y="82"/>
                    </a:lnTo>
                    <a:lnTo>
                      <a:pt x="2330" y="83"/>
                    </a:lnTo>
                    <a:lnTo>
                      <a:pt x="2330" y="84"/>
                    </a:lnTo>
                    <a:lnTo>
                      <a:pt x="2331" y="86"/>
                    </a:lnTo>
                    <a:lnTo>
                      <a:pt x="2331" y="87"/>
                    </a:lnTo>
                    <a:lnTo>
                      <a:pt x="2332" y="88"/>
                    </a:lnTo>
                    <a:lnTo>
                      <a:pt x="2331" y="89"/>
                    </a:lnTo>
                    <a:lnTo>
                      <a:pt x="2331" y="89"/>
                    </a:lnTo>
                    <a:lnTo>
                      <a:pt x="2330" y="89"/>
                    </a:lnTo>
                    <a:lnTo>
                      <a:pt x="2328" y="87"/>
                    </a:lnTo>
                    <a:lnTo>
                      <a:pt x="2326" y="86"/>
                    </a:lnTo>
                    <a:lnTo>
                      <a:pt x="2324" y="84"/>
                    </a:lnTo>
                    <a:lnTo>
                      <a:pt x="2324" y="82"/>
                    </a:lnTo>
                    <a:lnTo>
                      <a:pt x="2324" y="79"/>
                    </a:lnTo>
                    <a:lnTo>
                      <a:pt x="2325" y="78"/>
                    </a:lnTo>
                    <a:lnTo>
                      <a:pt x="2326" y="77"/>
                    </a:lnTo>
                    <a:lnTo>
                      <a:pt x="2326" y="76"/>
                    </a:lnTo>
                    <a:lnTo>
                      <a:pt x="2326" y="76"/>
                    </a:lnTo>
                    <a:close/>
                    <a:moveTo>
                      <a:pt x="2213" y="65"/>
                    </a:moveTo>
                    <a:lnTo>
                      <a:pt x="2215" y="66"/>
                    </a:lnTo>
                    <a:lnTo>
                      <a:pt x="2215" y="67"/>
                    </a:lnTo>
                    <a:lnTo>
                      <a:pt x="2216" y="68"/>
                    </a:lnTo>
                    <a:lnTo>
                      <a:pt x="2217" y="71"/>
                    </a:lnTo>
                    <a:lnTo>
                      <a:pt x="2219" y="73"/>
                    </a:lnTo>
                    <a:lnTo>
                      <a:pt x="2220" y="75"/>
                    </a:lnTo>
                    <a:lnTo>
                      <a:pt x="2221" y="78"/>
                    </a:lnTo>
                    <a:lnTo>
                      <a:pt x="2221" y="82"/>
                    </a:lnTo>
                    <a:lnTo>
                      <a:pt x="2220" y="79"/>
                    </a:lnTo>
                    <a:lnTo>
                      <a:pt x="2218" y="78"/>
                    </a:lnTo>
                    <a:lnTo>
                      <a:pt x="2217" y="77"/>
                    </a:lnTo>
                    <a:lnTo>
                      <a:pt x="2217" y="77"/>
                    </a:lnTo>
                    <a:lnTo>
                      <a:pt x="2216" y="77"/>
                    </a:lnTo>
                    <a:lnTo>
                      <a:pt x="2215" y="76"/>
                    </a:lnTo>
                    <a:lnTo>
                      <a:pt x="2213" y="75"/>
                    </a:lnTo>
                    <a:lnTo>
                      <a:pt x="2212" y="73"/>
                    </a:lnTo>
                    <a:lnTo>
                      <a:pt x="2212" y="69"/>
                    </a:lnTo>
                    <a:lnTo>
                      <a:pt x="2212" y="67"/>
                    </a:lnTo>
                    <a:lnTo>
                      <a:pt x="2212" y="66"/>
                    </a:lnTo>
                    <a:lnTo>
                      <a:pt x="2213" y="66"/>
                    </a:lnTo>
                    <a:lnTo>
                      <a:pt x="2213" y="65"/>
                    </a:lnTo>
                    <a:close/>
                    <a:moveTo>
                      <a:pt x="1691" y="63"/>
                    </a:moveTo>
                    <a:lnTo>
                      <a:pt x="1693" y="71"/>
                    </a:lnTo>
                    <a:lnTo>
                      <a:pt x="1699" y="76"/>
                    </a:lnTo>
                    <a:lnTo>
                      <a:pt x="1705" y="82"/>
                    </a:lnTo>
                    <a:lnTo>
                      <a:pt x="1706" y="84"/>
                    </a:lnTo>
                    <a:lnTo>
                      <a:pt x="1707" y="86"/>
                    </a:lnTo>
                    <a:lnTo>
                      <a:pt x="1708" y="88"/>
                    </a:lnTo>
                    <a:lnTo>
                      <a:pt x="1709" y="92"/>
                    </a:lnTo>
                    <a:lnTo>
                      <a:pt x="1709" y="94"/>
                    </a:lnTo>
                    <a:lnTo>
                      <a:pt x="1709" y="96"/>
                    </a:lnTo>
                    <a:lnTo>
                      <a:pt x="1709" y="98"/>
                    </a:lnTo>
                    <a:lnTo>
                      <a:pt x="1706" y="98"/>
                    </a:lnTo>
                    <a:lnTo>
                      <a:pt x="1702" y="96"/>
                    </a:lnTo>
                    <a:lnTo>
                      <a:pt x="1696" y="92"/>
                    </a:lnTo>
                    <a:lnTo>
                      <a:pt x="1692" y="87"/>
                    </a:lnTo>
                    <a:lnTo>
                      <a:pt x="1688" y="82"/>
                    </a:lnTo>
                    <a:lnTo>
                      <a:pt x="1686" y="80"/>
                    </a:lnTo>
                    <a:lnTo>
                      <a:pt x="1685" y="78"/>
                    </a:lnTo>
                    <a:lnTo>
                      <a:pt x="1684" y="75"/>
                    </a:lnTo>
                    <a:lnTo>
                      <a:pt x="1684" y="73"/>
                    </a:lnTo>
                    <a:lnTo>
                      <a:pt x="1684" y="71"/>
                    </a:lnTo>
                    <a:lnTo>
                      <a:pt x="1684" y="68"/>
                    </a:lnTo>
                    <a:lnTo>
                      <a:pt x="1684" y="67"/>
                    </a:lnTo>
                    <a:lnTo>
                      <a:pt x="1685" y="66"/>
                    </a:lnTo>
                    <a:lnTo>
                      <a:pt x="1687" y="66"/>
                    </a:lnTo>
                    <a:lnTo>
                      <a:pt x="1689" y="65"/>
                    </a:lnTo>
                    <a:lnTo>
                      <a:pt x="1691" y="63"/>
                    </a:lnTo>
                    <a:close/>
                    <a:moveTo>
                      <a:pt x="291" y="57"/>
                    </a:moveTo>
                    <a:lnTo>
                      <a:pt x="294" y="57"/>
                    </a:lnTo>
                    <a:lnTo>
                      <a:pt x="295" y="58"/>
                    </a:lnTo>
                    <a:lnTo>
                      <a:pt x="297" y="60"/>
                    </a:lnTo>
                    <a:lnTo>
                      <a:pt x="297" y="61"/>
                    </a:lnTo>
                    <a:lnTo>
                      <a:pt x="297" y="62"/>
                    </a:lnTo>
                    <a:lnTo>
                      <a:pt x="296" y="63"/>
                    </a:lnTo>
                    <a:lnTo>
                      <a:pt x="294" y="65"/>
                    </a:lnTo>
                    <a:lnTo>
                      <a:pt x="291" y="67"/>
                    </a:lnTo>
                    <a:lnTo>
                      <a:pt x="289" y="68"/>
                    </a:lnTo>
                    <a:lnTo>
                      <a:pt x="287" y="68"/>
                    </a:lnTo>
                    <a:lnTo>
                      <a:pt x="285" y="68"/>
                    </a:lnTo>
                    <a:lnTo>
                      <a:pt x="283" y="68"/>
                    </a:lnTo>
                    <a:lnTo>
                      <a:pt x="280" y="66"/>
                    </a:lnTo>
                    <a:lnTo>
                      <a:pt x="280" y="64"/>
                    </a:lnTo>
                    <a:lnTo>
                      <a:pt x="281" y="62"/>
                    </a:lnTo>
                    <a:lnTo>
                      <a:pt x="284" y="60"/>
                    </a:lnTo>
                    <a:lnTo>
                      <a:pt x="286" y="58"/>
                    </a:lnTo>
                    <a:lnTo>
                      <a:pt x="289" y="57"/>
                    </a:lnTo>
                    <a:lnTo>
                      <a:pt x="291" y="57"/>
                    </a:lnTo>
                    <a:close/>
                    <a:moveTo>
                      <a:pt x="333" y="55"/>
                    </a:moveTo>
                    <a:lnTo>
                      <a:pt x="341" y="56"/>
                    </a:lnTo>
                    <a:lnTo>
                      <a:pt x="343" y="60"/>
                    </a:lnTo>
                    <a:lnTo>
                      <a:pt x="344" y="64"/>
                    </a:lnTo>
                    <a:lnTo>
                      <a:pt x="343" y="71"/>
                    </a:lnTo>
                    <a:lnTo>
                      <a:pt x="342" y="76"/>
                    </a:lnTo>
                    <a:lnTo>
                      <a:pt x="341" y="77"/>
                    </a:lnTo>
                    <a:lnTo>
                      <a:pt x="340" y="79"/>
                    </a:lnTo>
                    <a:lnTo>
                      <a:pt x="338" y="80"/>
                    </a:lnTo>
                    <a:lnTo>
                      <a:pt x="335" y="82"/>
                    </a:lnTo>
                    <a:lnTo>
                      <a:pt x="334" y="83"/>
                    </a:lnTo>
                    <a:lnTo>
                      <a:pt x="334" y="85"/>
                    </a:lnTo>
                    <a:lnTo>
                      <a:pt x="334" y="86"/>
                    </a:lnTo>
                    <a:lnTo>
                      <a:pt x="333" y="87"/>
                    </a:lnTo>
                    <a:lnTo>
                      <a:pt x="333" y="87"/>
                    </a:lnTo>
                    <a:lnTo>
                      <a:pt x="332" y="89"/>
                    </a:lnTo>
                    <a:lnTo>
                      <a:pt x="331" y="90"/>
                    </a:lnTo>
                    <a:lnTo>
                      <a:pt x="330" y="92"/>
                    </a:lnTo>
                    <a:lnTo>
                      <a:pt x="328" y="94"/>
                    </a:lnTo>
                    <a:lnTo>
                      <a:pt x="328" y="95"/>
                    </a:lnTo>
                    <a:lnTo>
                      <a:pt x="327" y="98"/>
                    </a:lnTo>
                    <a:lnTo>
                      <a:pt x="328" y="99"/>
                    </a:lnTo>
                    <a:lnTo>
                      <a:pt x="328" y="101"/>
                    </a:lnTo>
                    <a:lnTo>
                      <a:pt x="329" y="104"/>
                    </a:lnTo>
                    <a:lnTo>
                      <a:pt x="330" y="106"/>
                    </a:lnTo>
                    <a:lnTo>
                      <a:pt x="329" y="109"/>
                    </a:lnTo>
                    <a:lnTo>
                      <a:pt x="329" y="112"/>
                    </a:lnTo>
                    <a:lnTo>
                      <a:pt x="328" y="117"/>
                    </a:lnTo>
                    <a:lnTo>
                      <a:pt x="328" y="121"/>
                    </a:lnTo>
                    <a:lnTo>
                      <a:pt x="328" y="125"/>
                    </a:lnTo>
                    <a:lnTo>
                      <a:pt x="329" y="127"/>
                    </a:lnTo>
                    <a:lnTo>
                      <a:pt x="329" y="129"/>
                    </a:lnTo>
                    <a:lnTo>
                      <a:pt x="330" y="132"/>
                    </a:lnTo>
                    <a:lnTo>
                      <a:pt x="330" y="141"/>
                    </a:lnTo>
                    <a:lnTo>
                      <a:pt x="330" y="144"/>
                    </a:lnTo>
                    <a:lnTo>
                      <a:pt x="331" y="147"/>
                    </a:lnTo>
                    <a:lnTo>
                      <a:pt x="333" y="149"/>
                    </a:lnTo>
                    <a:lnTo>
                      <a:pt x="334" y="151"/>
                    </a:lnTo>
                    <a:lnTo>
                      <a:pt x="336" y="153"/>
                    </a:lnTo>
                    <a:lnTo>
                      <a:pt x="335" y="158"/>
                    </a:lnTo>
                    <a:lnTo>
                      <a:pt x="334" y="161"/>
                    </a:lnTo>
                    <a:lnTo>
                      <a:pt x="333" y="165"/>
                    </a:lnTo>
                    <a:lnTo>
                      <a:pt x="333" y="169"/>
                    </a:lnTo>
                    <a:lnTo>
                      <a:pt x="334" y="171"/>
                    </a:lnTo>
                    <a:lnTo>
                      <a:pt x="336" y="177"/>
                    </a:lnTo>
                    <a:lnTo>
                      <a:pt x="339" y="182"/>
                    </a:lnTo>
                    <a:lnTo>
                      <a:pt x="341" y="188"/>
                    </a:lnTo>
                    <a:lnTo>
                      <a:pt x="343" y="192"/>
                    </a:lnTo>
                    <a:lnTo>
                      <a:pt x="349" y="193"/>
                    </a:lnTo>
                    <a:lnTo>
                      <a:pt x="355" y="193"/>
                    </a:lnTo>
                    <a:lnTo>
                      <a:pt x="362" y="193"/>
                    </a:lnTo>
                    <a:lnTo>
                      <a:pt x="366" y="193"/>
                    </a:lnTo>
                    <a:lnTo>
                      <a:pt x="368" y="194"/>
                    </a:lnTo>
                    <a:lnTo>
                      <a:pt x="371" y="195"/>
                    </a:lnTo>
                    <a:lnTo>
                      <a:pt x="373" y="197"/>
                    </a:lnTo>
                    <a:lnTo>
                      <a:pt x="374" y="199"/>
                    </a:lnTo>
                    <a:lnTo>
                      <a:pt x="374" y="202"/>
                    </a:lnTo>
                    <a:lnTo>
                      <a:pt x="375" y="204"/>
                    </a:lnTo>
                    <a:lnTo>
                      <a:pt x="376" y="207"/>
                    </a:lnTo>
                    <a:lnTo>
                      <a:pt x="377" y="210"/>
                    </a:lnTo>
                    <a:lnTo>
                      <a:pt x="379" y="212"/>
                    </a:lnTo>
                    <a:lnTo>
                      <a:pt x="382" y="214"/>
                    </a:lnTo>
                    <a:lnTo>
                      <a:pt x="383" y="216"/>
                    </a:lnTo>
                    <a:lnTo>
                      <a:pt x="384" y="217"/>
                    </a:lnTo>
                    <a:lnTo>
                      <a:pt x="383" y="220"/>
                    </a:lnTo>
                    <a:lnTo>
                      <a:pt x="382" y="223"/>
                    </a:lnTo>
                    <a:lnTo>
                      <a:pt x="382" y="226"/>
                    </a:lnTo>
                    <a:lnTo>
                      <a:pt x="380" y="228"/>
                    </a:lnTo>
                    <a:lnTo>
                      <a:pt x="379" y="230"/>
                    </a:lnTo>
                    <a:lnTo>
                      <a:pt x="377" y="231"/>
                    </a:lnTo>
                    <a:lnTo>
                      <a:pt x="375" y="231"/>
                    </a:lnTo>
                    <a:lnTo>
                      <a:pt x="373" y="231"/>
                    </a:lnTo>
                    <a:lnTo>
                      <a:pt x="372" y="231"/>
                    </a:lnTo>
                    <a:lnTo>
                      <a:pt x="369" y="229"/>
                    </a:lnTo>
                    <a:lnTo>
                      <a:pt x="368" y="228"/>
                    </a:lnTo>
                    <a:lnTo>
                      <a:pt x="367" y="227"/>
                    </a:lnTo>
                    <a:lnTo>
                      <a:pt x="366" y="227"/>
                    </a:lnTo>
                    <a:lnTo>
                      <a:pt x="363" y="229"/>
                    </a:lnTo>
                    <a:lnTo>
                      <a:pt x="361" y="230"/>
                    </a:lnTo>
                    <a:lnTo>
                      <a:pt x="358" y="232"/>
                    </a:lnTo>
                    <a:lnTo>
                      <a:pt x="356" y="235"/>
                    </a:lnTo>
                    <a:lnTo>
                      <a:pt x="353" y="236"/>
                    </a:lnTo>
                    <a:lnTo>
                      <a:pt x="351" y="237"/>
                    </a:lnTo>
                    <a:lnTo>
                      <a:pt x="349" y="239"/>
                    </a:lnTo>
                    <a:lnTo>
                      <a:pt x="347" y="241"/>
                    </a:lnTo>
                    <a:lnTo>
                      <a:pt x="349" y="243"/>
                    </a:lnTo>
                    <a:lnTo>
                      <a:pt x="349" y="245"/>
                    </a:lnTo>
                    <a:lnTo>
                      <a:pt x="352" y="246"/>
                    </a:lnTo>
                    <a:lnTo>
                      <a:pt x="353" y="246"/>
                    </a:lnTo>
                    <a:lnTo>
                      <a:pt x="355" y="246"/>
                    </a:lnTo>
                    <a:lnTo>
                      <a:pt x="357" y="245"/>
                    </a:lnTo>
                    <a:lnTo>
                      <a:pt x="360" y="245"/>
                    </a:lnTo>
                    <a:lnTo>
                      <a:pt x="362" y="246"/>
                    </a:lnTo>
                    <a:lnTo>
                      <a:pt x="364" y="248"/>
                    </a:lnTo>
                    <a:lnTo>
                      <a:pt x="365" y="251"/>
                    </a:lnTo>
                    <a:lnTo>
                      <a:pt x="366" y="253"/>
                    </a:lnTo>
                    <a:lnTo>
                      <a:pt x="366" y="257"/>
                    </a:lnTo>
                    <a:lnTo>
                      <a:pt x="366" y="260"/>
                    </a:lnTo>
                    <a:lnTo>
                      <a:pt x="364" y="262"/>
                    </a:lnTo>
                    <a:lnTo>
                      <a:pt x="356" y="268"/>
                    </a:lnTo>
                    <a:lnTo>
                      <a:pt x="349" y="271"/>
                    </a:lnTo>
                    <a:lnTo>
                      <a:pt x="339" y="272"/>
                    </a:lnTo>
                    <a:lnTo>
                      <a:pt x="332" y="273"/>
                    </a:lnTo>
                    <a:lnTo>
                      <a:pt x="324" y="274"/>
                    </a:lnTo>
                    <a:lnTo>
                      <a:pt x="317" y="274"/>
                    </a:lnTo>
                    <a:lnTo>
                      <a:pt x="312" y="272"/>
                    </a:lnTo>
                    <a:lnTo>
                      <a:pt x="311" y="270"/>
                    </a:lnTo>
                    <a:lnTo>
                      <a:pt x="310" y="269"/>
                    </a:lnTo>
                    <a:lnTo>
                      <a:pt x="309" y="268"/>
                    </a:lnTo>
                    <a:lnTo>
                      <a:pt x="308" y="267"/>
                    </a:lnTo>
                    <a:lnTo>
                      <a:pt x="306" y="267"/>
                    </a:lnTo>
                    <a:lnTo>
                      <a:pt x="302" y="265"/>
                    </a:lnTo>
                    <a:lnTo>
                      <a:pt x="299" y="265"/>
                    </a:lnTo>
                    <a:lnTo>
                      <a:pt x="296" y="265"/>
                    </a:lnTo>
                    <a:lnTo>
                      <a:pt x="292" y="267"/>
                    </a:lnTo>
                    <a:lnTo>
                      <a:pt x="290" y="265"/>
                    </a:lnTo>
                    <a:lnTo>
                      <a:pt x="288" y="264"/>
                    </a:lnTo>
                    <a:lnTo>
                      <a:pt x="287" y="262"/>
                    </a:lnTo>
                    <a:lnTo>
                      <a:pt x="286" y="260"/>
                    </a:lnTo>
                    <a:lnTo>
                      <a:pt x="285" y="258"/>
                    </a:lnTo>
                    <a:lnTo>
                      <a:pt x="284" y="256"/>
                    </a:lnTo>
                    <a:lnTo>
                      <a:pt x="283" y="252"/>
                    </a:lnTo>
                    <a:lnTo>
                      <a:pt x="281" y="251"/>
                    </a:lnTo>
                    <a:lnTo>
                      <a:pt x="280" y="251"/>
                    </a:lnTo>
                    <a:lnTo>
                      <a:pt x="279" y="252"/>
                    </a:lnTo>
                    <a:lnTo>
                      <a:pt x="278" y="253"/>
                    </a:lnTo>
                    <a:lnTo>
                      <a:pt x="277" y="256"/>
                    </a:lnTo>
                    <a:lnTo>
                      <a:pt x="276" y="258"/>
                    </a:lnTo>
                    <a:lnTo>
                      <a:pt x="275" y="260"/>
                    </a:lnTo>
                    <a:lnTo>
                      <a:pt x="275" y="262"/>
                    </a:lnTo>
                    <a:lnTo>
                      <a:pt x="274" y="267"/>
                    </a:lnTo>
                    <a:lnTo>
                      <a:pt x="273" y="271"/>
                    </a:lnTo>
                    <a:lnTo>
                      <a:pt x="270" y="273"/>
                    </a:lnTo>
                    <a:lnTo>
                      <a:pt x="267" y="276"/>
                    </a:lnTo>
                    <a:lnTo>
                      <a:pt x="264" y="278"/>
                    </a:lnTo>
                    <a:lnTo>
                      <a:pt x="257" y="279"/>
                    </a:lnTo>
                    <a:lnTo>
                      <a:pt x="254" y="280"/>
                    </a:lnTo>
                    <a:lnTo>
                      <a:pt x="252" y="281"/>
                    </a:lnTo>
                    <a:lnTo>
                      <a:pt x="248" y="283"/>
                    </a:lnTo>
                    <a:lnTo>
                      <a:pt x="246" y="285"/>
                    </a:lnTo>
                    <a:lnTo>
                      <a:pt x="243" y="287"/>
                    </a:lnTo>
                    <a:lnTo>
                      <a:pt x="237" y="290"/>
                    </a:lnTo>
                    <a:lnTo>
                      <a:pt x="232" y="292"/>
                    </a:lnTo>
                    <a:lnTo>
                      <a:pt x="227" y="294"/>
                    </a:lnTo>
                    <a:lnTo>
                      <a:pt x="213" y="298"/>
                    </a:lnTo>
                    <a:lnTo>
                      <a:pt x="199" y="303"/>
                    </a:lnTo>
                    <a:lnTo>
                      <a:pt x="183" y="307"/>
                    </a:lnTo>
                    <a:lnTo>
                      <a:pt x="177" y="309"/>
                    </a:lnTo>
                    <a:lnTo>
                      <a:pt x="171" y="307"/>
                    </a:lnTo>
                    <a:lnTo>
                      <a:pt x="167" y="304"/>
                    </a:lnTo>
                    <a:lnTo>
                      <a:pt x="165" y="298"/>
                    </a:lnTo>
                    <a:lnTo>
                      <a:pt x="164" y="292"/>
                    </a:lnTo>
                    <a:lnTo>
                      <a:pt x="164" y="287"/>
                    </a:lnTo>
                    <a:lnTo>
                      <a:pt x="164" y="284"/>
                    </a:lnTo>
                    <a:lnTo>
                      <a:pt x="164" y="281"/>
                    </a:lnTo>
                    <a:lnTo>
                      <a:pt x="163" y="279"/>
                    </a:lnTo>
                    <a:lnTo>
                      <a:pt x="160" y="278"/>
                    </a:lnTo>
                    <a:lnTo>
                      <a:pt x="158" y="276"/>
                    </a:lnTo>
                    <a:lnTo>
                      <a:pt x="155" y="276"/>
                    </a:lnTo>
                    <a:lnTo>
                      <a:pt x="151" y="276"/>
                    </a:lnTo>
                    <a:lnTo>
                      <a:pt x="143" y="280"/>
                    </a:lnTo>
                    <a:lnTo>
                      <a:pt x="135" y="280"/>
                    </a:lnTo>
                    <a:lnTo>
                      <a:pt x="129" y="278"/>
                    </a:lnTo>
                    <a:lnTo>
                      <a:pt x="125" y="272"/>
                    </a:lnTo>
                    <a:lnTo>
                      <a:pt x="121" y="269"/>
                    </a:lnTo>
                    <a:lnTo>
                      <a:pt x="116" y="265"/>
                    </a:lnTo>
                    <a:lnTo>
                      <a:pt x="112" y="262"/>
                    </a:lnTo>
                    <a:lnTo>
                      <a:pt x="110" y="256"/>
                    </a:lnTo>
                    <a:lnTo>
                      <a:pt x="113" y="250"/>
                    </a:lnTo>
                    <a:lnTo>
                      <a:pt x="120" y="245"/>
                    </a:lnTo>
                    <a:lnTo>
                      <a:pt x="129" y="241"/>
                    </a:lnTo>
                    <a:lnTo>
                      <a:pt x="139" y="238"/>
                    </a:lnTo>
                    <a:lnTo>
                      <a:pt x="147" y="235"/>
                    </a:lnTo>
                    <a:lnTo>
                      <a:pt x="153" y="234"/>
                    </a:lnTo>
                    <a:lnTo>
                      <a:pt x="166" y="232"/>
                    </a:lnTo>
                    <a:lnTo>
                      <a:pt x="179" y="229"/>
                    </a:lnTo>
                    <a:lnTo>
                      <a:pt x="182" y="229"/>
                    </a:lnTo>
                    <a:lnTo>
                      <a:pt x="186" y="229"/>
                    </a:lnTo>
                    <a:lnTo>
                      <a:pt x="189" y="229"/>
                    </a:lnTo>
                    <a:lnTo>
                      <a:pt x="192" y="228"/>
                    </a:lnTo>
                    <a:lnTo>
                      <a:pt x="194" y="227"/>
                    </a:lnTo>
                    <a:lnTo>
                      <a:pt x="198" y="226"/>
                    </a:lnTo>
                    <a:lnTo>
                      <a:pt x="199" y="224"/>
                    </a:lnTo>
                    <a:lnTo>
                      <a:pt x="199" y="223"/>
                    </a:lnTo>
                    <a:lnTo>
                      <a:pt x="198" y="221"/>
                    </a:lnTo>
                    <a:lnTo>
                      <a:pt x="196" y="220"/>
                    </a:lnTo>
                    <a:lnTo>
                      <a:pt x="193" y="220"/>
                    </a:lnTo>
                    <a:lnTo>
                      <a:pt x="191" y="219"/>
                    </a:lnTo>
                    <a:lnTo>
                      <a:pt x="189" y="219"/>
                    </a:lnTo>
                    <a:lnTo>
                      <a:pt x="187" y="219"/>
                    </a:lnTo>
                    <a:lnTo>
                      <a:pt x="185" y="218"/>
                    </a:lnTo>
                    <a:lnTo>
                      <a:pt x="183" y="218"/>
                    </a:lnTo>
                    <a:lnTo>
                      <a:pt x="169" y="218"/>
                    </a:lnTo>
                    <a:lnTo>
                      <a:pt x="157" y="218"/>
                    </a:lnTo>
                    <a:lnTo>
                      <a:pt x="145" y="220"/>
                    </a:lnTo>
                    <a:lnTo>
                      <a:pt x="136" y="225"/>
                    </a:lnTo>
                    <a:lnTo>
                      <a:pt x="128" y="228"/>
                    </a:lnTo>
                    <a:lnTo>
                      <a:pt x="122" y="229"/>
                    </a:lnTo>
                    <a:lnTo>
                      <a:pt x="116" y="227"/>
                    </a:lnTo>
                    <a:lnTo>
                      <a:pt x="112" y="221"/>
                    </a:lnTo>
                    <a:lnTo>
                      <a:pt x="109" y="215"/>
                    </a:lnTo>
                    <a:lnTo>
                      <a:pt x="107" y="208"/>
                    </a:lnTo>
                    <a:lnTo>
                      <a:pt x="112" y="202"/>
                    </a:lnTo>
                    <a:lnTo>
                      <a:pt x="120" y="197"/>
                    </a:lnTo>
                    <a:lnTo>
                      <a:pt x="128" y="194"/>
                    </a:lnTo>
                    <a:lnTo>
                      <a:pt x="136" y="191"/>
                    </a:lnTo>
                    <a:lnTo>
                      <a:pt x="137" y="191"/>
                    </a:lnTo>
                    <a:lnTo>
                      <a:pt x="138" y="189"/>
                    </a:lnTo>
                    <a:lnTo>
                      <a:pt x="139" y="188"/>
                    </a:lnTo>
                    <a:lnTo>
                      <a:pt x="142" y="187"/>
                    </a:lnTo>
                    <a:lnTo>
                      <a:pt x="143" y="186"/>
                    </a:lnTo>
                    <a:lnTo>
                      <a:pt x="144" y="185"/>
                    </a:lnTo>
                    <a:lnTo>
                      <a:pt x="145" y="184"/>
                    </a:lnTo>
                    <a:lnTo>
                      <a:pt x="145" y="184"/>
                    </a:lnTo>
                    <a:lnTo>
                      <a:pt x="144" y="184"/>
                    </a:lnTo>
                    <a:lnTo>
                      <a:pt x="143" y="184"/>
                    </a:lnTo>
                    <a:lnTo>
                      <a:pt x="138" y="184"/>
                    </a:lnTo>
                    <a:lnTo>
                      <a:pt x="135" y="185"/>
                    </a:lnTo>
                    <a:lnTo>
                      <a:pt x="133" y="186"/>
                    </a:lnTo>
                    <a:lnTo>
                      <a:pt x="129" y="187"/>
                    </a:lnTo>
                    <a:lnTo>
                      <a:pt x="127" y="188"/>
                    </a:lnTo>
                    <a:lnTo>
                      <a:pt x="120" y="189"/>
                    </a:lnTo>
                    <a:lnTo>
                      <a:pt x="112" y="188"/>
                    </a:lnTo>
                    <a:lnTo>
                      <a:pt x="105" y="186"/>
                    </a:lnTo>
                    <a:lnTo>
                      <a:pt x="102" y="180"/>
                    </a:lnTo>
                    <a:lnTo>
                      <a:pt x="103" y="171"/>
                    </a:lnTo>
                    <a:lnTo>
                      <a:pt x="107" y="162"/>
                    </a:lnTo>
                    <a:lnTo>
                      <a:pt x="109" y="162"/>
                    </a:lnTo>
                    <a:lnTo>
                      <a:pt x="110" y="161"/>
                    </a:lnTo>
                    <a:lnTo>
                      <a:pt x="112" y="160"/>
                    </a:lnTo>
                    <a:lnTo>
                      <a:pt x="114" y="159"/>
                    </a:lnTo>
                    <a:lnTo>
                      <a:pt x="116" y="156"/>
                    </a:lnTo>
                    <a:lnTo>
                      <a:pt x="117" y="155"/>
                    </a:lnTo>
                    <a:lnTo>
                      <a:pt x="118" y="154"/>
                    </a:lnTo>
                    <a:lnTo>
                      <a:pt x="120" y="152"/>
                    </a:lnTo>
                    <a:lnTo>
                      <a:pt x="120" y="152"/>
                    </a:lnTo>
                    <a:lnTo>
                      <a:pt x="118" y="151"/>
                    </a:lnTo>
                    <a:lnTo>
                      <a:pt x="116" y="151"/>
                    </a:lnTo>
                    <a:lnTo>
                      <a:pt x="115" y="152"/>
                    </a:lnTo>
                    <a:lnTo>
                      <a:pt x="114" y="152"/>
                    </a:lnTo>
                    <a:lnTo>
                      <a:pt x="113" y="152"/>
                    </a:lnTo>
                    <a:lnTo>
                      <a:pt x="112" y="152"/>
                    </a:lnTo>
                    <a:lnTo>
                      <a:pt x="111" y="151"/>
                    </a:lnTo>
                    <a:lnTo>
                      <a:pt x="111" y="151"/>
                    </a:lnTo>
                    <a:lnTo>
                      <a:pt x="111" y="149"/>
                    </a:lnTo>
                    <a:lnTo>
                      <a:pt x="112" y="148"/>
                    </a:lnTo>
                    <a:lnTo>
                      <a:pt x="114" y="144"/>
                    </a:lnTo>
                    <a:lnTo>
                      <a:pt x="117" y="141"/>
                    </a:lnTo>
                    <a:lnTo>
                      <a:pt x="122" y="138"/>
                    </a:lnTo>
                    <a:lnTo>
                      <a:pt x="127" y="134"/>
                    </a:lnTo>
                    <a:lnTo>
                      <a:pt x="135" y="127"/>
                    </a:lnTo>
                    <a:lnTo>
                      <a:pt x="145" y="119"/>
                    </a:lnTo>
                    <a:lnTo>
                      <a:pt x="155" y="112"/>
                    </a:lnTo>
                    <a:lnTo>
                      <a:pt x="165" y="107"/>
                    </a:lnTo>
                    <a:lnTo>
                      <a:pt x="175" y="99"/>
                    </a:lnTo>
                    <a:lnTo>
                      <a:pt x="177" y="98"/>
                    </a:lnTo>
                    <a:lnTo>
                      <a:pt x="179" y="95"/>
                    </a:lnTo>
                    <a:lnTo>
                      <a:pt x="181" y="93"/>
                    </a:lnTo>
                    <a:lnTo>
                      <a:pt x="183" y="90"/>
                    </a:lnTo>
                    <a:lnTo>
                      <a:pt x="187" y="90"/>
                    </a:lnTo>
                    <a:lnTo>
                      <a:pt x="189" y="90"/>
                    </a:lnTo>
                    <a:lnTo>
                      <a:pt x="190" y="92"/>
                    </a:lnTo>
                    <a:lnTo>
                      <a:pt x="191" y="94"/>
                    </a:lnTo>
                    <a:lnTo>
                      <a:pt x="192" y="95"/>
                    </a:lnTo>
                    <a:lnTo>
                      <a:pt x="192" y="97"/>
                    </a:lnTo>
                    <a:lnTo>
                      <a:pt x="193" y="100"/>
                    </a:lnTo>
                    <a:lnTo>
                      <a:pt x="192" y="101"/>
                    </a:lnTo>
                    <a:lnTo>
                      <a:pt x="191" y="104"/>
                    </a:lnTo>
                    <a:lnTo>
                      <a:pt x="190" y="106"/>
                    </a:lnTo>
                    <a:lnTo>
                      <a:pt x="190" y="108"/>
                    </a:lnTo>
                    <a:lnTo>
                      <a:pt x="188" y="111"/>
                    </a:lnTo>
                    <a:lnTo>
                      <a:pt x="185" y="115"/>
                    </a:lnTo>
                    <a:lnTo>
                      <a:pt x="181" y="118"/>
                    </a:lnTo>
                    <a:lnTo>
                      <a:pt x="177" y="122"/>
                    </a:lnTo>
                    <a:lnTo>
                      <a:pt x="176" y="126"/>
                    </a:lnTo>
                    <a:lnTo>
                      <a:pt x="176" y="128"/>
                    </a:lnTo>
                    <a:lnTo>
                      <a:pt x="179" y="128"/>
                    </a:lnTo>
                    <a:lnTo>
                      <a:pt x="192" y="121"/>
                    </a:lnTo>
                    <a:lnTo>
                      <a:pt x="193" y="118"/>
                    </a:lnTo>
                    <a:lnTo>
                      <a:pt x="194" y="115"/>
                    </a:lnTo>
                    <a:lnTo>
                      <a:pt x="196" y="112"/>
                    </a:lnTo>
                    <a:lnTo>
                      <a:pt x="197" y="110"/>
                    </a:lnTo>
                    <a:lnTo>
                      <a:pt x="201" y="106"/>
                    </a:lnTo>
                    <a:lnTo>
                      <a:pt x="208" y="105"/>
                    </a:lnTo>
                    <a:lnTo>
                      <a:pt x="214" y="105"/>
                    </a:lnTo>
                    <a:lnTo>
                      <a:pt x="219" y="106"/>
                    </a:lnTo>
                    <a:lnTo>
                      <a:pt x="222" y="107"/>
                    </a:lnTo>
                    <a:lnTo>
                      <a:pt x="224" y="109"/>
                    </a:lnTo>
                    <a:lnTo>
                      <a:pt x="225" y="111"/>
                    </a:lnTo>
                    <a:lnTo>
                      <a:pt x="226" y="114"/>
                    </a:lnTo>
                    <a:lnTo>
                      <a:pt x="226" y="117"/>
                    </a:lnTo>
                    <a:lnTo>
                      <a:pt x="225" y="121"/>
                    </a:lnTo>
                    <a:lnTo>
                      <a:pt x="224" y="122"/>
                    </a:lnTo>
                    <a:lnTo>
                      <a:pt x="223" y="125"/>
                    </a:lnTo>
                    <a:lnTo>
                      <a:pt x="223" y="126"/>
                    </a:lnTo>
                    <a:lnTo>
                      <a:pt x="222" y="127"/>
                    </a:lnTo>
                    <a:lnTo>
                      <a:pt x="222" y="128"/>
                    </a:lnTo>
                    <a:lnTo>
                      <a:pt x="222" y="129"/>
                    </a:lnTo>
                    <a:lnTo>
                      <a:pt x="222" y="129"/>
                    </a:lnTo>
                    <a:lnTo>
                      <a:pt x="223" y="129"/>
                    </a:lnTo>
                    <a:lnTo>
                      <a:pt x="225" y="128"/>
                    </a:lnTo>
                    <a:lnTo>
                      <a:pt x="227" y="126"/>
                    </a:lnTo>
                    <a:lnTo>
                      <a:pt x="230" y="122"/>
                    </a:lnTo>
                    <a:lnTo>
                      <a:pt x="233" y="120"/>
                    </a:lnTo>
                    <a:lnTo>
                      <a:pt x="235" y="119"/>
                    </a:lnTo>
                    <a:lnTo>
                      <a:pt x="238" y="119"/>
                    </a:lnTo>
                    <a:lnTo>
                      <a:pt x="240" y="119"/>
                    </a:lnTo>
                    <a:lnTo>
                      <a:pt x="242" y="118"/>
                    </a:lnTo>
                    <a:lnTo>
                      <a:pt x="244" y="117"/>
                    </a:lnTo>
                    <a:lnTo>
                      <a:pt x="246" y="116"/>
                    </a:lnTo>
                    <a:lnTo>
                      <a:pt x="247" y="115"/>
                    </a:lnTo>
                    <a:lnTo>
                      <a:pt x="247" y="111"/>
                    </a:lnTo>
                    <a:lnTo>
                      <a:pt x="246" y="109"/>
                    </a:lnTo>
                    <a:lnTo>
                      <a:pt x="245" y="106"/>
                    </a:lnTo>
                    <a:lnTo>
                      <a:pt x="244" y="104"/>
                    </a:lnTo>
                    <a:lnTo>
                      <a:pt x="243" y="100"/>
                    </a:lnTo>
                    <a:lnTo>
                      <a:pt x="243" y="97"/>
                    </a:lnTo>
                    <a:lnTo>
                      <a:pt x="242" y="96"/>
                    </a:lnTo>
                    <a:lnTo>
                      <a:pt x="243" y="96"/>
                    </a:lnTo>
                    <a:lnTo>
                      <a:pt x="245" y="96"/>
                    </a:lnTo>
                    <a:lnTo>
                      <a:pt x="247" y="96"/>
                    </a:lnTo>
                    <a:lnTo>
                      <a:pt x="249" y="96"/>
                    </a:lnTo>
                    <a:lnTo>
                      <a:pt x="252" y="96"/>
                    </a:lnTo>
                    <a:lnTo>
                      <a:pt x="255" y="97"/>
                    </a:lnTo>
                    <a:lnTo>
                      <a:pt x="256" y="97"/>
                    </a:lnTo>
                    <a:lnTo>
                      <a:pt x="257" y="97"/>
                    </a:lnTo>
                    <a:lnTo>
                      <a:pt x="264" y="104"/>
                    </a:lnTo>
                    <a:lnTo>
                      <a:pt x="267" y="112"/>
                    </a:lnTo>
                    <a:lnTo>
                      <a:pt x="268" y="121"/>
                    </a:lnTo>
                    <a:lnTo>
                      <a:pt x="269" y="131"/>
                    </a:lnTo>
                    <a:lnTo>
                      <a:pt x="270" y="141"/>
                    </a:lnTo>
                    <a:lnTo>
                      <a:pt x="270" y="149"/>
                    </a:lnTo>
                    <a:lnTo>
                      <a:pt x="271" y="150"/>
                    </a:lnTo>
                    <a:lnTo>
                      <a:pt x="271" y="151"/>
                    </a:lnTo>
                    <a:lnTo>
                      <a:pt x="273" y="152"/>
                    </a:lnTo>
                    <a:lnTo>
                      <a:pt x="273" y="153"/>
                    </a:lnTo>
                    <a:lnTo>
                      <a:pt x="275" y="153"/>
                    </a:lnTo>
                    <a:lnTo>
                      <a:pt x="277" y="152"/>
                    </a:lnTo>
                    <a:lnTo>
                      <a:pt x="279" y="151"/>
                    </a:lnTo>
                    <a:lnTo>
                      <a:pt x="281" y="149"/>
                    </a:lnTo>
                    <a:lnTo>
                      <a:pt x="284" y="145"/>
                    </a:lnTo>
                    <a:lnTo>
                      <a:pt x="285" y="142"/>
                    </a:lnTo>
                    <a:lnTo>
                      <a:pt x="285" y="140"/>
                    </a:lnTo>
                    <a:lnTo>
                      <a:pt x="284" y="137"/>
                    </a:lnTo>
                    <a:lnTo>
                      <a:pt x="284" y="134"/>
                    </a:lnTo>
                    <a:lnTo>
                      <a:pt x="283" y="130"/>
                    </a:lnTo>
                    <a:lnTo>
                      <a:pt x="283" y="127"/>
                    </a:lnTo>
                    <a:lnTo>
                      <a:pt x="283" y="123"/>
                    </a:lnTo>
                    <a:lnTo>
                      <a:pt x="283" y="120"/>
                    </a:lnTo>
                    <a:lnTo>
                      <a:pt x="281" y="117"/>
                    </a:lnTo>
                    <a:lnTo>
                      <a:pt x="281" y="93"/>
                    </a:lnTo>
                    <a:lnTo>
                      <a:pt x="281" y="92"/>
                    </a:lnTo>
                    <a:lnTo>
                      <a:pt x="281" y="89"/>
                    </a:lnTo>
                    <a:lnTo>
                      <a:pt x="283" y="86"/>
                    </a:lnTo>
                    <a:lnTo>
                      <a:pt x="284" y="84"/>
                    </a:lnTo>
                    <a:lnTo>
                      <a:pt x="286" y="83"/>
                    </a:lnTo>
                    <a:lnTo>
                      <a:pt x="289" y="82"/>
                    </a:lnTo>
                    <a:lnTo>
                      <a:pt x="292" y="82"/>
                    </a:lnTo>
                    <a:lnTo>
                      <a:pt x="294" y="82"/>
                    </a:lnTo>
                    <a:lnTo>
                      <a:pt x="296" y="83"/>
                    </a:lnTo>
                    <a:lnTo>
                      <a:pt x="297" y="85"/>
                    </a:lnTo>
                    <a:lnTo>
                      <a:pt x="300" y="85"/>
                    </a:lnTo>
                    <a:lnTo>
                      <a:pt x="302" y="86"/>
                    </a:lnTo>
                    <a:lnTo>
                      <a:pt x="306" y="86"/>
                    </a:lnTo>
                    <a:lnTo>
                      <a:pt x="309" y="86"/>
                    </a:lnTo>
                    <a:lnTo>
                      <a:pt x="312" y="87"/>
                    </a:lnTo>
                    <a:lnTo>
                      <a:pt x="314" y="88"/>
                    </a:lnTo>
                    <a:lnTo>
                      <a:pt x="316" y="89"/>
                    </a:lnTo>
                    <a:lnTo>
                      <a:pt x="317" y="92"/>
                    </a:lnTo>
                    <a:lnTo>
                      <a:pt x="318" y="94"/>
                    </a:lnTo>
                    <a:lnTo>
                      <a:pt x="319" y="95"/>
                    </a:lnTo>
                    <a:lnTo>
                      <a:pt x="321" y="95"/>
                    </a:lnTo>
                    <a:lnTo>
                      <a:pt x="323" y="95"/>
                    </a:lnTo>
                    <a:lnTo>
                      <a:pt x="324" y="94"/>
                    </a:lnTo>
                    <a:lnTo>
                      <a:pt x="324" y="92"/>
                    </a:lnTo>
                    <a:lnTo>
                      <a:pt x="324" y="89"/>
                    </a:lnTo>
                    <a:lnTo>
                      <a:pt x="324" y="87"/>
                    </a:lnTo>
                    <a:lnTo>
                      <a:pt x="323" y="85"/>
                    </a:lnTo>
                    <a:lnTo>
                      <a:pt x="323" y="84"/>
                    </a:lnTo>
                    <a:lnTo>
                      <a:pt x="323" y="83"/>
                    </a:lnTo>
                    <a:lnTo>
                      <a:pt x="321" y="79"/>
                    </a:lnTo>
                    <a:lnTo>
                      <a:pt x="319" y="77"/>
                    </a:lnTo>
                    <a:lnTo>
                      <a:pt x="316" y="75"/>
                    </a:lnTo>
                    <a:lnTo>
                      <a:pt x="312" y="74"/>
                    </a:lnTo>
                    <a:lnTo>
                      <a:pt x="311" y="73"/>
                    </a:lnTo>
                    <a:lnTo>
                      <a:pt x="309" y="72"/>
                    </a:lnTo>
                    <a:lnTo>
                      <a:pt x="307" y="72"/>
                    </a:lnTo>
                    <a:lnTo>
                      <a:pt x="306" y="71"/>
                    </a:lnTo>
                    <a:lnTo>
                      <a:pt x="306" y="69"/>
                    </a:lnTo>
                    <a:lnTo>
                      <a:pt x="306" y="67"/>
                    </a:lnTo>
                    <a:lnTo>
                      <a:pt x="307" y="65"/>
                    </a:lnTo>
                    <a:lnTo>
                      <a:pt x="309" y="62"/>
                    </a:lnTo>
                    <a:lnTo>
                      <a:pt x="310" y="61"/>
                    </a:lnTo>
                    <a:lnTo>
                      <a:pt x="313" y="58"/>
                    </a:lnTo>
                    <a:lnTo>
                      <a:pt x="317" y="58"/>
                    </a:lnTo>
                    <a:lnTo>
                      <a:pt x="324" y="56"/>
                    </a:lnTo>
                    <a:lnTo>
                      <a:pt x="333" y="55"/>
                    </a:lnTo>
                    <a:close/>
                    <a:moveTo>
                      <a:pt x="2026" y="54"/>
                    </a:moveTo>
                    <a:lnTo>
                      <a:pt x="2034" y="58"/>
                    </a:lnTo>
                    <a:lnTo>
                      <a:pt x="2034" y="60"/>
                    </a:lnTo>
                    <a:lnTo>
                      <a:pt x="2034" y="61"/>
                    </a:lnTo>
                    <a:lnTo>
                      <a:pt x="2034" y="62"/>
                    </a:lnTo>
                    <a:lnTo>
                      <a:pt x="2034" y="62"/>
                    </a:lnTo>
                    <a:lnTo>
                      <a:pt x="2034" y="62"/>
                    </a:lnTo>
                    <a:lnTo>
                      <a:pt x="2034" y="61"/>
                    </a:lnTo>
                    <a:lnTo>
                      <a:pt x="2031" y="58"/>
                    </a:lnTo>
                    <a:lnTo>
                      <a:pt x="2029" y="57"/>
                    </a:lnTo>
                    <a:lnTo>
                      <a:pt x="2027" y="56"/>
                    </a:lnTo>
                    <a:lnTo>
                      <a:pt x="2026" y="54"/>
                    </a:lnTo>
                    <a:close/>
                    <a:moveTo>
                      <a:pt x="92" y="50"/>
                    </a:moveTo>
                    <a:lnTo>
                      <a:pt x="93" y="50"/>
                    </a:lnTo>
                    <a:lnTo>
                      <a:pt x="95" y="51"/>
                    </a:lnTo>
                    <a:lnTo>
                      <a:pt x="95" y="53"/>
                    </a:lnTo>
                    <a:lnTo>
                      <a:pt x="96" y="55"/>
                    </a:lnTo>
                    <a:lnTo>
                      <a:pt x="98" y="57"/>
                    </a:lnTo>
                    <a:lnTo>
                      <a:pt x="99" y="58"/>
                    </a:lnTo>
                    <a:lnTo>
                      <a:pt x="101" y="60"/>
                    </a:lnTo>
                    <a:lnTo>
                      <a:pt x="104" y="61"/>
                    </a:lnTo>
                    <a:lnTo>
                      <a:pt x="106" y="62"/>
                    </a:lnTo>
                    <a:lnTo>
                      <a:pt x="110" y="63"/>
                    </a:lnTo>
                    <a:lnTo>
                      <a:pt x="113" y="64"/>
                    </a:lnTo>
                    <a:lnTo>
                      <a:pt x="115" y="66"/>
                    </a:lnTo>
                    <a:lnTo>
                      <a:pt x="117" y="67"/>
                    </a:lnTo>
                    <a:lnTo>
                      <a:pt x="121" y="67"/>
                    </a:lnTo>
                    <a:lnTo>
                      <a:pt x="123" y="67"/>
                    </a:lnTo>
                    <a:lnTo>
                      <a:pt x="125" y="65"/>
                    </a:lnTo>
                    <a:lnTo>
                      <a:pt x="127" y="64"/>
                    </a:lnTo>
                    <a:lnTo>
                      <a:pt x="128" y="62"/>
                    </a:lnTo>
                    <a:lnTo>
                      <a:pt x="129" y="61"/>
                    </a:lnTo>
                    <a:lnTo>
                      <a:pt x="137" y="55"/>
                    </a:lnTo>
                    <a:lnTo>
                      <a:pt x="145" y="55"/>
                    </a:lnTo>
                    <a:lnTo>
                      <a:pt x="151" y="58"/>
                    </a:lnTo>
                    <a:lnTo>
                      <a:pt x="157" y="63"/>
                    </a:lnTo>
                    <a:lnTo>
                      <a:pt x="161" y="68"/>
                    </a:lnTo>
                    <a:lnTo>
                      <a:pt x="164" y="72"/>
                    </a:lnTo>
                    <a:lnTo>
                      <a:pt x="166" y="74"/>
                    </a:lnTo>
                    <a:lnTo>
                      <a:pt x="168" y="77"/>
                    </a:lnTo>
                    <a:lnTo>
                      <a:pt x="170" y="79"/>
                    </a:lnTo>
                    <a:lnTo>
                      <a:pt x="171" y="83"/>
                    </a:lnTo>
                    <a:lnTo>
                      <a:pt x="170" y="85"/>
                    </a:lnTo>
                    <a:lnTo>
                      <a:pt x="169" y="88"/>
                    </a:lnTo>
                    <a:lnTo>
                      <a:pt x="166" y="92"/>
                    </a:lnTo>
                    <a:lnTo>
                      <a:pt x="164" y="94"/>
                    </a:lnTo>
                    <a:lnTo>
                      <a:pt x="160" y="96"/>
                    </a:lnTo>
                    <a:lnTo>
                      <a:pt x="157" y="98"/>
                    </a:lnTo>
                    <a:lnTo>
                      <a:pt x="146" y="104"/>
                    </a:lnTo>
                    <a:lnTo>
                      <a:pt x="137" y="109"/>
                    </a:lnTo>
                    <a:lnTo>
                      <a:pt x="134" y="111"/>
                    </a:lnTo>
                    <a:lnTo>
                      <a:pt x="132" y="115"/>
                    </a:lnTo>
                    <a:lnTo>
                      <a:pt x="129" y="118"/>
                    </a:lnTo>
                    <a:lnTo>
                      <a:pt x="127" y="121"/>
                    </a:lnTo>
                    <a:lnTo>
                      <a:pt x="123" y="123"/>
                    </a:lnTo>
                    <a:lnTo>
                      <a:pt x="118" y="126"/>
                    </a:lnTo>
                    <a:lnTo>
                      <a:pt x="115" y="129"/>
                    </a:lnTo>
                    <a:lnTo>
                      <a:pt x="112" y="132"/>
                    </a:lnTo>
                    <a:lnTo>
                      <a:pt x="109" y="136"/>
                    </a:lnTo>
                    <a:lnTo>
                      <a:pt x="106" y="140"/>
                    </a:lnTo>
                    <a:lnTo>
                      <a:pt x="104" y="144"/>
                    </a:lnTo>
                    <a:lnTo>
                      <a:pt x="101" y="148"/>
                    </a:lnTo>
                    <a:lnTo>
                      <a:pt x="99" y="151"/>
                    </a:lnTo>
                    <a:lnTo>
                      <a:pt x="95" y="153"/>
                    </a:lnTo>
                    <a:lnTo>
                      <a:pt x="93" y="155"/>
                    </a:lnTo>
                    <a:lnTo>
                      <a:pt x="90" y="156"/>
                    </a:lnTo>
                    <a:lnTo>
                      <a:pt x="83" y="163"/>
                    </a:lnTo>
                    <a:lnTo>
                      <a:pt x="80" y="172"/>
                    </a:lnTo>
                    <a:lnTo>
                      <a:pt x="78" y="181"/>
                    </a:lnTo>
                    <a:lnTo>
                      <a:pt x="76" y="191"/>
                    </a:lnTo>
                    <a:lnTo>
                      <a:pt x="70" y="198"/>
                    </a:lnTo>
                    <a:lnTo>
                      <a:pt x="63" y="203"/>
                    </a:lnTo>
                    <a:lnTo>
                      <a:pt x="57" y="206"/>
                    </a:lnTo>
                    <a:lnTo>
                      <a:pt x="49" y="210"/>
                    </a:lnTo>
                    <a:lnTo>
                      <a:pt x="40" y="218"/>
                    </a:lnTo>
                    <a:lnTo>
                      <a:pt x="33" y="228"/>
                    </a:lnTo>
                    <a:lnTo>
                      <a:pt x="30" y="228"/>
                    </a:lnTo>
                    <a:lnTo>
                      <a:pt x="28" y="228"/>
                    </a:lnTo>
                    <a:lnTo>
                      <a:pt x="27" y="227"/>
                    </a:lnTo>
                    <a:lnTo>
                      <a:pt x="27" y="226"/>
                    </a:lnTo>
                    <a:lnTo>
                      <a:pt x="26" y="224"/>
                    </a:lnTo>
                    <a:lnTo>
                      <a:pt x="26" y="223"/>
                    </a:lnTo>
                    <a:lnTo>
                      <a:pt x="26" y="221"/>
                    </a:lnTo>
                    <a:lnTo>
                      <a:pt x="25" y="217"/>
                    </a:lnTo>
                    <a:lnTo>
                      <a:pt x="24" y="213"/>
                    </a:lnTo>
                    <a:lnTo>
                      <a:pt x="22" y="208"/>
                    </a:lnTo>
                    <a:lnTo>
                      <a:pt x="17" y="203"/>
                    </a:lnTo>
                    <a:lnTo>
                      <a:pt x="14" y="197"/>
                    </a:lnTo>
                    <a:lnTo>
                      <a:pt x="11" y="193"/>
                    </a:lnTo>
                    <a:lnTo>
                      <a:pt x="4" y="191"/>
                    </a:lnTo>
                    <a:lnTo>
                      <a:pt x="2" y="189"/>
                    </a:lnTo>
                    <a:lnTo>
                      <a:pt x="1" y="188"/>
                    </a:lnTo>
                    <a:lnTo>
                      <a:pt x="0" y="187"/>
                    </a:lnTo>
                    <a:lnTo>
                      <a:pt x="1" y="185"/>
                    </a:lnTo>
                    <a:lnTo>
                      <a:pt x="2" y="183"/>
                    </a:lnTo>
                    <a:lnTo>
                      <a:pt x="3" y="181"/>
                    </a:lnTo>
                    <a:lnTo>
                      <a:pt x="4" y="178"/>
                    </a:lnTo>
                    <a:lnTo>
                      <a:pt x="6" y="176"/>
                    </a:lnTo>
                    <a:lnTo>
                      <a:pt x="13" y="166"/>
                    </a:lnTo>
                    <a:lnTo>
                      <a:pt x="17" y="154"/>
                    </a:lnTo>
                    <a:lnTo>
                      <a:pt x="24" y="141"/>
                    </a:lnTo>
                    <a:lnTo>
                      <a:pt x="26" y="128"/>
                    </a:lnTo>
                    <a:lnTo>
                      <a:pt x="26" y="121"/>
                    </a:lnTo>
                    <a:lnTo>
                      <a:pt x="26" y="114"/>
                    </a:lnTo>
                    <a:lnTo>
                      <a:pt x="28" y="105"/>
                    </a:lnTo>
                    <a:lnTo>
                      <a:pt x="29" y="106"/>
                    </a:lnTo>
                    <a:lnTo>
                      <a:pt x="32" y="107"/>
                    </a:lnTo>
                    <a:lnTo>
                      <a:pt x="33" y="108"/>
                    </a:lnTo>
                    <a:lnTo>
                      <a:pt x="35" y="109"/>
                    </a:lnTo>
                    <a:lnTo>
                      <a:pt x="36" y="110"/>
                    </a:lnTo>
                    <a:lnTo>
                      <a:pt x="37" y="109"/>
                    </a:lnTo>
                    <a:lnTo>
                      <a:pt x="40" y="107"/>
                    </a:lnTo>
                    <a:lnTo>
                      <a:pt x="41" y="104"/>
                    </a:lnTo>
                    <a:lnTo>
                      <a:pt x="44" y="100"/>
                    </a:lnTo>
                    <a:lnTo>
                      <a:pt x="44" y="98"/>
                    </a:lnTo>
                    <a:lnTo>
                      <a:pt x="45" y="96"/>
                    </a:lnTo>
                    <a:lnTo>
                      <a:pt x="43" y="95"/>
                    </a:lnTo>
                    <a:lnTo>
                      <a:pt x="41" y="94"/>
                    </a:lnTo>
                    <a:lnTo>
                      <a:pt x="40" y="93"/>
                    </a:lnTo>
                    <a:lnTo>
                      <a:pt x="38" y="90"/>
                    </a:lnTo>
                    <a:lnTo>
                      <a:pt x="37" y="89"/>
                    </a:lnTo>
                    <a:lnTo>
                      <a:pt x="37" y="87"/>
                    </a:lnTo>
                    <a:lnTo>
                      <a:pt x="37" y="85"/>
                    </a:lnTo>
                    <a:lnTo>
                      <a:pt x="38" y="83"/>
                    </a:lnTo>
                    <a:lnTo>
                      <a:pt x="39" y="80"/>
                    </a:lnTo>
                    <a:lnTo>
                      <a:pt x="39" y="78"/>
                    </a:lnTo>
                    <a:lnTo>
                      <a:pt x="40" y="76"/>
                    </a:lnTo>
                    <a:lnTo>
                      <a:pt x="41" y="74"/>
                    </a:lnTo>
                    <a:lnTo>
                      <a:pt x="46" y="72"/>
                    </a:lnTo>
                    <a:lnTo>
                      <a:pt x="49" y="69"/>
                    </a:lnTo>
                    <a:lnTo>
                      <a:pt x="54" y="67"/>
                    </a:lnTo>
                    <a:lnTo>
                      <a:pt x="67" y="61"/>
                    </a:lnTo>
                    <a:lnTo>
                      <a:pt x="69" y="61"/>
                    </a:lnTo>
                    <a:lnTo>
                      <a:pt x="71" y="61"/>
                    </a:lnTo>
                    <a:lnTo>
                      <a:pt x="74" y="60"/>
                    </a:lnTo>
                    <a:lnTo>
                      <a:pt x="78" y="58"/>
                    </a:lnTo>
                    <a:lnTo>
                      <a:pt x="80" y="56"/>
                    </a:lnTo>
                    <a:lnTo>
                      <a:pt x="82" y="53"/>
                    </a:lnTo>
                    <a:lnTo>
                      <a:pt x="85" y="51"/>
                    </a:lnTo>
                    <a:lnTo>
                      <a:pt x="89" y="50"/>
                    </a:lnTo>
                    <a:lnTo>
                      <a:pt x="92" y="50"/>
                    </a:lnTo>
                    <a:close/>
                    <a:moveTo>
                      <a:pt x="1994" y="46"/>
                    </a:moveTo>
                    <a:lnTo>
                      <a:pt x="1997" y="46"/>
                    </a:lnTo>
                    <a:lnTo>
                      <a:pt x="1998" y="49"/>
                    </a:lnTo>
                    <a:lnTo>
                      <a:pt x="1999" y="51"/>
                    </a:lnTo>
                    <a:lnTo>
                      <a:pt x="2000" y="54"/>
                    </a:lnTo>
                    <a:lnTo>
                      <a:pt x="2001" y="57"/>
                    </a:lnTo>
                    <a:lnTo>
                      <a:pt x="2002" y="60"/>
                    </a:lnTo>
                    <a:lnTo>
                      <a:pt x="2002" y="62"/>
                    </a:lnTo>
                    <a:lnTo>
                      <a:pt x="2001" y="63"/>
                    </a:lnTo>
                    <a:lnTo>
                      <a:pt x="2001" y="64"/>
                    </a:lnTo>
                    <a:lnTo>
                      <a:pt x="2002" y="66"/>
                    </a:lnTo>
                    <a:lnTo>
                      <a:pt x="2004" y="67"/>
                    </a:lnTo>
                    <a:lnTo>
                      <a:pt x="2004" y="67"/>
                    </a:lnTo>
                    <a:lnTo>
                      <a:pt x="2005" y="67"/>
                    </a:lnTo>
                    <a:lnTo>
                      <a:pt x="2008" y="68"/>
                    </a:lnTo>
                    <a:lnTo>
                      <a:pt x="2009" y="69"/>
                    </a:lnTo>
                    <a:lnTo>
                      <a:pt x="2010" y="72"/>
                    </a:lnTo>
                    <a:lnTo>
                      <a:pt x="2011" y="74"/>
                    </a:lnTo>
                    <a:lnTo>
                      <a:pt x="2012" y="76"/>
                    </a:lnTo>
                    <a:lnTo>
                      <a:pt x="2012" y="77"/>
                    </a:lnTo>
                    <a:lnTo>
                      <a:pt x="2011" y="78"/>
                    </a:lnTo>
                    <a:lnTo>
                      <a:pt x="2011" y="79"/>
                    </a:lnTo>
                    <a:lnTo>
                      <a:pt x="2011" y="82"/>
                    </a:lnTo>
                    <a:lnTo>
                      <a:pt x="2012" y="84"/>
                    </a:lnTo>
                    <a:lnTo>
                      <a:pt x="2013" y="86"/>
                    </a:lnTo>
                    <a:lnTo>
                      <a:pt x="2015" y="87"/>
                    </a:lnTo>
                    <a:lnTo>
                      <a:pt x="2019" y="89"/>
                    </a:lnTo>
                    <a:lnTo>
                      <a:pt x="2021" y="92"/>
                    </a:lnTo>
                    <a:lnTo>
                      <a:pt x="2023" y="94"/>
                    </a:lnTo>
                    <a:lnTo>
                      <a:pt x="2025" y="96"/>
                    </a:lnTo>
                    <a:lnTo>
                      <a:pt x="2025" y="98"/>
                    </a:lnTo>
                    <a:lnTo>
                      <a:pt x="2024" y="100"/>
                    </a:lnTo>
                    <a:lnTo>
                      <a:pt x="2024" y="101"/>
                    </a:lnTo>
                    <a:lnTo>
                      <a:pt x="2023" y="103"/>
                    </a:lnTo>
                    <a:lnTo>
                      <a:pt x="2023" y="104"/>
                    </a:lnTo>
                    <a:lnTo>
                      <a:pt x="2023" y="105"/>
                    </a:lnTo>
                    <a:lnTo>
                      <a:pt x="2022" y="106"/>
                    </a:lnTo>
                    <a:lnTo>
                      <a:pt x="2022" y="108"/>
                    </a:lnTo>
                    <a:lnTo>
                      <a:pt x="2023" y="109"/>
                    </a:lnTo>
                    <a:lnTo>
                      <a:pt x="2023" y="111"/>
                    </a:lnTo>
                    <a:lnTo>
                      <a:pt x="2023" y="117"/>
                    </a:lnTo>
                    <a:lnTo>
                      <a:pt x="2022" y="118"/>
                    </a:lnTo>
                    <a:lnTo>
                      <a:pt x="2022" y="118"/>
                    </a:lnTo>
                    <a:lnTo>
                      <a:pt x="2021" y="118"/>
                    </a:lnTo>
                    <a:lnTo>
                      <a:pt x="2020" y="117"/>
                    </a:lnTo>
                    <a:lnTo>
                      <a:pt x="2019" y="115"/>
                    </a:lnTo>
                    <a:lnTo>
                      <a:pt x="2017" y="112"/>
                    </a:lnTo>
                    <a:lnTo>
                      <a:pt x="2016" y="110"/>
                    </a:lnTo>
                    <a:lnTo>
                      <a:pt x="2015" y="108"/>
                    </a:lnTo>
                    <a:lnTo>
                      <a:pt x="2014" y="105"/>
                    </a:lnTo>
                    <a:lnTo>
                      <a:pt x="2012" y="103"/>
                    </a:lnTo>
                    <a:lnTo>
                      <a:pt x="2010" y="103"/>
                    </a:lnTo>
                    <a:lnTo>
                      <a:pt x="2009" y="103"/>
                    </a:lnTo>
                    <a:lnTo>
                      <a:pt x="2008" y="100"/>
                    </a:lnTo>
                    <a:lnTo>
                      <a:pt x="2006" y="98"/>
                    </a:lnTo>
                    <a:lnTo>
                      <a:pt x="2004" y="97"/>
                    </a:lnTo>
                    <a:lnTo>
                      <a:pt x="2003" y="95"/>
                    </a:lnTo>
                    <a:lnTo>
                      <a:pt x="2003" y="92"/>
                    </a:lnTo>
                    <a:lnTo>
                      <a:pt x="2002" y="89"/>
                    </a:lnTo>
                    <a:lnTo>
                      <a:pt x="2002" y="88"/>
                    </a:lnTo>
                    <a:lnTo>
                      <a:pt x="2002" y="85"/>
                    </a:lnTo>
                    <a:lnTo>
                      <a:pt x="2002" y="83"/>
                    </a:lnTo>
                    <a:lnTo>
                      <a:pt x="2002" y="79"/>
                    </a:lnTo>
                    <a:lnTo>
                      <a:pt x="2001" y="77"/>
                    </a:lnTo>
                    <a:lnTo>
                      <a:pt x="1999" y="74"/>
                    </a:lnTo>
                    <a:lnTo>
                      <a:pt x="1998" y="71"/>
                    </a:lnTo>
                    <a:lnTo>
                      <a:pt x="1998" y="68"/>
                    </a:lnTo>
                    <a:lnTo>
                      <a:pt x="1997" y="67"/>
                    </a:lnTo>
                    <a:lnTo>
                      <a:pt x="1997" y="65"/>
                    </a:lnTo>
                    <a:lnTo>
                      <a:pt x="1998" y="65"/>
                    </a:lnTo>
                    <a:lnTo>
                      <a:pt x="1998" y="64"/>
                    </a:lnTo>
                    <a:lnTo>
                      <a:pt x="1998" y="63"/>
                    </a:lnTo>
                    <a:lnTo>
                      <a:pt x="1997" y="62"/>
                    </a:lnTo>
                    <a:lnTo>
                      <a:pt x="1995" y="60"/>
                    </a:lnTo>
                    <a:lnTo>
                      <a:pt x="1994" y="57"/>
                    </a:lnTo>
                    <a:lnTo>
                      <a:pt x="1992" y="56"/>
                    </a:lnTo>
                    <a:lnTo>
                      <a:pt x="1991" y="55"/>
                    </a:lnTo>
                    <a:lnTo>
                      <a:pt x="1990" y="53"/>
                    </a:lnTo>
                    <a:lnTo>
                      <a:pt x="1990" y="51"/>
                    </a:lnTo>
                    <a:lnTo>
                      <a:pt x="1991" y="50"/>
                    </a:lnTo>
                    <a:lnTo>
                      <a:pt x="1992" y="49"/>
                    </a:lnTo>
                    <a:lnTo>
                      <a:pt x="1993" y="47"/>
                    </a:lnTo>
                    <a:lnTo>
                      <a:pt x="1993" y="47"/>
                    </a:lnTo>
                    <a:lnTo>
                      <a:pt x="1994" y="46"/>
                    </a:lnTo>
                    <a:close/>
                    <a:moveTo>
                      <a:pt x="2166" y="45"/>
                    </a:moveTo>
                    <a:lnTo>
                      <a:pt x="2167" y="45"/>
                    </a:lnTo>
                    <a:lnTo>
                      <a:pt x="2168" y="46"/>
                    </a:lnTo>
                    <a:lnTo>
                      <a:pt x="2171" y="46"/>
                    </a:lnTo>
                    <a:lnTo>
                      <a:pt x="2173" y="47"/>
                    </a:lnTo>
                    <a:lnTo>
                      <a:pt x="2176" y="49"/>
                    </a:lnTo>
                    <a:lnTo>
                      <a:pt x="2178" y="49"/>
                    </a:lnTo>
                    <a:lnTo>
                      <a:pt x="2182" y="50"/>
                    </a:lnTo>
                    <a:lnTo>
                      <a:pt x="2184" y="51"/>
                    </a:lnTo>
                    <a:lnTo>
                      <a:pt x="2184" y="52"/>
                    </a:lnTo>
                    <a:lnTo>
                      <a:pt x="2184" y="52"/>
                    </a:lnTo>
                    <a:lnTo>
                      <a:pt x="2182" y="53"/>
                    </a:lnTo>
                    <a:lnTo>
                      <a:pt x="2179" y="53"/>
                    </a:lnTo>
                    <a:lnTo>
                      <a:pt x="2177" y="52"/>
                    </a:lnTo>
                    <a:lnTo>
                      <a:pt x="2175" y="52"/>
                    </a:lnTo>
                    <a:lnTo>
                      <a:pt x="2174" y="52"/>
                    </a:lnTo>
                    <a:lnTo>
                      <a:pt x="2173" y="52"/>
                    </a:lnTo>
                    <a:lnTo>
                      <a:pt x="2169" y="51"/>
                    </a:lnTo>
                    <a:lnTo>
                      <a:pt x="2167" y="50"/>
                    </a:lnTo>
                    <a:lnTo>
                      <a:pt x="2166" y="49"/>
                    </a:lnTo>
                    <a:lnTo>
                      <a:pt x="2166" y="47"/>
                    </a:lnTo>
                    <a:lnTo>
                      <a:pt x="2166" y="46"/>
                    </a:lnTo>
                    <a:lnTo>
                      <a:pt x="2166" y="45"/>
                    </a:lnTo>
                    <a:close/>
                    <a:moveTo>
                      <a:pt x="2158" y="45"/>
                    </a:moveTo>
                    <a:lnTo>
                      <a:pt x="2160" y="45"/>
                    </a:lnTo>
                    <a:lnTo>
                      <a:pt x="2162" y="46"/>
                    </a:lnTo>
                    <a:lnTo>
                      <a:pt x="2162" y="49"/>
                    </a:lnTo>
                    <a:lnTo>
                      <a:pt x="2162" y="50"/>
                    </a:lnTo>
                    <a:lnTo>
                      <a:pt x="2163" y="51"/>
                    </a:lnTo>
                    <a:lnTo>
                      <a:pt x="2164" y="53"/>
                    </a:lnTo>
                    <a:lnTo>
                      <a:pt x="2167" y="54"/>
                    </a:lnTo>
                    <a:lnTo>
                      <a:pt x="2167" y="54"/>
                    </a:lnTo>
                    <a:lnTo>
                      <a:pt x="2167" y="54"/>
                    </a:lnTo>
                    <a:lnTo>
                      <a:pt x="2167" y="53"/>
                    </a:lnTo>
                    <a:lnTo>
                      <a:pt x="2168" y="53"/>
                    </a:lnTo>
                    <a:lnTo>
                      <a:pt x="2169" y="54"/>
                    </a:lnTo>
                    <a:lnTo>
                      <a:pt x="2169" y="56"/>
                    </a:lnTo>
                    <a:lnTo>
                      <a:pt x="2172" y="57"/>
                    </a:lnTo>
                    <a:lnTo>
                      <a:pt x="2173" y="60"/>
                    </a:lnTo>
                    <a:lnTo>
                      <a:pt x="2175" y="62"/>
                    </a:lnTo>
                    <a:lnTo>
                      <a:pt x="2175" y="63"/>
                    </a:lnTo>
                    <a:lnTo>
                      <a:pt x="2173" y="63"/>
                    </a:lnTo>
                    <a:lnTo>
                      <a:pt x="2169" y="62"/>
                    </a:lnTo>
                    <a:lnTo>
                      <a:pt x="2167" y="60"/>
                    </a:lnTo>
                    <a:lnTo>
                      <a:pt x="2165" y="58"/>
                    </a:lnTo>
                    <a:lnTo>
                      <a:pt x="2163" y="56"/>
                    </a:lnTo>
                    <a:lnTo>
                      <a:pt x="2161" y="55"/>
                    </a:lnTo>
                    <a:lnTo>
                      <a:pt x="2160" y="54"/>
                    </a:lnTo>
                    <a:lnTo>
                      <a:pt x="2158" y="54"/>
                    </a:lnTo>
                    <a:lnTo>
                      <a:pt x="2157" y="54"/>
                    </a:lnTo>
                    <a:lnTo>
                      <a:pt x="2157" y="53"/>
                    </a:lnTo>
                    <a:lnTo>
                      <a:pt x="2156" y="52"/>
                    </a:lnTo>
                    <a:lnTo>
                      <a:pt x="2156" y="46"/>
                    </a:lnTo>
                    <a:lnTo>
                      <a:pt x="2157" y="45"/>
                    </a:lnTo>
                    <a:lnTo>
                      <a:pt x="2158" y="45"/>
                    </a:lnTo>
                    <a:close/>
                    <a:moveTo>
                      <a:pt x="465" y="29"/>
                    </a:moveTo>
                    <a:lnTo>
                      <a:pt x="472" y="29"/>
                    </a:lnTo>
                    <a:lnTo>
                      <a:pt x="475" y="31"/>
                    </a:lnTo>
                    <a:lnTo>
                      <a:pt x="477" y="33"/>
                    </a:lnTo>
                    <a:lnTo>
                      <a:pt x="477" y="36"/>
                    </a:lnTo>
                    <a:lnTo>
                      <a:pt x="476" y="40"/>
                    </a:lnTo>
                    <a:lnTo>
                      <a:pt x="474" y="43"/>
                    </a:lnTo>
                    <a:lnTo>
                      <a:pt x="469" y="49"/>
                    </a:lnTo>
                    <a:lnTo>
                      <a:pt x="462" y="54"/>
                    </a:lnTo>
                    <a:lnTo>
                      <a:pt x="456" y="60"/>
                    </a:lnTo>
                    <a:lnTo>
                      <a:pt x="454" y="65"/>
                    </a:lnTo>
                    <a:lnTo>
                      <a:pt x="458" y="71"/>
                    </a:lnTo>
                    <a:lnTo>
                      <a:pt x="461" y="71"/>
                    </a:lnTo>
                    <a:lnTo>
                      <a:pt x="466" y="69"/>
                    </a:lnTo>
                    <a:lnTo>
                      <a:pt x="471" y="67"/>
                    </a:lnTo>
                    <a:lnTo>
                      <a:pt x="474" y="66"/>
                    </a:lnTo>
                    <a:lnTo>
                      <a:pt x="476" y="71"/>
                    </a:lnTo>
                    <a:lnTo>
                      <a:pt x="476" y="75"/>
                    </a:lnTo>
                    <a:lnTo>
                      <a:pt x="475" y="79"/>
                    </a:lnTo>
                    <a:lnTo>
                      <a:pt x="474" y="84"/>
                    </a:lnTo>
                    <a:lnTo>
                      <a:pt x="474" y="86"/>
                    </a:lnTo>
                    <a:lnTo>
                      <a:pt x="474" y="88"/>
                    </a:lnTo>
                    <a:lnTo>
                      <a:pt x="474" y="90"/>
                    </a:lnTo>
                    <a:lnTo>
                      <a:pt x="475" y="93"/>
                    </a:lnTo>
                    <a:lnTo>
                      <a:pt x="476" y="95"/>
                    </a:lnTo>
                    <a:lnTo>
                      <a:pt x="478" y="100"/>
                    </a:lnTo>
                    <a:lnTo>
                      <a:pt x="478" y="108"/>
                    </a:lnTo>
                    <a:lnTo>
                      <a:pt x="476" y="115"/>
                    </a:lnTo>
                    <a:lnTo>
                      <a:pt x="473" y="122"/>
                    </a:lnTo>
                    <a:lnTo>
                      <a:pt x="465" y="130"/>
                    </a:lnTo>
                    <a:lnTo>
                      <a:pt x="458" y="137"/>
                    </a:lnTo>
                    <a:lnTo>
                      <a:pt x="454" y="137"/>
                    </a:lnTo>
                    <a:lnTo>
                      <a:pt x="452" y="137"/>
                    </a:lnTo>
                    <a:lnTo>
                      <a:pt x="450" y="138"/>
                    </a:lnTo>
                    <a:lnTo>
                      <a:pt x="448" y="139"/>
                    </a:lnTo>
                    <a:lnTo>
                      <a:pt x="447" y="141"/>
                    </a:lnTo>
                    <a:lnTo>
                      <a:pt x="445" y="143"/>
                    </a:lnTo>
                    <a:lnTo>
                      <a:pt x="444" y="145"/>
                    </a:lnTo>
                    <a:lnTo>
                      <a:pt x="444" y="148"/>
                    </a:lnTo>
                    <a:lnTo>
                      <a:pt x="441" y="151"/>
                    </a:lnTo>
                    <a:lnTo>
                      <a:pt x="438" y="153"/>
                    </a:lnTo>
                    <a:lnTo>
                      <a:pt x="434" y="154"/>
                    </a:lnTo>
                    <a:lnTo>
                      <a:pt x="430" y="153"/>
                    </a:lnTo>
                    <a:lnTo>
                      <a:pt x="427" y="152"/>
                    </a:lnTo>
                    <a:lnTo>
                      <a:pt x="423" y="149"/>
                    </a:lnTo>
                    <a:lnTo>
                      <a:pt x="421" y="147"/>
                    </a:lnTo>
                    <a:lnTo>
                      <a:pt x="420" y="143"/>
                    </a:lnTo>
                    <a:lnTo>
                      <a:pt x="418" y="140"/>
                    </a:lnTo>
                    <a:lnTo>
                      <a:pt x="416" y="137"/>
                    </a:lnTo>
                    <a:lnTo>
                      <a:pt x="414" y="133"/>
                    </a:lnTo>
                    <a:lnTo>
                      <a:pt x="411" y="130"/>
                    </a:lnTo>
                    <a:lnTo>
                      <a:pt x="408" y="128"/>
                    </a:lnTo>
                    <a:lnTo>
                      <a:pt x="404" y="127"/>
                    </a:lnTo>
                    <a:lnTo>
                      <a:pt x="398" y="126"/>
                    </a:lnTo>
                    <a:lnTo>
                      <a:pt x="396" y="123"/>
                    </a:lnTo>
                    <a:lnTo>
                      <a:pt x="394" y="121"/>
                    </a:lnTo>
                    <a:lnTo>
                      <a:pt x="393" y="119"/>
                    </a:lnTo>
                    <a:lnTo>
                      <a:pt x="391" y="117"/>
                    </a:lnTo>
                    <a:lnTo>
                      <a:pt x="390" y="115"/>
                    </a:lnTo>
                    <a:lnTo>
                      <a:pt x="388" y="112"/>
                    </a:lnTo>
                    <a:lnTo>
                      <a:pt x="387" y="111"/>
                    </a:lnTo>
                    <a:lnTo>
                      <a:pt x="385" y="110"/>
                    </a:lnTo>
                    <a:lnTo>
                      <a:pt x="384" y="108"/>
                    </a:lnTo>
                    <a:lnTo>
                      <a:pt x="380" y="105"/>
                    </a:lnTo>
                    <a:lnTo>
                      <a:pt x="379" y="101"/>
                    </a:lnTo>
                    <a:lnTo>
                      <a:pt x="378" y="98"/>
                    </a:lnTo>
                    <a:lnTo>
                      <a:pt x="379" y="94"/>
                    </a:lnTo>
                    <a:lnTo>
                      <a:pt x="382" y="90"/>
                    </a:lnTo>
                    <a:lnTo>
                      <a:pt x="382" y="88"/>
                    </a:lnTo>
                    <a:lnTo>
                      <a:pt x="383" y="86"/>
                    </a:lnTo>
                    <a:lnTo>
                      <a:pt x="384" y="85"/>
                    </a:lnTo>
                    <a:lnTo>
                      <a:pt x="385" y="83"/>
                    </a:lnTo>
                    <a:lnTo>
                      <a:pt x="386" y="82"/>
                    </a:lnTo>
                    <a:lnTo>
                      <a:pt x="387" y="82"/>
                    </a:lnTo>
                    <a:lnTo>
                      <a:pt x="389" y="82"/>
                    </a:lnTo>
                    <a:lnTo>
                      <a:pt x="389" y="84"/>
                    </a:lnTo>
                    <a:lnTo>
                      <a:pt x="391" y="86"/>
                    </a:lnTo>
                    <a:lnTo>
                      <a:pt x="394" y="88"/>
                    </a:lnTo>
                    <a:lnTo>
                      <a:pt x="396" y="90"/>
                    </a:lnTo>
                    <a:lnTo>
                      <a:pt x="398" y="92"/>
                    </a:lnTo>
                    <a:lnTo>
                      <a:pt x="401" y="92"/>
                    </a:lnTo>
                    <a:lnTo>
                      <a:pt x="405" y="90"/>
                    </a:lnTo>
                    <a:lnTo>
                      <a:pt x="408" y="87"/>
                    </a:lnTo>
                    <a:lnTo>
                      <a:pt x="410" y="84"/>
                    </a:lnTo>
                    <a:lnTo>
                      <a:pt x="412" y="79"/>
                    </a:lnTo>
                    <a:lnTo>
                      <a:pt x="412" y="76"/>
                    </a:lnTo>
                    <a:lnTo>
                      <a:pt x="411" y="73"/>
                    </a:lnTo>
                    <a:lnTo>
                      <a:pt x="411" y="71"/>
                    </a:lnTo>
                    <a:lnTo>
                      <a:pt x="409" y="68"/>
                    </a:lnTo>
                    <a:lnTo>
                      <a:pt x="408" y="67"/>
                    </a:lnTo>
                    <a:lnTo>
                      <a:pt x="406" y="65"/>
                    </a:lnTo>
                    <a:lnTo>
                      <a:pt x="405" y="63"/>
                    </a:lnTo>
                    <a:lnTo>
                      <a:pt x="404" y="61"/>
                    </a:lnTo>
                    <a:lnTo>
                      <a:pt x="404" y="58"/>
                    </a:lnTo>
                    <a:lnTo>
                      <a:pt x="405" y="57"/>
                    </a:lnTo>
                    <a:lnTo>
                      <a:pt x="408" y="56"/>
                    </a:lnTo>
                    <a:lnTo>
                      <a:pt x="410" y="55"/>
                    </a:lnTo>
                    <a:lnTo>
                      <a:pt x="410" y="54"/>
                    </a:lnTo>
                    <a:lnTo>
                      <a:pt x="409" y="54"/>
                    </a:lnTo>
                    <a:lnTo>
                      <a:pt x="407" y="53"/>
                    </a:lnTo>
                    <a:lnTo>
                      <a:pt x="405" y="51"/>
                    </a:lnTo>
                    <a:lnTo>
                      <a:pt x="405" y="49"/>
                    </a:lnTo>
                    <a:lnTo>
                      <a:pt x="405" y="45"/>
                    </a:lnTo>
                    <a:lnTo>
                      <a:pt x="406" y="42"/>
                    </a:lnTo>
                    <a:lnTo>
                      <a:pt x="409" y="40"/>
                    </a:lnTo>
                    <a:lnTo>
                      <a:pt x="414" y="38"/>
                    </a:lnTo>
                    <a:lnTo>
                      <a:pt x="417" y="36"/>
                    </a:lnTo>
                    <a:lnTo>
                      <a:pt x="420" y="35"/>
                    </a:lnTo>
                    <a:lnTo>
                      <a:pt x="423" y="35"/>
                    </a:lnTo>
                    <a:lnTo>
                      <a:pt x="427" y="35"/>
                    </a:lnTo>
                    <a:lnTo>
                      <a:pt x="429" y="35"/>
                    </a:lnTo>
                    <a:lnTo>
                      <a:pt x="431" y="36"/>
                    </a:lnTo>
                    <a:lnTo>
                      <a:pt x="432" y="38"/>
                    </a:lnTo>
                    <a:lnTo>
                      <a:pt x="433" y="39"/>
                    </a:lnTo>
                    <a:lnTo>
                      <a:pt x="434" y="41"/>
                    </a:lnTo>
                    <a:lnTo>
                      <a:pt x="436" y="42"/>
                    </a:lnTo>
                    <a:lnTo>
                      <a:pt x="438" y="42"/>
                    </a:lnTo>
                    <a:lnTo>
                      <a:pt x="441" y="42"/>
                    </a:lnTo>
                    <a:lnTo>
                      <a:pt x="443" y="41"/>
                    </a:lnTo>
                    <a:lnTo>
                      <a:pt x="447" y="40"/>
                    </a:lnTo>
                    <a:lnTo>
                      <a:pt x="449" y="39"/>
                    </a:lnTo>
                    <a:lnTo>
                      <a:pt x="451" y="38"/>
                    </a:lnTo>
                    <a:lnTo>
                      <a:pt x="456" y="34"/>
                    </a:lnTo>
                    <a:lnTo>
                      <a:pt x="461" y="31"/>
                    </a:lnTo>
                    <a:lnTo>
                      <a:pt x="465" y="29"/>
                    </a:lnTo>
                    <a:close/>
                    <a:moveTo>
                      <a:pt x="2209" y="28"/>
                    </a:moveTo>
                    <a:lnTo>
                      <a:pt x="2210" y="28"/>
                    </a:lnTo>
                    <a:lnTo>
                      <a:pt x="2211" y="29"/>
                    </a:lnTo>
                    <a:lnTo>
                      <a:pt x="2212" y="31"/>
                    </a:lnTo>
                    <a:lnTo>
                      <a:pt x="2213" y="32"/>
                    </a:lnTo>
                    <a:lnTo>
                      <a:pt x="2215" y="33"/>
                    </a:lnTo>
                    <a:lnTo>
                      <a:pt x="2215" y="34"/>
                    </a:lnTo>
                    <a:lnTo>
                      <a:pt x="2215" y="35"/>
                    </a:lnTo>
                    <a:lnTo>
                      <a:pt x="2215" y="36"/>
                    </a:lnTo>
                    <a:lnTo>
                      <a:pt x="2216" y="38"/>
                    </a:lnTo>
                    <a:lnTo>
                      <a:pt x="2218" y="39"/>
                    </a:lnTo>
                    <a:lnTo>
                      <a:pt x="2221" y="40"/>
                    </a:lnTo>
                    <a:lnTo>
                      <a:pt x="2221" y="40"/>
                    </a:lnTo>
                    <a:lnTo>
                      <a:pt x="2222" y="41"/>
                    </a:lnTo>
                    <a:lnTo>
                      <a:pt x="2223" y="42"/>
                    </a:lnTo>
                    <a:lnTo>
                      <a:pt x="2226" y="44"/>
                    </a:lnTo>
                    <a:lnTo>
                      <a:pt x="2226" y="45"/>
                    </a:lnTo>
                    <a:lnTo>
                      <a:pt x="2227" y="46"/>
                    </a:lnTo>
                    <a:lnTo>
                      <a:pt x="2226" y="47"/>
                    </a:lnTo>
                    <a:lnTo>
                      <a:pt x="2224" y="47"/>
                    </a:lnTo>
                    <a:lnTo>
                      <a:pt x="2221" y="45"/>
                    </a:lnTo>
                    <a:lnTo>
                      <a:pt x="2220" y="46"/>
                    </a:lnTo>
                    <a:lnTo>
                      <a:pt x="2220" y="47"/>
                    </a:lnTo>
                    <a:lnTo>
                      <a:pt x="2221" y="49"/>
                    </a:lnTo>
                    <a:lnTo>
                      <a:pt x="2222" y="50"/>
                    </a:lnTo>
                    <a:lnTo>
                      <a:pt x="2224" y="51"/>
                    </a:lnTo>
                    <a:lnTo>
                      <a:pt x="2224" y="53"/>
                    </a:lnTo>
                    <a:lnTo>
                      <a:pt x="2226" y="54"/>
                    </a:lnTo>
                    <a:lnTo>
                      <a:pt x="2227" y="56"/>
                    </a:lnTo>
                    <a:lnTo>
                      <a:pt x="2228" y="57"/>
                    </a:lnTo>
                    <a:lnTo>
                      <a:pt x="2228" y="58"/>
                    </a:lnTo>
                    <a:lnTo>
                      <a:pt x="2228" y="58"/>
                    </a:lnTo>
                    <a:lnTo>
                      <a:pt x="2227" y="58"/>
                    </a:lnTo>
                    <a:lnTo>
                      <a:pt x="2224" y="58"/>
                    </a:lnTo>
                    <a:lnTo>
                      <a:pt x="2222" y="57"/>
                    </a:lnTo>
                    <a:lnTo>
                      <a:pt x="2221" y="57"/>
                    </a:lnTo>
                    <a:lnTo>
                      <a:pt x="2219" y="56"/>
                    </a:lnTo>
                    <a:lnTo>
                      <a:pt x="2218" y="56"/>
                    </a:lnTo>
                    <a:lnTo>
                      <a:pt x="2218" y="57"/>
                    </a:lnTo>
                    <a:lnTo>
                      <a:pt x="2218" y="58"/>
                    </a:lnTo>
                    <a:lnTo>
                      <a:pt x="2216" y="57"/>
                    </a:lnTo>
                    <a:lnTo>
                      <a:pt x="2213" y="56"/>
                    </a:lnTo>
                    <a:lnTo>
                      <a:pt x="2211" y="53"/>
                    </a:lnTo>
                    <a:lnTo>
                      <a:pt x="2210" y="52"/>
                    </a:lnTo>
                    <a:lnTo>
                      <a:pt x="2210" y="51"/>
                    </a:lnTo>
                    <a:lnTo>
                      <a:pt x="2207" y="49"/>
                    </a:lnTo>
                    <a:lnTo>
                      <a:pt x="2206" y="47"/>
                    </a:lnTo>
                    <a:lnTo>
                      <a:pt x="2206" y="46"/>
                    </a:lnTo>
                    <a:lnTo>
                      <a:pt x="2206" y="44"/>
                    </a:lnTo>
                    <a:lnTo>
                      <a:pt x="2206" y="42"/>
                    </a:lnTo>
                    <a:lnTo>
                      <a:pt x="2205" y="41"/>
                    </a:lnTo>
                    <a:lnTo>
                      <a:pt x="2205" y="40"/>
                    </a:lnTo>
                    <a:lnTo>
                      <a:pt x="2205" y="39"/>
                    </a:lnTo>
                    <a:lnTo>
                      <a:pt x="2206" y="38"/>
                    </a:lnTo>
                    <a:lnTo>
                      <a:pt x="2208" y="38"/>
                    </a:lnTo>
                    <a:lnTo>
                      <a:pt x="2208" y="38"/>
                    </a:lnTo>
                    <a:lnTo>
                      <a:pt x="2208" y="36"/>
                    </a:lnTo>
                    <a:lnTo>
                      <a:pt x="2207" y="36"/>
                    </a:lnTo>
                    <a:lnTo>
                      <a:pt x="2206" y="35"/>
                    </a:lnTo>
                    <a:lnTo>
                      <a:pt x="2205" y="35"/>
                    </a:lnTo>
                    <a:lnTo>
                      <a:pt x="2202" y="34"/>
                    </a:lnTo>
                    <a:lnTo>
                      <a:pt x="2204" y="32"/>
                    </a:lnTo>
                    <a:lnTo>
                      <a:pt x="2205" y="31"/>
                    </a:lnTo>
                    <a:lnTo>
                      <a:pt x="2207" y="29"/>
                    </a:lnTo>
                    <a:lnTo>
                      <a:pt x="2209" y="28"/>
                    </a:lnTo>
                    <a:lnTo>
                      <a:pt x="2209" y="28"/>
                    </a:lnTo>
                    <a:close/>
                    <a:moveTo>
                      <a:pt x="679" y="17"/>
                    </a:moveTo>
                    <a:lnTo>
                      <a:pt x="683" y="18"/>
                    </a:lnTo>
                    <a:lnTo>
                      <a:pt x="688" y="18"/>
                    </a:lnTo>
                    <a:lnTo>
                      <a:pt x="690" y="20"/>
                    </a:lnTo>
                    <a:lnTo>
                      <a:pt x="692" y="21"/>
                    </a:lnTo>
                    <a:lnTo>
                      <a:pt x="693" y="23"/>
                    </a:lnTo>
                    <a:lnTo>
                      <a:pt x="692" y="27"/>
                    </a:lnTo>
                    <a:lnTo>
                      <a:pt x="690" y="29"/>
                    </a:lnTo>
                    <a:lnTo>
                      <a:pt x="685" y="32"/>
                    </a:lnTo>
                    <a:lnTo>
                      <a:pt x="683" y="34"/>
                    </a:lnTo>
                    <a:lnTo>
                      <a:pt x="682" y="36"/>
                    </a:lnTo>
                    <a:lnTo>
                      <a:pt x="681" y="40"/>
                    </a:lnTo>
                    <a:lnTo>
                      <a:pt x="679" y="43"/>
                    </a:lnTo>
                    <a:lnTo>
                      <a:pt x="677" y="45"/>
                    </a:lnTo>
                    <a:lnTo>
                      <a:pt x="673" y="47"/>
                    </a:lnTo>
                    <a:lnTo>
                      <a:pt x="671" y="49"/>
                    </a:lnTo>
                    <a:lnTo>
                      <a:pt x="669" y="51"/>
                    </a:lnTo>
                    <a:lnTo>
                      <a:pt x="667" y="53"/>
                    </a:lnTo>
                    <a:lnTo>
                      <a:pt x="663" y="54"/>
                    </a:lnTo>
                    <a:lnTo>
                      <a:pt x="661" y="57"/>
                    </a:lnTo>
                    <a:lnTo>
                      <a:pt x="659" y="60"/>
                    </a:lnTo>
                    <a:lnTo>
                      <a:pt x="657" y="63"/>
                    </a:lnTo>
                    <a:lnTo>
                      <a:pt x="656" y="66"/>
                    </a:lnTo>
                    <a:lnTo>
                      <a:pt x="655" y="69"/>
                    </a:lnTo>
                    <a:lnTo>
                      <a:pt x="657" y="74"/>
                    </a:lnTo>
                    <a:lnTo>
                      <a:pt x="659" y="77"/>
                    </a:lnTo>
                    <a:lnTo>
                      <a:pt x="661" y="80"/>
                    </a:lnTo>
                    <a:lnTo>
                      <a:pt x="662" y="87"/>
                    </a:lnTo>
                    <a:lnTo>
                      <a:pt x="660" y="94"/>
                    </a:lnTo>
                    <a:lnTo>
                      <a:pt x="659" y="100"/>
                    </a:lnTo>
                    <a:lnTo>
                      <a:pt x="660" y="104"/>
                    </a:lnTo>
                    <a:lnTo>
                      <a:pt x="662" y="107"/>
                    </a:lnTo>
                    <a:lnTo>
                      <a:pt x="665" y="110"/>
                    </a:lnTo>
                    <a:lnTo>
                      <a:pt x="666" y="114"/>
                    </a:lnTo>
                    <a:lnTo>
                      <a:pt x="668" y="116"/>
                    </a:lnTo>
                    <a:lnTo>
                      <a:pt x="669" y="118"/>
                    </a:lnTo>
                    <a:lnTo>
                      <a:pt x="669" y="120"/>
                    </a:lnTo>
                    <a:lnTo>
                      <a:pt x="670" y="122"/>
                    </a:lnTo>
                    <a:lnTo>
                      <a:pt x="672" y="125"/>
                    </a:lnTo>
                    <a:lnTo>
                      <a:pt x="674" y="127"/>
                    </a:lnTo>
                    <a:lnTo>
                      <a:pt x="677" y="128"/>
                    </a:lnTo>
                    <a:lnTo>
                      <a:pt x="681" y="129"/>
                    </a:lnTo>
                    <a:lnTo>
                      <a:pt x="684" y="129"/>
                    </a:lnTo>
                    <a:lnTo>
                      <a:pt x="687" y="129"/>
                    </a:lnTo>
                    <a:lnTo>
                      <a:pt x="688" y="129"/>
                    </a:lnTo>
                    <a:lnTo>
                      <a:pt x="688" y="128"/>
                    </a:lnTo>
                    <a:lnTo>
                      <a:pt x="688" y="127"/>
                    </a:lnTo>
                    <a:lnTo>
                      <a:pt x="688" y="125"/>
                    </a:lnTo>
                    <a:lnTo>
                      <a:pt x="687" y="122"/>
                    </a:lnTo>
                    <a:lnTo>
                      <a:pt x="685" y="120"/>
                    </a:lnTo>
                    <a:lnTo>
                      <a:pt x="684" y="119"/>
                    </a:lnTo>
                    <a:lnTo>
                      <a:pt x="682" y="117"/>
                    </a:lnTo>
                    <a:lnTo>
                      <a:pt x="681" y="116"/>
                    </a:lnTo>
                    <a:lnTo>
                      <a:pt x="678" y="112"/>
                    </a:lnTo>
                    <a:lnTo>
                      <a:pt x="674" y="107"/>
                    </a:lnTo>
                    <a:lnTo>
                      <a:pt x="672" y="101"/>
                    </a:lnTo>
                    <a:lnTo>
                      <a:pt x="672" y="97"/>
                    </a:lnTo>
                    <a:lnTo>
                      <a:pt x="677" y="94"/>
                    </a:lnTo>
                    <a:lnTo>
                      <a:pt x="681" y="92"/>
                    </a:lnTo>
                    <a:lnTo>
                      <a:pt x="683" y="89"/>
                    </a:lnTo>
                    <a:lnTo>
                      <a:pt x="685" y="88"/>
                    </a:lnTo>
                    <a:lnTo>
                      <a:pt x="687" y="87"/>
                    </a:lnTo>
                    <a:lnTo>
                      <a:pt x="687" y="85"/>
                    </a:lnTo>
                    <a:lnTo>
                      <a:pt x="685" y="84"/>
                    </a:lnTo>
                    <a:lnTo>
                      <a:pt x="684" y="82"/>
                    </a:lnTo>
                    <a:lnTo>
                      <a:pt x="681" y="78"/>
                    </a:lnTo>
                    <a:lnTo>
                      <a:pt x="680" y="77"/>
                    </a:lnTo>
                    <a:lnTo>
                      <a:pt x="678" y="75"/>
                    </a:lnTo>
                    <a:lnTo>
                      <a:pt x="677" y="73"/>
                    </a:lnTo>
                    <a:lnTo>
                      <a:pt x="674" y="71"/>
                    </a:lnTo>
                    <a:lnTo>
                      <a:pt x="674" y="67"/>
                    </a:lnTo>
                    <a:lnTo>
                      <a:pt x="674" y="65"/>
                    </a:lnTo>
                    <a:lnTo>
                      <a:pt x="676" y="63"/>
                    </a:lnTo>
                    <a:lnTo>
                      <a:pt x="677" y="61"/>
                    </a:lnTo>
                    <a:lnTo>
                      <a:pt x="679" y="60"/>
                    </a:lnTo>
                    <a:lnTo>
                      <a:pt x="681" y="58"/>
                    </a:lnTo>
                    <a:lnTo>
                      <a:pt x="683" y="57"/>
                    </a:lnTo>
                    <a:lnTo>
                      <a:pt x="685" y="56"/>
                    </a:lnTo>
                    <a:lnTo>
                      <a:pt x="688" y="55"/>
                    </a:lnTo>
                    <a:lnTo>
                      <a:pt x="688" y="54"/>
                    </a:lnTo>
                    <a:lnTo>
                      <a:pt x="688" y="52"/>
                    </a:lnTo>
                    <a:lnTo>
                      <a:pt x="687" y="50"/>
                    </a:lnTo>
                    <a:lnTo>
                      <a:pt x="688" y="47"/>
                    </a:lnTo>
                    <a:lnTo>
                      <a:pt x="688" y="47"/>
                    </a:lnTo>
                    <a:lnTo>
                      <a:pt x="689" y="45"/>
                    </a:lnTo>
                    <a:lnTo>
                      <a:pt x="689" y="43"/>
                    </a:lnTo>
                    <a:lnTo>
                      <a:pt x="690" y="41"/>
                    </a:lnTo>
                    <a:lnTo>
                      <a:pt x="690" y="39"/>
                    </a:lnTo>
                    <a:lnTo>
                      <a:pt x="690" y="36"/>
                    </a:lnTo>
                    <a:lnTo>
                      <a:pt x="701" y="36"/>
                    </a:lnTo>
                    <a:lnTo>
                      <a:pt x="704" y="35"/>
                    </a:lnTo>
                    <a:lnTo>
                      <a:pt x="706" y="33"/>
                    </a:lnTo>
                    <a:lnTo>
                      <a:pt x="707" y="31"/>
                    </a:lnTo>
                    <a:lnTo>
                      <a:pt x="710" y="29"/>
                    </a:lnTo>
                    <a:lnTo>
                      <a:pt x="712" y="25"/>
                    </a:lnTo>
                    <a:lnTo>
                      <a:pt x="714" y="25"/>
                    </a:lnTo>
                    <a:lnTo>
                      <a:pt x="717" y="24"/>
                    </a:lnTo>
                    <a:lnTo>
                      <a:pt x="720" y="24"/>
                    </a:lnTo>
                    <a:lnTo>
                      <a:pt x="723" y="24"/>
                    </a:lnTo>
                    <a:lnTo>
                      <a:pt x="727" y="23"/>
                    </a:lnTo>
                    <a:lnTo>
                      <a:pt x="735" y="23"/>
                    </a:lnTo>
                    <a:lnTo>
                      <a:pt x="743" y="24"/>
                    </a:lnTo>
                    <a:lnTo>
                      <a:pt x="748" y="28"/>
                    </a:lnTo>
                    <a:lnTo>
                      <a:pt x="756" y="39"/>
                    </a:lnTo>
                    <a:lnTo>
                      <a:pt x="760" y="51"/>
                    </a:lnTo>
                    <a:lnTo>
                      <a:pt x="762" y="63"/>
                    </a:lnTo>
                    <a:lnTo>
                      <a:pt x="760" y="75"/>
                    </a:lnTo>
                    <a:lnTo>
                      <a:pt x="755" y="85"/>
                    </a:lnTo>
                    <a:lnTo>
                      <a:pt x="754" y="87"/>
                    </a:lnTo>
                    <a:lnTo>
                      <a:pt x="753" y="89"/>
                    </a:lnTo>
                    <a:lnTo>
                      <a:pt x="751" y="92"/>
                    </a:lnTo>
                    <a:lnTo>
                      <a:pt x="751" y="95"/>
                    </a:lnTo>
                    <a:lnTo>
                      <a:pt x="751" y="97"/>
                    </a:lnTo>
                    <a:lnTo>
                      <a:pt x="753" y="100"/>
                    </a:lnTo>
                    <a:lnTo>
                      <a:pt x="754" y="101"/>
                    </a:lnTo>
                    <a:lnTo>
                      <a:pt x="754" y="103"/>
                    </a:lnTo>
                    <a:lnTo>
                      <a:pt x="755" y="104"/>
                    </a:lnTo>
                    <a:lnTo>
                      <a:pt x="757" y="105"/>
                    </a:lnTo>
                    <a:lnTo>
                      <a:pt x="758" y="104"/>
                    </a:lnTo>
                    <a:lnTo>
                      <a:pt x="759" y="103"/>
                    </a:lnTo>
                    <a:lnTo>
                      <a:pt x="764" y="98"/>
                    </a:lnTo>
                    <a:lnTo>
                      <a:pt x="767" y="94"/>
                    </a:lnTo>
                    <a:lnTo>
                      <a:pt x="770" y="89"/>
                    </a:lnTo>
                    <a:lnTo>
                      <a:pt x="772" y="88"/>
                    </a:lnTo>
                    <a:lnTo>
                      <a:pt x="775" y="88"/>
                    </a:lnTo>
                    <a:lnTo>
                      <a:pt x="777" y="89"/>
                    </a:lnTo>
                    <a:lnTo>
                      <a:pt x="778" y="90"/>
                    </a:lnTo>
                    <a:lnTo>
                      <a:pt x="780" y="93"/>
                    </a:lnTo>
                    <a:lnTo>
                      <a:pt x="781" y="95"/>
                    </a:lnTo>
                    <a:lnTo>
                      <a:pt x="783" y="96"/>
                    </a:lnTo>
                    <a:lnTo>
                      <a:pt x="783" y="97"/>
                    </a:lnTo>
                    <a:lnTo>
                      <a:pt x="785" y="99"/>
                    </a:lnTo>
                    <a:lnTo>
                      <a:pt x="787" y="100"/>
                    </a:lnTo>
                    <a:lnTo>
                      <a:pt x="788" y="101"/>
                    </a:lnTo>
                    <a:lnTo>
                      <a:pt x="790" y="103"/>
                    </a:lnTo>
                    <a:lnTo>
                      <a:pt x="791" y="103"/>
                    </a:lnTo>
                    <a:lnTo>
                      <a:pt x="792" y="101"/>
                    </a:lnTo>
                    <a:lnTo>
                      <a:pt x="793" y="100"/>
                    </a:lnTo>
                    <a:lnTo>
                      <a:pt x="793" y="98"/>
                    </a:lnTo>
                    <a:lnTo>
                      <a:pt x="793" y="97"/>
                    </a:lnTo>
                    <a:lnTo>
                      <a:pt x="794" y="96"/>
                    </a:lnTo>
                    <a:lnTo>
                      <a:pt x="794" y="95"/>
                    </a:lnTo>
                    <a:lnTo>
                      <a:pt x="797" y="94"/>
                    </a:lnTo>
                    <a:lnTo>
                      <a:pt x="799" y="94"/>
                    </a:lnTo>
                    <a:lnTo>
                      <a:pt x="801" y="93"/>
                    </a:lnTo>
                    <a:lnTo>
                      <a:pt x="803" y="93"/>
                    </a:lnTo>
                    <a:lnTo>
                      <a:pt x="805" y="92"/>
                    </a:lnTo>
                    <a:lnTo>
                      <a:pt x="807" y="90"/>
                    </a:lnTo>
                    <a:lnTo>
                      <a:pt x="808" y="89"/>
                    </a:lnTo>
                    <a:lnTo>
                      <a:pt x="808" y="88"/>
                    </a:lnTo>
                    <a:lnTo>
                      <a:pt x="808" y="86"/>
                    </a:lnTo>
                    <a:lnTo>
                      <a:pt x="808" y="84"/>
                    </a:lnTo>
                    <a:lnTo>
                      <a:pt x="808" y="83"/>
                    </a:lnTo>
                    <a:lnTo>
                      <a:pt x="805" y="82"/>
                    </a:lnTo>
                    <a:lnTo>
                      <a:pt x="804" y="79"/>
                    </a:lnTo>
                    <a:lnTo>
                      <a:pt x="802" y="77"/>
                    </a:lnTo>
                    <a:lnTo>
                      <a:pt x="801" y="75"/>
                    </a:lnTo>
                    <a:lnTo>
                      <a:pt x="800" y="73"/>
                    </a:lnTo>
                    <a:lnTo>
                      <a:pt x="801" y="72"/>
                    </a:lnTo>
                    <a:lnTo>
                      <a:pt x="804" y="71"/>
                    </a:lnTo>
                    <a:lnTo>
                      <a:pt x="808" y="71"/>
                    </a:lnTo>
                    <a:lnTo>
                      <a:pt x="811" y="71"/>
                    </a:lnTo>
                    <a:lnTo>
                      <a:pt x="814" y="69"/>
                    </a:lnTo>
                    <a:lnTo>
                      <a:pt x="815" y="68"/>
                    </a:lnTo>
                    <a:lnTo>
                      <a:pt x="815" y="67"/>
                    </a:lnTo>
                    <a:lnTo>
                      <a:pt x="814" y="65"/>
                    </a:lnTo>
                    <a:lnTo>
                      <a:pt x="812" y="64"/>
                    </a:lnTo>
                    <a:lnTo>
                      <a:pt x="810" y="63"/>
                    </a:lnTo>
                    <a:lnTo>
                      <a:pt x="808" y="63"/>
                    </a:lnTo>
                    <a:lnTo>
                      <a:pt x="802" y="63"/>
                    </a:lnTo>
                    <a:lnTo>
                      <a:pt x="799" y="64"/>
                    </a:lnTo>
                    <a:lnTo>
                      <a:pt x="794" y="65"/>
                    </a:lnTo>
                    <a:lnTo>
                      <a:pt x="790" y="65"/>
                    </a:lnTo>
                    <a:lnTo>
                      <a:pt x="783" y="63"/>
                    </a:lnTo>
                    <a:lnTo>
                      <a:pt x="777" y="56"/>
                    </a:lnTo>
                    <a:lnTo>
                      <a:pt x="772" y="50"/>
                    </a:lnTo>
                    <a:lnTo>
                      <a:pt x="768" y="43"/>
                    </a:lnTo>
                    <a:lnTo>
                      <a:pt x="767" y="42"/>
                    </a:lnTo>
                    <a:lnTo>
                      <a:pt x="766" y="40"/>
                    </a:lnTo>
                    <a:lnTo>
                      <a:pt x="765" y="38"/>
                    </a:lnTo>
                    <a:lnTo>
                      <a:pt x="764" y="35"/>
                    </a:lnTo>
                    <a:lnTo>
                      <a:pt x="762" y="32"/>
                    </a:lnTo>
                    <a:lnTo>
                      <a:pt x="762" y="30"/>
                    </a:lnTo>
                    <a:lnTo>
                      <a:pt x="762" y="28"/>
                    </a:lnTo>
                    <a:lnTo>
                      <a:pt x="764" y="27"/>
                    </a:lnTo>
                    <a:lnTo>
                      <a:pt x="765" y="25"/>
                    </a:lnTo>
                    <a:lnTo>
                      <a:pt x="767" y="25"/>
                    </a:lnTo>
                    <a:lnTo>
                      <a:pt x="770" y="25"/>
                    </a:lnTo>
                    <a:lnTo>
                      <a:pt x="781" y="27"/>
                    </a:lnTo>
                    <a:lnTo>
                      <a:pt x="792" y="28"/>
                    </a:lnTo>
                    <a:lnTo>
                      <a:pt x="814" y="28"/>
                    </a:lnTo>
                    <a:lnTo>
                      <a:pt x="822" y="31"/>
                    </a:lnTo>
                    <a:lnTo>
                      <a:pt x="830" y="36"/>
                    </a:lnTo>
                    <a:lnTo>
                      <a:pt x="835" y="42"/>
                    </a:lnTo>
                    <a:lnTo>
                      <a:pt x="840" y="47"/>
                    </a:lnTo>
                    <a:lnTo>
                      <a:pt x="842" y="51"/>
                    </a:lnTo>
                    <a:lnTo>
                      <a:pt x="844" y="53"/>
                    </a:lnTo>
                    <a:lnTo>
                      <a:pt x="845" y="55"/>
                    </a:lnTo>
                    <a:lnTo>
                      <a:pt x="846" y="58"/>
                    </a:lnTo>
                    <a:lnTo>
                      <a:pt x="845" y="61"/>
                    </a:lnTo>
                    <a:lnTo>
                      <a:pt x="845" y="62"/>
                    </a:lnTo>
                    <a:lnTo>
                      <a:pt x="843" y="63"/>
                    </a:lnTo>
                    <a:lnTo>
                      <a:pt x="841" y="64"/>
                    </a:lnTo>
                    <a:lnTo>
                      <a:pt x="837" y="64"/>
                    </a:lnTo>
                    <a:lnTo>
                      <a:pt x="833" y="63"/>
                    </a:lnTo>
                    <a:lnTo>
                      <a:pt x="835" y="65"/>
                    </a:lnTo>
                    <a:lnTo>
                      <a:pt x="837" y="68"/>
                    </a:lnTo>
                    <a:lnTo>
                      <a:pt x="841" y="72"/>
                    </a:lnTo>
                    <a:lnTo>
                      <a:pt x="844" y="74"/>
                    </a:lnTo>
                    <a:lnTo>
                      <a:pt x="847" y="75"/>
                    </a:lnTo>
                    <a:lnTo>
                      <a:pt x="851" y="76"/>
                    </a:lnTo>
                    <a:lnTo>
                      <a:pt x="853" y="76"/>
                    </a:lnTo>
                    <a:lnTo>
                      <a:pt x="855" y="75"/>
                    </a:lnTo>
                    <a:lnTo>
                      <a:pt x="858" y="74"/>
                    </a:lnTo>
                    <a:lnTo>
                      <a:pt x="862" y="74"/>
                    </a:lnTo>
                    <a:lnTo>
                      <a:pt x="864" y="75"/>
                    </a:lnTo>
                    <a:lnTo>
                      <a:pt x="865" y="77"/>
                    </a:lnTo>
                    <a:lnTo>
                      <a:pt x="866" y="79"/>
                    </a:lnTo>
                    <a:lnTo>
                      <a:pt x="866" y="82"/>
                    </a:lnTo>
                    <a:lnTo>
                      <a:pt x="866" y="83"/>
                    </a:lnTo>
                    <a:lnTo>
                      <a:pt x="866" y="85"/>
                    </a:lnTo>
                    <a:lnTo>
                      <a:pt x="866" y="87"/>
                    </a:lnTo>
                    <a:lnTo>
                      <a:pt x="865" y="89"/>
                    </a:lnTo>
                    <a:lnTo>
                      <a:pt x="864" y="92"/>
                    </a:lnTo>
                    <a:lnTo>
                      <a:pt x="864" y="94"/>
                    </a:lnTo>
                    <a:lnTo>
                      <a:pt x="864" y="95"/>
                    </a:lnTo>
                    <a:lnTo>
                      <a:pt x="865" y="97"/>
                    </a:lnTo>
                    <a:lnTo>
                      <a:pt x="867" y="98"/>
                    </a:lnTo>
                    <a:lnTo>
                      <a:pt x="870" y="100"/>
                    </a:lnTo>
                    <a:lnTo>
                      <a:pt x="874" y="101"/>
                    </a:lnTo>
                    <a:lnTo>
                      <a:pt x="877" y="103"/>
                    </a:lnTo>
                    <a:lnTo>
                      <a:pt x="878" y="105"/>
                    </a:lnTo>
                    <a:lnTo>
                      <a:pt x="878" y="107"/>
                    </a:lnTo>
                    <a:lnTo>
                      <a:pt x="877" y="109"/>
                    </a:lnTo>
                    <a:lnTo>
                      <a:pt x="875" y="111"/>
                    </a:lnTo>
                    <a:lnTo>
                      <a:pt x="873" y="114"/>
                    </a:lnTo>
                    <a:lnTo>
                      <a:pt x="871" y="115"/>
                    </a:lnTo>
                    <a:lnTo>
                      <a:pt x="870" y="117"/>
                    </a:lnTo>
                    <a:lnTo>
                      <a:pt x="870" y="119"/>
                    </a:lnTo>
                    <a:lnTo>
                      <a:pt x="870" y="121"/>
                    </a:lnTo>
                    <a:lnTo>
                      <a:pt x="870" y="123"/>
                    </a:lnTo>
                    <a:lnTo>
                      <a:pt x="871" y="125"/>
                    </a:lnTo>
                    <a:lnTo>
                      <a:pt x="873" y="126"/>
                    </a:lnTo>
                    <a:lnTo>
                      <a:pt x="875" y="126"/>
                    </a:lnTo>
                    <a:lnTo>
                      <a:pt x="877" y="125"/>
                    </a:lnTo>
                    <a:lnTo>
                      <a:pt x="881" y="120"/>
                    </a:lnTo>
                    <a:lnTo>
                      <a:pt x="886" y="118"/>
                    </a:lnTo>
                    <a:lnTo>
                      <a:pt x="892" y="116"/>
                    </a:lnTo>
                    <a:lnTo>
                      <a:pt x="897" y="117"/>
                    </a:lnTo>
                    <a:lnTo>
                      <a:pt x="898" y="120"/>
                    </a:lnTo>
                    <a:lnTo>
                      <a:pt x="897" y="125"/>
                    </a:lnTo>
                    <a:lnTo>
                      <a:pt x="895" y="129"/>
                    </a:lnTo>
                    <a:lnTo>
                      <a:pt x="893" y="133"/>
                    </a:lnTo>
                    <a:lnTo>
                      <a:pt x="893" y="137"/>
                    </a:lnTo>
                    <a:lnTo>
                      <a:pt x="896" y="138"/>
                    </a:lnTo>
                    <a:lnTo>
                      <a:pt x="897" y="134"/>
                    </a:lnTo>
                    <a:lnTo>
                      <a:pt x="898" y="131"/>
                    </a:lnTo>
                    <a:lnTo>
                      <a:pt x="899" y="129"/>
                    </a:lnTo>
                    <a:lnTo>
                      <a:pt x="901" y="127"/>
                    </a:lnTo>
                    <a:lnTo>
                      <a:pt x="903" y="126"/>
                    </a:lnTo>
                    <a:lnTo>
                      <a:pt x="907" y="125"/>
                    </a:lnTo>
                    <a:lnTo>
                      <a:pt x="914" y="123"/>
                    </a:lnTo>
                    <a:lnTo>
                      <a:pt x="923" y="123"/>
                    </a:lnTo>
                    <a:lnTo>
                      <a:pt x="931" y="127"/>
                    </a:lnTo>
                    <a:lnTo>
                      <a:pt x="934" y="128"/>
                    </a:lnTo>
                    <a:lnTo>
                      <a:pt x="938" y="130"/>
                    </a:lnTo>
                    <a:lnTo>
                      <a:pt x="940" y="133"/>
                    </a:lnTo>
                    <a:lnTo>
                      <a:pt x="942" y="137"/>
                    </a:lnTo>
                    <a:lnTo>
                      <a:pt x="942" y="141"/>
                    </a:lnTo>
                    <a:lnTo>
                      <a:pt x="942" y="144"/>
                    </a:lnTo>
                    <a:lnTo>
                      <a:pt x="939" y="147"/>
                    </a:lnTo>
                    <a:lnTo>
                      <a:pt x="935" y="148"/>
                    </a:lnTo>
                    <a:lnTo>
                      <a:pt x="931" y="149"/>
                    </a:lnTo>
                    <a:lnTo>
                      <a:pt x="928" y="149"/>
                    </a:lnTo>
                    <a:lnTo>
                      <a:pt x="925" y="150"/>
                    </a:lnTo>
                    <a:lnTo>
                      <a:pt x="924" y="151"/>
                    </a:lnTo>
                    <a:lnTo>
                      <a:pt x="922" y="153"/>
                    </a:lnTo>
                    <a:lnTo>
                      <a:pt x="921" y="153"/>
                    </a:lnTo>
                    <a:lnTo>
                      <a:pt x="921" y="154"/>
                    </a:lnTo>
                    <a:lnTo>
                      <a:pt x="920" y="156"/>
                    </a:lnTo>
                    <a:lnTo>
                      <a:pt x="920" y="158"/>
                    </a:lnTo>
                    <a:lnTo>
                      <a:pt x="920" y="160"/>
                    </a:lnTo>
                    <a:lnTo>
                      <a:pt x="922" y="160"/>
                    </a:lnTo>
                    <a:lnTo>
                      <a:pt x="924" y="160"/>
                    </a:lnTo>
                    <a:lnTo>
                      <a:pt x="927" y="160"/>
                    </a:lnTo>
                    <a:lnTo>
                      <a:pt x="928" y="160"/>
                    </a:lnTo>
                    <a:lnTo>
                      <a:pt x="929" y="160"/>
                    </a:lnTo>
                    <a:lnTo>
                      <a:pt x="932" y="158"/>
                    </a:lnTo>
                    <a:lnTo>
                      <a:pt x="938" y="155"/>
                    </a:lnTo>
                    <a:lnTo>
                      <a:pt x="943" y="155"/>
                    </a:lnTo>
                    <a:lnTo>
                      <a:pt x="947" y="155"/>
                    </a:lnTo>
                    <a:lnTo>
                      <a:pt x="951" y="160"/>
                    </a:lnTo>
                    <a:lnTo>
                      <a:pt x="951" y="161"/>
                    </a:lnTo>
                    <a:lnTo>
                      <a:pt x="951" y="163"/>
                    </a:lnTo>
                    <a:lnTo>
                      <a:pt x="952" y="165"/>
                    </a:lnTo>
                    <a:lnTo>
                      <a:pt x="954" y="166"/>
                    </a:lnTo>
                    <a:lnTo>
                      <a:pt x="955" y="167"/>
                    </a:lnTo>
                    <a:lnTo>
                      <a:pt x="958" y="167"/>
                    </a:lnTo>
                    <a:lnTo>
                      <a:pt x="962" y="165"/>
                    </a:lnTo>
                    <a:lnTo>
                      <a:pt x="975" y="165"/>
                    </a:lnTo>
                    <a:lnTo>
                      <a:pt x="989" y="167"/>
                    </a:lnTo>
                    <a:lnTo>
                      <a:pt x="990" y="178"/>
                    </a:lnTo>
                    <a:lnTo>
                      <a:pt x="986" y="186"/>
                    </a:lnTo>
                    <a:lnTo>
                      <a:pt x="977" y="192"/>
                    </a:lnTo>
                    <a:lnTo>
                      <a:pt x="973" y="194"/>
                    </a:lnTo>
                    <a:lnTo>
                      <a:pt x="969" y="195"/>
                    </a:lnTo>
                    <a:lnTo>
                      <a:pt x="967" y="196"/>
                    </a:lnTo>
                    <a:lnTo>
                      <a:pt x="966" y="198"/>
                    </a:lnTo>
                    <a:lnTo>
                      <a:pt x="966" y="200"/>
                    </a:lnTo>
                    <a:lnTo>
                      <a:pt x="966" y="204"/>
                    </a:lnTo>
                    <a:lnTo>
                      <a:pt x="966" y="206"/>
                    </a:lnTo>
                    <a:lnTo>
                      <a:pt x="966" y="208"/>
                    </a:lnTo>
                    <a:lnTo>
                      <a:pt x="968" y="209"/>
                    </a:lnTo>
                    <a:lnTo>
                      <a:pt x="971" y="209"/>
                    </a:lnTo>
                    <a:lnTo>
                      <a:pt x="976" y="209"/>
                    </a:lnTo>
                    <a:lnTo>
                      <a:pt x="979" y="206"/>
                    </a:lnTo>
                    <a:lnTo>
                      <a:pt x="983" y="200"/>
                    </a:lnTo>
                    <a:lnTo>
                      <a:pt x="986" y="196"/>
                    </a:lnTo>
                    <a:lnTo>
                      <a:pt x="989" y="192"/>
                    </a:lnTo>
                    <a:lnTo>
                      <a:pt x="997" y="189"/>
                    </a:lnTo>
                    <a:lnTo>
                      <a:pt x="1006" y="191"/>
                    </a:lnTo>
                    <a:lnTo>
                      <a:pt x="1012" y="195"/>
                    </a:lnTo>
                    <a:lnTo>
                      <a:pt x="1018" y="200"/>
                    </a:lnTo>
                    <a:lnTo>
                      <a:pt x="1018" y="204"/>
                    </a:lnTo>
                    <a:lnTo>
                      <a:pt x="1018" y="206"/>
                    </a:lnTo>
                    <a:lnTo>
                      <a:pt x="1017" y="208"/>
                    </a:lnTo>
                    <a:lnTo>
                      <a:pt x="1016" y="209"/>
                    </a:lnTo>
                    <a:lnTo>
                      <a:pt x="1013" y="209"/>
                    </a:lnTo>
                    <a:lnTo>
                      <a:pt x="1010" y="212"/>
                    </a:lnTo>
                    <a:lnTo>
                      <a:pt x="1009" y="213"/>
                    </a:lnTo>
                    <a:lnTo>
                      <a:pt x="1008" y="216"/>
                    </a:lnTo>
                    <a:lnTo>
                      <a:pt x="1009" y="218"/>
                    </a:lnTo>
                    <a:lnTo>
                      <a:pt x="1011" y="220"/>
                    </a:lnTo>
                    <a:lnTo>
                      <a:pt x="1016" y="223"/>
                    </a:lnTo>
                    <a:lnTo>
                      <a:pt x="1021" y="225"/>
                    </a:lnTo>
                    <a:lnTo>
                      <a:pt x="1027" y="227"/>
                    </a:lnTo>
                    <a:lnTo>
                      <a:pt x="1031" y="229"/>
                    </a:lnTo>
                    <a:lnTo>
                      <a:pt x="1031" y="234"/>
                    </a:lnTo>
                    <a:lnTo>
                      <a:pt x="1029" y="235"/>
                    </a:lnTo>
                    <a:lnTo>
                      <a:pt x="1024" y="234"/>
                    </a:lnTo>
                    <a:lnTo>
                      <a:pt x="1019" y="232"/>
                    </a:lnTo>
                    <a:lnTo>
                      <a:pt x="1013" y="231"/>
                    </a:lnTo>
                    <a:lnTo>
                      <a:pt x="1009" y="231"/>
                    </a:lnTo>
                    <a:lnTo>
                      <a:pt x="1007" y="231"/>
                    </a:lnTo>
                    <a:lnTo>
                      <a:pt x="1005" y="231"/>
                    </a:lnTo>
                    <a:lnTo>
                      <a:pt x="1002" y="231"/>
                    </a:lnTo>
                    <a:lnTo>
                      <a:pt x="1000" y="232"/>
                    </a:lnTo>
                    <a:lnTo>
                      <a:pt x="998" y="234"/>
                    </a:lnTo>
                    <a:lnTo>
                      <a:pt x="997" y="235"/>
                    </a:lnTo>
                    <a:lnTo>
                      <a:pt x="996" y="236"/>
                    </a:lnTo>
                    <a:lnTo>
                      <a:pt x="996" y="238"/>
                    </a:lnTo>
                    <a:lnTo>
                      <a:pt x="998" y="241"/>
                    </a:lnTo>
                    <a:lnTo>
                      <a:pt x="1000" y="243"/>
                    </a:lnTo>
                    <a:lnTo>
                      <a:pt x="1002" y="246"/>
                    </a:lnTo>
                    <a:lnTo>
                      <a:pt x="1004" y="249"/>
                    </a:lnTo>
                    <a:lnTo>
                      <a:pt x="1005" y="251"/>
                    </a:lnTo>
                    <a:lnTo>
                      <a:pt x="1005" y="256"/>
                    </a:lnTo>
                    <a:lnTo>
                      <a:pt x="1005" y="259"/>
                    </a:lnTo>
                    <a:lnTo>
                      <a:pt x="1006" y="261"/>
                    </a:lnTo>
                    <a:lnTo>
                      <a:pt x="1006" y="264"/>
                    </a:lnTo>
                    <a:lnTo>
                      <a:pt x="1008" y="268"/>
                    </a:lnTo>
                    <a:lnTo>
                      <a:pt x="1011" y="271"/>
                    </a:lnTo>
                    <a:lnTo>
                      <a:pt x="1024" y="278"/>
                    </a:lnTo>
                    <a:lnTo>
                      <a:pt x="1029" y="281"/>
                    </a:lnTo>
                    <a:lnTo>
                      <a:pt x="1033" y="285"/>
                    </a:lnTo>
                    <a:lnTo>
                      <a:pt x="1037" y="289"/>
                    </a:lnTo>
                    <a:lnTo>
                      <a:pt x="1040" y="293"/>
                    </a:lnTo>
                    <a:lnTo>
                      <a:pt x="1049" y="298"/>
                    </a:lnTo>
                    <a:lnTo>
                      <a:pt x="1060" y="302"/>
                    </a:lnTo>
                    <a:lnTo>
                      <a:pt x="1071" y="305"/>
                    </a:lnTo>
                    <a:lnTo>
                      <a:pt x="1081" y="311"/>
                    </a:lnTo>
                    <a:lnTo>
                      <a:pt x="1084" y="316"/>
                    </a:lnTo>
                    <a:lnTo>
                      <a:pt x="1085" y="322"/>
                    </a:lnTo>
                    <a:lnTo>
                      <a:pt x="1087" y="327"/>
                    </a:lnTo>
                    <a:lnTo>
                      <a:pt x="1092" y="330"/>
                    </a:lnTo>
                    <a:lnTo>
                      <a:pt x="1095" y="332"/>
                    </a:lnTo>
                    <a:lnTo>
                      <a:pt x="1098" y="334"/>
                    </a:lnTo>
                    <a:lnTo>
                      <a:pt x="1100" y="337"/>
                    </a:lnTo>
                    <a:lnTo>
                      <a:pt x="1103" y="340"/>
                    </a:lnTo>
                    <a:lnTo>
                      <a:pt x="1105" y="343"/>
                    </a:lnTo>
                    <a:lnTo>
                      <a:pt x="1107" y="345"/>
                    </a:lnTo>
                    <a:lnTo>
                      <a:pt x="1109" y="345"/>
                    </a:lnTo>
                    <a:lnTo>
                      <a:pt x="1116" y="345"/>
                    </a:lnTo>
                    <a:lnTo>
                      <a:pt x="1122" y="343"/>
                    </a:lnTo>
                    <a:lnTo>
                      <a:pt x="1128" y="341"/>
                    </a:lnTo>
                    <a:lnTo>
                      <a:pt x="1135" y="344"/>
                    </a:lnTo>
                    <a:lnTo>
                      <a:pt x="1140" y="349"/>
                    </a:lnTo>
                    <a:lnTo>
                      <a:pt x="1141" y="359"/>
                    </a:lnTo>
                    <a:lnTo>
                      <a:pt x="1138" y="368"/>
                    </a:lnTo>
                    <a:lnTo>
                      <a:pt x="1132" y="376"/>
                    </a:lnTo>
                    <a:lnTo>
                      <a:pt x="1127" y="382"/>
                    </a:lnTo>
                    <a:lnTo>
                      <a:pt x="1125" y="389"/>
                    </a:lnTo>
                    <a:lnTo>
                      <a:pt x="1122" y="394"/>
                    </a:lnTo>
                    <a:lnTo>
                      <a:pt x="1120" y="400"/>
                    </a:lnTo>
                    <a:lnTo>
                      <a:pt x="1120" y="401"/>
                    </a:lnTo>
                    <a:lnTo>
                      <a:pt x="1120" y="403"/>
                    </a:lnTo>
                    <a:lnTo>
                      <a:pt x="1119" y="405"/>
                    </a:lnTo>
                    <a:lnTo>
                      <a:pt x="1119" y="406"/>
                    </a:lnTo>
                    <a:lnTo>
                      <a:pt x="1118" y="409"/>
                    </a:lnTo>
                    <a:lnTo>
                      <a:pt x="1117" y="409"/>
                    </a:lnTo>
                    <a:lnTo>
                      <a:pt x="1116" y="409"/>
                    </a:lnTo>
                    <a:lnTo>
                      <a:pt x="1111" y="407"/>
                    </a:lnTo>
                    <a:lnTo>
                      <a:pt x="1109" y="406"/>
                    </a:lnTo>
                    <a:lnTo>
                      <a:pt x="1106" y="405"/>
                    </a:lnTo>
                    <a:lnTo>
                      <a:pt x="1104" y="405"/>
                    </a:lnTo>
                    <a:lnTo>
                      <a:pt x="1103" y="406"/>
                    </a:lnTo>
                    <a:lnTo>
                      <a:pt x="1103" y="407"/>
                    </a:lnTo>
                    <a:lnTo>
                      <a:pt x="1103" y="411"/>
                    </a:lnTo>
                    <a:lnTo>
                      <a:pt x="1103" y="415"/>
                    </a:lnTo>
                    <a:lnTo>
                      <a:pt x="1103" y="417"/>
                    </a:lnTo>
                    <a:lnTo>
                      <a:pt x="1104" y="421"/>
                    </a:lnTo>
                    <a:lnTo>
                      <a:pt x="1104" y="423"/>
                    </a:lnTo>
                    <a:lnTo>
                      <a:pt x="1104" y="425"/>
                    </a:lnTo>
                    <a:lnTo>
                      <a:pt x="1104" y="427"/>
                    </a:lnTo>
                    <a:lnTo>
                      <a:pt x="1103" y="428"/>
                    </a:lnTo>
                    <a:lnTo>
                      <a:pt x="1102" y="429"/>
                    </a:lnTo>
                    <a:lnTo>
                      <a:pt x="1099" y="431"/>
                    </a:lnTo>
                    <a:lnTo>
                      <a:pt x="1097" y="429"/>
                    </a:lnTo>
                    <a:lnTo>
                      <a:pt x="1095" y="428"/>
                    </a:lnTo>
                    <a:lnTo>
                      <a:pt x="1092" y="426"/>
                    </a:lnTo>
                    <a:lnTo>
                      <a:pt x="1085" y="423"/>
                    </a:lnTo>
                    <a:lnTo>
                      <a:pt x="1078" y="417"/>
                    </a:lnTo>
                    <a:lnTo>
                      <a:pt x="1072" y="413"/>
                    </a:lnTo>
                    <a:lnTo>
                      <a:pt x="1067" y="406"/>
                    </a:lnTo>
                    <a:lnTo>
                      <a:pt x="1067" y="400"/>
                    </a:lnTo>
                    <a:lnTo>
                      <a:pt x="1071" y="394"/>
                    </a:lnTo>
                    <a:lnTo>
                      <a:pt x="1075" y="391"/>
                    </a:lnTo>
                    <a:lnTo>
                      <a:pt x="1078" y="387"/>
                    </a:lnTo>
                    <a:lnTo>
                      <a:pt x="1078" y="382"/>
                    </a:lnTo>
                    <a:lnTo>
                      <a:pt x="1076" y="380"/>
                    </a:lnTo>
                    <a:lnTo>
                      <a:pt x="1071" y="381"/>
                    </a:lnTo>
                    <a:lnTo>
                      <a:pt x="1064" y="382"/>
                    </a:lnTo>
                    <a:lnTo>
                      <a:pt x="1058" y="383"/>
                    </a:lnTo>
                    <a:lnTo>
                      <a:pt x="1053" y="382"/>
                    </a:lnTo>
                    <a:lnTo>
                      <a:pt x="1050" y="379"/>
                    </a:lnTo>
                    <a:lnTo>
                      <a:pt x="1047" y="374"/>
                    </a:lnTo>
                    <a:lnTo>
                      <a:pt x="1043" y="371"/>
                    </a:lnTo>
                    <a:lnTo>
                      <a:pt x="1039" y="367"/>
                    </a:lnTo>
                    <a:lnTo>
                      <a:pt x="1036" y="365"/>
                    </a:lnTo>
                    <a:lnTo>
                      <a:pt x="1032" y="366"/>
                    </a:lnTo>
                    <a:lnTo>
                      <a:pt x="1031" y="370"/>
                    </a:lnTo>
                    <a:lnTo>
                      <a:pt x="1031" y="377"/>
                    </a:lnTo>
                    <a:lnTo>
                      <a:pt x="1031" y="382"/>
                    </a:lnTo>
                    <a:lnTo>
                      <a:pt x="1031" y="387"/>
                    </a:lnTo>
                    <a:lnTo>
                      <a:pt x="1029" y="388"/>
                    </a:lnTo>
                    <a:lnTo>
                      <a:pt x="1024" y="385"/>
                    </a:lnTo>
                    <a:lnTo>
                      <a:pt x="1019" y="382"/>
                    </a:lnTo>
                    <a:lnTo>
                      <a:pt x="1013" y="379"/>
                    </a:lnTo>
                    <a:lnTo>
                      <a:pt x="1009" y="378"/>
                    </a:lnTo>
                    <a:lnTo>
                      <a:pt x="1012" y="387"/>
                    </a:lnTo>
                    <a:lnTo>
                      <a:pt x="1017" y="395"/>
                    </a:lnTo>
                    <a:lnTo>
                      <a:pt x="1022" y="403"/>
                    </a:lnTo>
                    <a:lnTo>
                      <a:pt x="1031" y="409"/>
                    </a:lnTo>
                    <a:lnTo>
                      <a:pt x="1037" y="415"/>
                    </a:lnTo>
                    <a:lnTo>
                      <a:pt x="1041" y="423"/>
                    </a:lnTo>
                    <a:lnTo>
                      <a:pt x="1045" y="431"/>
                    </a:lnTo>
                    <a:lnTo>
                      <a:pt x="1051" y="437"/>
                    </a:lnTo>
                    <a:lnTo>
                      <a:pt x="1054" y="438"/>
                    </a:lnTo>
                    <a:lnTo>
                      <a:pt x="1058" y="440"/>
                    </a:lnTo>
                    <a:lnTo>
                      <a:pt x="1062" y="443"/>
                    </a:lnTo>
                    <a:lnTo>
                      <a:pt x="1065" y="446"/>
                    </a:lnTo>
                    <a:lnTo>
                      <a:pt x="1069" y="449"/>
                    </a:lnTo>
                    <a:lnTo>
                      <a:pt x="1070" y="453"/>
                    </a:lnTo>
                    <a:lnTo>
                      <a:pt x="1071" y="457"/>
                    </a:lnTo>
                    <a:lnTo>
                      <a:pt x="1072" y="461"/>
                    </a:lnTo>
                    <a:lnTo>
                      <a:pt x="1078" y="469"/>
                    </a:lnTo>
                    <a:lnTo>
                      <a:pt x="1085" y="476"/>
                    </a:lnTo>
                    <a:lnTo>
                      <a:pt x="1091" y="483"/>
                    </a:lnTo>
                    <a:lnTo>
                      <a:pt x="1094" y="494"/>
                    </a:lnTo>
                    <a:lnTo>
                      <a:pt x="1094" y="497"/>
                    </a:lnTo>
                    <a:lnTo>
                      <a:pt x="1093" y="500"/>
                    </a:lnTo>
                    <a:lnTo>
                      <a:pt x="1092" y="502"/>
                    </a:lnTo>
                    <a:lnTo>
                      <a:pt x="1091" y="505"/>
                    </a:lnTo>
                    <a:lnTo>
                      <a:pt x="1091" y="509"/>
                    </a:lnTo>
                    <a:lnTo>
                      <a:pt x="1092" y="511"/>
                    </a:lnTo>
                    <a:lnTo>
                      <a:pt x="1093" y="514"/>
                    </a:lnTo>
                    <a:lnTo>
                      <a:pt x="1093" y="519"/>
                    </a:lnTo>
                    <a:lnTo>
                      <a:pt x="1093" y="522"/>
                    </a:lnTo>
                    <a:lnTo>
                      <a:pt x="1092" y="526"/>
                    </a:lnTo>
                    <a:lnTo>
                      <a:pt x="1089" y="529"/>
                    </a:lnTo>
                    <a:lnTo>
                      <a:pt x="1082" y="531"/>
                    </a:lnTo>
                    <a:lnTo>
                      <a:pt x="1074" y="531"/>
                    </a:lnTo>
                    <a:lnTo>
                      <a:pt x="1065" y="527"/>
                    </a:lnTo>
                    <a:lnTo>
                      <a:pt x="1058" y="522"/>
                    </a:lnTo>
                    <a:lnTo>
                      <a:pt x="1053" y="515"/>
                    </a:lnTo>
                    <a:lnTo>
                      <a:pt x="1050" y="512"/>
                    </a:lnTo>
                    <a:lnTo>
                      <a:pt x="1044" y="507"/>
                    </a:lnTo>
                    <a:lnTo>
                      <a:pt x="1037" y="500"/>
                    </a:lnTo>
                    <a:lnTo>
                      <a:pt x="1028" y="493"/>
                    </a:lnTo>
                    <a:lnTo>
                      <a:pt x="1019" y="488"/>
                    </a:lnTo>
                    <a:lnTo>
                      <a:pt x="1012" y="486"/>
                    </a:lnTo>
                    <a:lnTo>
                      <a:pt x="1007" y="486"/>
                    </a:lnTo>
                    <a:lnTo>
                      <a:pt x="1009" y="496"/>
                    </a:lnTo>
                    <a:lnTo>
                      <a:pt x="1013" y="503"/>
                    </a:lnTo>
                    <a:lnTo>
                      <a:pt x="1020" y="510"/>
                    </a:lnTo>
                    <a:lnTo>
                      <a:pt x="1029" y="515"/>
                    </a:lnTo>
                    <a:lnTo>
                      <a:pt x="1040" y="524"/>
                    </a:lnTo>
                    <a:lnTo>
                      <a:pt x="1049" y="533"/>
                    </a:lnTo>
                    <a:lnTo>
                      <a:pt x="1056" y="544"/>
                    </a:lnTo>
                    <a:lnTo>
                      <a:pt x="1058" y="548"/>
                    </a:lnTo>
                    <a:lnTo>
                      <a:pt x="1059" y="552"/>
                    </a:lnTo>
                    <a:lnTo>
                      <a:pt x="1059" y="555"/>
                    </a:lnTo>
                    <a:lnTo>
                      <a:pt x="1056" y="558"/>
                    </a:lnTo>
                    <a:lnTo>
                      <a:pt x="1055" y="559"/>
                    </a:lnTo>
                    <a:lnTo>
                      <a:pt x="1050" y="560"/>
                    </a:lnTo>
                    <a:lnTo>
                      <a:pt x="1044" y="558"/>
                    </a:lnTo>
                    <a:lnTo>
                      <a:pt x="1039" y="556"/>
                    </a:lnTo>
                    <a:lnTo>
                      <a:pt x="1033" y="553"/>
                    </a:lnTo>
                    <a:lnTo>
                      <a:pt x="1026" y="551"/>
                    </a:lnTo>
                    <a:lnTo>
                      <a:pt x="1019" y="547"/>
                    </a:lnTo>
                    <a:lnTo>
                      <a:pt x="1011" y="542"/>
                    </a:lnTo>
                    <a:lnTo>
                      <a:pt x="998" y="529"/>
                    </a:lnTo>
                    <a:lnTo>
                      <a:pt x="991" y="525"/>
                    </a:lnTo>
                    <a:lnTo>
                      <a:pt x="985" y="523"/>
                    </a:lnTo>
                    <a:lnTo>
                      <a:pt x="978" y="522"/>
                    </a:lnTo>
                    <a:lnTo>
                      <a:pt x="976" y="521"/>
                    </a:lnTo>
                    <a:lnTo>
                      <a:pt x="975" y="519"/>
                    </a:lnTo>
                    <a:lnTo>
                      <a:pt x="973" y="516"/>
                    </a:lnTo>
                    <a:lnTo>
                      <a:pt x="972" y="514"/>
                    </a:lnTo>
                    <a:lnTo>
                      <a:pt x="969" y="513"/>
                    </a:lnTo>
                    <a:lnTo>
                      <a:pt x="967" y="512"/>
                    </a:lnTo>
                    <a:lnTo>
                      <a:pt x="964" y="511"/>
                    </a:lnTo>
                    <a:lnTo>
                      <a:pt x="957" y="510"/>
                    </a:lnTo>
                    <a:lnTo>
                      <a:pt x="953" y="505"/>
                    </a:lnTo>
                    <a:lnTo>
                      <a:pt x="950" y="500"/>
                    </a:lnTo>
                    <a:lnTo>
                      <a:pt x="949" y="493"/>
                    </a:lnTo>
                    <a:lnTo>
                      <a:pt x="949" y="488"/>
                    </a:lnTo>
                    <a:lnTo>
                      <a:pt x="949" y="485"/>
                    </a:lnTo>
                    <a:lnTo>
                      <a:pt x="947" y="483"/>
                    </a:lnTo>
                    <a:lnTo>
                      <a:pt x="945" y="482"/>
                    </a:lnTo>
                    <a:lnTo>
                      <a:pt x="944" y="482"/>
                    </a:lnTo>
                    <a:lnTo>
                      <a:pt x="942" y="482"/>
                    </a:lnTo>
                    <a:lnTo>
                      <a:pt x="940" y="481"/>
                    </a:lnTo>
                    <a:lnTo>
                      <a:pt x="938" y="481"/>
                    </a:lnTo>
                    <a:lnTo>
                      <a:pt x="934" y="479"/>
                    </a:lnTo>
                    <a:lnTo>
                      <a:pt x="932" y="476"/>
                    </a:lnTo>
                    <a:lnTo>
                      <a:pt x="930" y="472"/>
                    </a:lnTo>
                    <a:lnTo>
                      <a:pt x="929" y="469"/>
                    </a:lnTo>
                    <a:lnTo>
                      <a:pt x="927" y="466"/>
                    </a:lnTo>
                    <a:lnTo>
                      <a:pt x="924" y="464"/>
                    </a:lnTo>
                    <a:lnTo>
                      <a:pt x="923" y="459"/>
                    </a:lnTo>
                    <a:lnTo>
                      <a:pt x="920" y="457"/>
                    </a:lnTo>
                    <a:lnTo>
                      <a:pt x="917" y="454"/>
                    </a:lnTo>
                    <a:lnTo>
                      <a:pt x="913" y="452"/>
                    </a:lnTo>
                    <a:lnTo>
                      <a:pt x="909" y="450"/>
                    </a:lnTo>
                    <a:lnTo>
                      <a:pt x="907" y="448"/>
                    </a:lnTo>
                    <a:lnTo>
                      <a:pt x="905" y="447"/>
                    </a:lnTo>
                    <a:lnTo>
                      <a:pt x="902" y="447"/>
                    </a:lnTo>
                    <a:lnTo>
                      <a:pt x="901" y="447"/>
                    </a:lnTo>
                    <a:lnTo>
                      <a:pt x="899" y="448"/>
                    </a:lnTo>
                    <a:lnTo>
                      <a:pt x="896" y="450"/>
                    </a:lnTo>
                    <a:lnTo>
                      <a:pt x="892" y="450"/>
                    </a:lnTo>
                    <a:lnTo>
                      <a:pt x="887" y="448"/>
                    </a:lnTo>
                    <a:lnTo>
                      <a:pt x="881" y="446"/>
                    </a:lnTo>
                    <a:lnTo>
                      <a:pt x="877" y="443"/>
                    </a:lnTo>
                    <a:lnTo>
                      <a:pt x="873" y="443"/>
                    </a:lnTo>
                    <a:lnTo>
                      <a:pt x="870" y="446"/>
                    </a:lnTo>
                    <a:lnTo>
                      <a:pt x="869" y="448"/>
                    </a:lnTo>
                    <a:lnTo>
                      <a:pt x="869" y="450"/>
                    </a:lnTo>
                    <a:lnTo>
                      <a:pt x="869" y="452"/>
                    </a:lnTo>
                    <a:lnTo>
                      <a:pt x="868" y="454"/>
                    </a:lnTo>
                    <a:lnTo>
                      <a:pt x="867" y="454"/>
                    </a:lnTo>
                    <a:lnTo>
                      <a:pt x="866" y="455"/>
                    </a:lnTo>
                    <a:lnTo>
                      <a:pt x="864" y="455"/>
                    </a:lnTo>
                    <a:lnTo>
                      <a:pt x="862" y="455"/>
                    </a:lnTo>
                    <a:lnTo>
                      <a:pt x="859" y="455"/>
                    </a:lnTo>
                    <a:lnTo>
                      <a:pt x="857" y="455"/>
                    </a:lnTo>
                    <a:lnTo>
                      <a:pt x="855" y="456"/>
                    </a:lnTo>
                    <a:lnTo>
                      <a:pt x="853" y="457"/>
                    </a:lnTo>
                    <a:lnTo>
                      <a:pt x="851" y="459"/>
                    </a:lnTo>
                    <a:lnTo>
                      <a:pt x="845" y="460"/>
                    </a:lnTo>
                    <a:lnTo>
                      <a:pt x="837" y="459"/>
                    </a:lnTo>
                    <a:lnTo>
                      <a:pt x="831" y="455"/>
                    </a:lnTo>
                    <a:lnTo>
                      <a:pt x="824" y="450"/>
                    </a:lnTo>
                    <a:lnTo>
                      <a:pt x="820" y="446"/>
                    </a:lnTo>
                    <a:lnTo>
                      <a:pt x="820" y="440"/>
                    </a:lnTo>
                    <a:lnTo>
                      <a:pt x="820" y="436"/>
                    </a:lnTo>
                    <a:lnTo>
                      <a:pt x="821" y="432"/>
                    </a:lnTo>
                    <a:lnTo>
                      <a:pt x="822" y="428"/>
                    </a:lnTo>
                    <a:lnTo>
                      <a:pt x="824" y="422"/>
                    </a:lnTo>
                    <a:lnTo>
                      <a:pt x="826" y="416"/>
                    </a:lnTo>
                    <a:lnTo>
                      <a:pt x="829" y="411"/>
                    </a:lnTo>
                    <a:lnTo>
                      <a:pt x="833" y="405"/>
                    </a:lnTo>
                    <a:lnTo>
                      <a:pt x="837" y="404"/>
                    </a:lnTo>
                    <a:lnTo>
                      <a:pt x="844" y="404"/>
                    </a:lnTo>
                    <a:lnTo>
                      <a:pt x="851" y="406"/>
                    </a:lnTo>
                    <a:lnTo>
                      <a:pt x="857" y="409"/>
                    </a:lnTo>
                    <a:lnTo>
                      <a:pt x="867" y="410"/>
                    </a:lnTo>
                    <a:lnTo>
                      <a:pt x="879" y="410"/>
                    </a:lnTo>
                    <a:lnTo>
                      <a:pt x="891" y="407"/>
                    </a:lnTo>
                    <a:lnTo>
                      <a:pt x="900" y="404"/>
                    </a:lnTo>
                    <a:lnTo>
                      <a:pt x="902" y="403"/>
                    </a:lnTo>
                    <a:lnTo>
                      <a:pt x="905" y="401"/>
                    </a:lnTo>
                    <a:lnTo>
                      <a:pt x="905" y="399"/>
                    </a:lnTo>
                    <a:lnTo>
                      <a:pt x="905" y="395"/>
                    </a:lnTo>
                    <a:lnTo>
                      <a:pt x="905" y="393"/>
                    </a:lnTo>
                    <a:lnTo>
                      <a:pt x="905" y="390"/>
                    </a:lnTo>
                    <a:lnTo>
                      <a:pt x="903" y="388"/>
                    </a:lnTo>
                    <a:lnTo>
                      <a:pt x="901" y="384"/>
                    </a:lnTo>
                    <a:lnTo>
                      <a:pt x="899" y="382"/>
                    </a:lnTo>
                    <a:lnTo>
                      <a:pt x="896" y="380"/>
                    </a:lnTo>
                    <a:lnTo>
                      <a:pt x="893" y="376"/>
                    </a:lnTo>
                    <a:lnTo>
                      <a:pt x="895" y="371"/>
                    </a:lnTo>
                    <a:lnTo>
                      <a:pt x="899" y="366"/>
                    </a:lnTo>
                    <a:lnTo>
                      <a:pt x="903" y="361"/>
                    </a:lnTo>
                    <a:lnTo>
                      <a:pt x="907" y="358"/>
                    </a:lnTo>
                    <a:lnTo>
                      <a:pt x="914" y="355"/>
                    </a:lnTo>
                    <a:lnTo>
                      <a:pt x="922" y="356"/>
                    </a:lnTo>
                    <a:lnTo>
                      <a:pt x="929" y="356"/>
                    </a:lnTo>
                    <a:lnTo>
                      <a:pt x="933" y="356"/>
                    </a:lnTo>
                    <a:lnTo>
                      <a:pt x="936" y="357"/>
                    </a:lnTo>
                    <a:lnTo>
                      <a:pt x="940" y="357"/>
                    </a:lnTo>
                    <a:lnTo>
                      <a:pt x="943" y="358"/>
                    </a:lnTo>
                    <a:lnTo>
                      <a:pt x="946" y="360"/>
                    </a:lnTo>
                    <a:lnTo>
                      <a:pt x="949" y="365"/>
                    </a:lnTo>
                    <a:lnTo>
                      <a:pt x="951" y="371"/>
                    </a:lnTo>
                    <a:lnTo>
                      <a:pt x="954" y="378"/>
                    </a:lnTo>
                    <a:lnTo>
                      <a:pt x="957" y="383"/>
                    </a:lnTo>
                    <a:lnTo>
                      <a:pt x="962" y="384"/>
                    </a:lnTo>
                    <a:lnTo>
                      <a:pt x="967" y="382"/>
                    </a:lnTo>
                    <a:lnTo>
                      <a:pt x="974" y="379"/>
                    </a:lnTo>
                    <a:lnTo>
                      <a:pt x="982" y="373"/>
                    </a:lnTo>
                    <a:lnTo>
                      <a:pt x="986" y="368"/>
                    </a:lnTo>
                    <a:lnTo>
                      <a:pt x="987" y="362"/>
                    </a:lnTo>
                    <a:lnTo>
                      <a:pt x="986" y="360"/>
                    </a:lnTo>
                    <a:lnTo>
                      <a:pt x="984" y="358"/>
                    </a:lnTo>
                    <a:lnTo>
                      <a:pt x="980" y="356"/>
                    </a:lnTo>
                    <a:lnTo>
                      <a:pt x="978" y="354"/>
                    </a:lnTo>
                    <a:lnTo>
                      <a:pt x="977" y="349"/>
                    </a:lnTo>
                    <a:lnTo>
                      <a:pt x="976" y="348"/>
                    </a:lnTo>
                    <a:lnTo>
                      <a:pt x="974" y="346"/>
                    </a:lnTo>
                    <a:lnTo>
                      <a:pt x="973" y="345"/>
                    </a:lnTo>
                    <a:lnTo>
                      <a:pt x="971" y="343"/>
                    </a:lnTo>
                    <a:lnTo>
                      <a:pt x="968" y="341"/>
                    </a:lnTo>
                    <a:lnTo>
                      <a:pt x="966" y="340"/>
                    </a:lnTo>
                    <a:lnTo>
                      <a:pt x="963" y="340"/>
                    </a:lnTo>
                    <a:lnTo>
                      <a:pt x="961" y="339"/>
                    </a:lnTo>
                    <a:lnTo>
                      <a:pt x="957" y="339"/>
                    </a:lnTo>
                    <a:lnTo>
                      <a:pt x="954" y="340"/>
                    </a:lnTo>
                    <a:lnTo>
                      <a:pt x="952" y="341"/>
                    </a:lnTo>
                    <a:lnTo>
                      <a:pt x="951" y="343"/>
                    </a:lnTo>
                    <a:lnTo>
                      <a:pt x="949" y="346"/>
                    </a:lnTo>
                    <a:lnTo>
                      <a:pt x="947" y="347"/>
                    </a:lnTo>
                    <a:lnTo>
                      <a:pt x="946" y="349"/>
                    </a:lnTo>
                    <a:lnTo>
                      <a:pt x="945" y="350"/>
                    </a:lnTo>
                    <a:lnTo>
                      <a:pt x="942" y="351"/>
                    </a:lnTo>
                    <a:lnTo>
                      <a:pt x="938" y="352"/>
                    </a:lnTo>
                    <a:lnTo>
                      <a:pt x="932" y="352"/>
                    </a:lnTo>
                    <a:lnTo>
                      <a:pt x="927" y="354"/>
                    </a:lnTo>
                    <a:lnTo>
                      <a:pt x="921" y="352"/>
                    </a:lnTo>
                    <a:lnTo>
                      <a:pt x="918" y="349"/>
                    </a:lnTo>
                    <a:lnTo>
                      <a:pt x="918" y="343"/>
                    </a:lnTo>
                    <a:lnTo>
                      <a:pt x="921" y="335"/>
                    </a:lnTo>
                    <a:lnTo>
                      <a:pt x="924" y="328"/>
                    </a:lnTo>
                    <a:lnTo>
                      <a:pt x="925" y="318"/>
                    </a:lnTo>
                    <a:lnTo>
                      <a:pt x="924" y="308"/>
                    </a:lnTo>
                    <a:lnTo>
                      <a:pt x="922" y="300"/>
                    </a:lnTo>
                    <a:lnTo>
                      <a:pt x="921" y="295"/>
                    </a:lnTo>
                    <a:lnTo>
                      <a:pt x="918" y="292"/>
                    </a:lnTo>
                    <a:lnTo>
                      <a:pt x="916" y="290"/>
                    </a:lnTo>
                    <a:lnTo>
                      <a:pt x="912" y="286"/>
                    </a:lnTo>
                    <a:lnTo>
                      <a:pt x="909" y="284"/>
                    </a:lnTo>
                    <a:lnTo>
                      <a:pt x="907" y="281"/>
                    </a:lnTo>
                    <a:lnTo>
                      <a:pt x="903" y="278"/>
                    </a:lnTo>
                    <a:lnTo>
                      <a:pt x="900" y="275"/>
                    </a:lnTo>
                    <a:lnTo>
                      <a:pt x="897" y="272"/>
                    </a:lnTo>
                    <a:lnTo>
                      <a:pt x="895" y="269"/>
                    </a:lnTo>
                    <a:lnTo>
                      <a:pt x="891" y="263"/>
                    </a:lnTo>
                    <a:lnTo>
                      <a:pt x="887" y="258"/>
                    </a:lnTo>
                    <a:lnTo>
                      <a:pt x="881" y="253"/>
                    </a:lnTo>
                    <a:lnTo>
                      <a:pt x="875" y="253"/>
                    </a:lnTo>
                    <a:lnTo>
                      <a:pt x="871" y="254"/>
                    </a:lnTo>
                    <a:lnTo>
                      <a:pt x="869" y="256"/>
                    </a:lnTo>
                    <a:lnTo>
                      <a:pt x="867" y="257"/>
                    </a:lnTo>
                    <a:lnTo>
                      <a:pt x="865" y="258"/>
                    </a:lnTo>
                    <a:lnTo>
                      <a:pt x="863" y="258"/>
                    </a:lnTo>
                    <a:lnTo>
                      <a:pt x="859" y="258"/>
                    </a:lnTo>
                    <a:lnTo>
                      <a:pt x="857" y="258"/>
                    </a:lnTo>
                    <a:lnTo>
                      <a:pt x="854" y="257"/>
                    </a:lnTo>
                    <a:lnTo>
                      <a:pt x="852" y="256"/>
                    </a:lnTo>
                    <a:lnTo>
                      <a:pt x="849" y="253"/>
                    </a:lnTo>
                    <a:lnTo>
                      <a:pt x="848" y="252"/>
                    </a:lnTo>
                    <a:lnTo>
                      <a:pt x="847" y="250"/>
                    </a:lnTo>
                    <a:lnTo>
                      <a:pt x="848" y="249"/>
                    </a:lnTo>
                    <a:lnTo>
                      <a:pt x="851" y="247"/>
                    </a:lnTo>
                    <a:lnTo>
                      <a:pt x="852" y="246"/>
                    </a:lnTo>
                    <a:lnTo>
                      <a:pt x="854" y="246"/>
                    </a:lnTo>
                    <a:lnTo>
                      <a:pt x="856" y="246"/>
                    </a:lnTo>
                    <a:lnTo>
                      <a:pt x="858" y="245"/>
                    </a:lnTo>
                    <a:lnTo>
                      <a:pt x="860" y="245"/>
                    </a:lnTo>
                    <a:lnTo>
                      <a:pt x="862" y="242"/>
                    </a:lnTo>
                    <a:lnTo>
                      <a:pt x="863" y="240"/>
                    </a:lnTo>
                    <a:lnTo>
                      <a:pt x="863" y="238"/>
                    </a:lnTo>
                    <a:lnTo>
                      <a:pt x="862" y="236"/>
                    </a:lnTo>
                    <a:lnTo>
                      <a:pt x="859" y="234"/>
                    </a:lnTo>
                    <a:lnTo>
                      <a:pt x="857" y="231"/>
                    </a:lnTo>
                    <a:lnTo>
                      <a:pt x="854" y="230"/>
                    </a:lnTo>
                    <a:lnTo>
                      <a:pt x="852" y="229"/>
                    </a:lnTo>
                    <a:lnTo>
                      <a:pt x="849" y="230"/>
                    </a:lnTo>
                    <a:lnTo>
                      <a:pt x="848" y="231"/>
                    </a:lnTo>
                    <a:lnTo>
                      <a:pt x="846" y="232"/>
                    </a:lnTo>
                    <a:lnTo>
                      <a:pt x="844" y="234"/>
                    </a:lnTo>
                    <a:lnTo>
                      <a:pt x="843" y="234"/>
                    </a:lnTo>
                    <a:lnTo>
                      <a:pt x="841" y="232"/>
                    </a:lnTo>
                    <a:lnTo>
                      <a:pt x="838" y="231"/>
                    </a:lnTo>
                    <a:lnTo>
                      <a:pt x="836" y="229"/>
                    </a:lnTo>
                    <a:lnTo>
                      <a:pt x="835" y="227"/>
                    </a:lnTo>
                    <a:lnTo>
                      <a:pt x="835" y="225"/>
                    </a:lnTo>
                    <a:lnTo>
                      <a:pt x="836" y="224"/>
                    </a:lnTo>
                    <a:lnTo>
                      <a:pt x="837" y="223"/>
                    </a:lnTo>
                    <a:lnTo>
                      <a:pt x="838" y="220"/>
                    </a:lnTo>
                    <a:lnTo>
                      <a:pt x="841" y="218"/>
                    </a:lnTo>
                    <a:lnTo>
                      <a:pt x="842" y="217"/>
                    </a:lnTo>
                    <a:lnTo>
                      <a:pt x="842" y="215"/>
                    </a:lnTo>
                    <a:lnTo>
                      <a:pt x="842" y="214"/>
                    </a:lnTo>
                    <a:lnTo>
                      <a:pt x="841" y="213"/>
                    </a:lnTo>
                    <a:lnTo>
                      <a:pt x="838" y="213"/>
                    </a:lnTo>
                    <a:lnTo>
                      <a:pt x="836" y="213"/>
                    </a:lnTo>
                    <a:lnTo>
                      <a:pt x="835" y="213"/>
                    </a:lnTo>
                    <a:lnTo>
                      <a:pt x="833" y="212"/>
                    </a:lnTo>
                    <a:lnTo>
                      <a:pt x="831" y="212"/>
                    </a:lnTo>
                    <a:lnTo>
                      <a:pt x="829" y="210"/>
                    </a:lnTo>
                    <a:lnTo>
                      <a:pt x="826" y="210"/>
                    </a:lnTo>
                    <a:lnTo>
                      <a:pt x="824" y="209"/>
                    </a:lnTo>
                    <a:lnTo>
                      <a:pt x="822" y="207"/>
                    </a:lnTo>
                    <a:lnTo>
                      <a:pt x="821" y="205"/>
                    </a:lnTo>
                    <a:lnTo>
                      <a:pt x="821" y="203"/>
                    </a:lnTo>
                    <a:lnTo>
                      <a:pt x="822" y="200"/>
                    </a:lnTo>
                    <a:lnTo>
                      <a:pt x="822" y="197"/>
                    </a:lnTo>
                    <a:lnTo>
                      <a:pt x="822" y="194"/>
                    </a:lnTo>
                    <a:lnTo>
                      <a:pt x="822" y="192"/>
                    </a:lnTo>
                    <a:lnTo>
                      <a:pt x="821" y="187"/>
                    </a:lnTo>
                    <a:lnTo>
                      <a:pt x="819" y="184"/>
                    </a:lnTo>
                    <a:lnTo>
                      <a:pt x="818" y="181"/>
                    </a:lnTo>
                    <a:lnTo>
                      <a:pt x="815" y="178"/>
                    </a:lnTo>
                    <a:lnTo>
                      <a:pt x="811" y="174"/>
                    </a:lnTo>
                    <a:lnTo>
                      <a:pt x="804" y="172"/>
                    </a:lnTo>
                    <a:lnTo>
                      <a:pt x="797" y="172"/>
                    </a:lnTo>
                    <a:lnTo>
                      <a:pt x="790" y="174"/>
                    </a:lnTo>
                    <a:lnTo>
                      <a:pt x="790" y="175"/>
                    </a:lnTo>
                    <a:lnTo>
                      <a:pt x="791" y="177"/>
                    </a:lnTo>
                    <a:lnTo>
                      <a:pt x="793" y="180"/>
                    </a:lnTo>
                    <a:lnTo>
                      <a:pt x="796" y="182"/>
                    </a:lnTo>
                    <a:lnTo>
                      <a:pt x="798" y="184"/>
                    </a:lnTo>
                    <a:lnTo>
                      <a:pt x="800" y="186"/>
                    </a:lnTo>
                    <a:lnTo>
                      <a:pt x="802" y="188"/>
                    </a:lnTo>
                    <a:lnTo>
                      <a:pt x="804" y="189"/>
                    </a:lnTo>
                    <a:lnTo>
                      <a:pt x="805" y="189"/>
                    </a:lnTo>
                    <a:lnTo>
                      <a:pt x="807" y="193"/>
                    </a:lnTo>
                    <a:lnTo>
                      <a:pt x="807" y="196"/>
                    </a:lnTo>
                    <a:lnTo>
                      <a:pt x="805" y="198"/>
                    </a:lnTo>
                    <a:lnTo>
                      <a:pt x="804" y="199"/>
                    </a:lnTo>
                    <a:lnTo>
                      <a:pt x="802" y="202"/>
                    </a:lnTo>
                    <a:lnTo>
                      <a:pt x="799" y="202"/>
                    </a:lnTo>
                    <a:lnTo>
                      <a:pt x="796" y="203"/>
                    </a:lnTo>
                    <a:lnTo>
                      <a:pt x="793" y="203"/>
                    </a:lnTo>
                    <a:lnTo>
                      <a:pt x="790" y="203"/>
                    </a:lnTo>
                    <a:lnTo>
                      <a:pt x="777" y="199"/>
                    </a:lnTo>
                    <a:lnTo>
                      <a:pt x="764" y="196"/>
                    </a:lnTo>
                    <a:lnTo>
                      <a:pt x="760" y="197"/>
                    </a:lnTo>
                    <a:lnTo>
                      <a:pt x="758" y="199"/>
                    </a:lnTo>
                    <a:lnTo>
                      <a:pt x="756" y="200"/>
                    </a:lnTo>
                    <a:lnTo>
                      <a:pt x="754" y="202"/>
                    </a:lnTo>
                    <a:lnTo>
                      <a:pt x="750" y="203"/>
                    </a:lnTo>
                    <a:lnTo>
                      <a:pt x="746" y="203"/>
                    </a:lnTo>
                    <a:lnTo>
                      <a:pt x="732" y="202"/>
                    </a:lnTo>
                    <a:lnTo>
                      <a:pt x="716" y="200"/>
                    </a:lnTo>
                    <a:lnTo>
                      <a:pt x="694" y="200"/>
                    </a:lnTo>
                    <a:lnTo>
                      <a:pt x="681" y="199"/>
                    </a:lnTo>
                    <a:lnTo>
                      <a:pt x="669" y="195"/>
                    </a:lnTo>
                    <a:lnTo>
                      <a:pt x="657" y="192"/>
                    </a:lnTo>
                    <a:lnTo>
                      <a:pt x="649" y="192"/>
                    </a:lnTo>
                    <a:lnTo>
                      <a:pt x="640" y="191"/>
                    </a:lnTo>
                    <a:lnTo>
                      <a:pt x="634" y="187"/>
                    </a:lnTo>
                    <a:lnTo>
                      <a:pt x="629" y="184"/>
                    </a:lnTo>
                    <a:lnTo>
                      <a:pt x="625" y="180"/>
                    </a:lnTo>
                    <a:lnTo>
                      <a:pt x="620" y="176"/>
                    </a:lnTo>
                    <a:lnTo>
                      <a:pt x="616" y="172"/>
                    </a:lnTo>
                    <a:lnTo>
                      <a:pt x="614" y="171"/>
                    </a:lnTo>
                    <a:lnTo>
                      <a:pt x="611" y="169"/>
                    </a:lnTo>
                    <a:lnTo>
                      <a:pt x="608" y="166"/>
                    </a:lnTo>
                    <a:lnTo>
                      <a:pt x="605" y="164"/>
                    </a:lnTo>
                    <a:lnTo>
                      <a:pt x="604" y="162"/>
                    </a:lnTo>
                    <a:lnTo>
                      <a:pt x="603" y="160"/>
                    </a:lnTo>
                    <a:lnTo>
                      <a:pt x="603" y="156"/>
                    </a:lnTo>
                    <a:lnTo>
                      <a:pt x="604" y="153"/>
                    </a:lnTo>
                    <a:lnTo>
                      <a:pt x="605" y="152"/>
                    </a:lnTo>
                    <a:lnTo>
                      <a:pt x="606" y="150"/>
                    </a:lnTo>
                    <a:lnTo>
                      <a:pt x="608" y="150"/>
                    </a:lnTo>
                    <a:lnTo>
                      <a:pt x="612" y="151"/>
                    </a:lnTo>
                    <a:lnTo>
                      <a:pt x="618" y="152"/>
                    </a:lnTo>
                    <a:lnTo>
                      <a:pt x="626" y="154"/>
                    </a:lnTo>
                    <a:lnTo>
                      <a:pt x="634" y="155"/>
                    </a:lnTo>
                    <a:lnTo>
                      <a:pt x="635" y="154"/>
                    </a:lnTo>
                    <a:lnTo>
                      <a:pt x="635" y="154"/>
                    </a:lnTo>
                    <a:lnTo>
                      <a:pt x="634" y="153"/>
                    </a:lnTo>
                    <a:lnTo>
                      <a:pt x="633" y="151"/>
                    </a:lnTo>
                    <a:lnTo>
                      <a:pt x="631" y="150"/>
                    </a:lnTo>
                    <a:lnTo>
                      <a:pt x="629" y="149"/>
                    </a:lnTo>
                    <a:lnTo>
                      <a:pt x="628" y="148"/>
                    </a:lnTo>
                    <a:lnTo>
                      <a:pt x="627" y="147"/>
                    </a:lnTo>
                    <a:lnTo>
                      <a:pt x="618" y="143"/>
                    </a:lnTo>
                    <a:lnTo>
                      <a:pt x="608" y="141"/>
                    </a:lnTo>
                    <a:lnTo>
                      <a:pt x="598" y="138"/>
                    </a:lnTo>
                    <a:lnTo>
                      <a:pt x="592" y="133"/>
                    </a:lnTo>
                    <a:lnTo>
                      <a:pt x="591" y="128"/>
                    </a:lnTo>
                    <a:lnTo>
                      <a:pt x="592" y="120"/>
                    </a:lnTo>
                    <a:lnTo>
                      <a:pt x="592" y="114"/>
                    </a:lnTo>
                    <a:lnTo>
                      <a:pt x="592" y="96"/>
                    </a:lnTo>
                    <a:lnTo>
                      <a:pt x="596" y="82"/>
                    </a:lnTo>
                    <a:lnTo>
                      <a:pt x="603" y="67"/>
                    </a:lnTo>
                    <a:lnTo>
                      <a:pt x="609" y="54"/>
                    </a:lnTo>
                    <a:lnTo>
                      <a:pt x="613" y="51"/>
                    </a:lnTo>
                    <a:lnTo>
                      <a:pt x="615" y="46"/>
                    </a:lnTo>
                    <a:lnTo>
                      <a:pt x="617" y="43"/>
                    </a:lnTo>
                    <a:lnTo>
                      <a:pt x="620" y="39"/>
                    </a:lnTo>
                    <a:lnTo>
                      <a:pt x="625" y="36"/>
                    </a:lnTo>
                    <a:lnTo>
                      <a:pt x="630" y="34"/>
                    </a:lnTo>
                    <a:lnTo>
                      <a:pt x="634" y="32"/>
                    </a:lnTo>
                    <a:lnTo>
                      <a:pt x="638" y="30"/>
                    </a:lnTo>
                    <a:lnTo>
                      <a:pt x="650" y="23"/>
                    </a:lnTo>
                    <a:lnTo>
                      <a:pt x="665" y="19"/>
                    </a:lnTo>
                    <a:lnTo>
                      <a:pt x="679" y="17"/>
                    </a:lnTo>
                    <a:close/>
                    <a:moveTo>
                      <a:pt x="2227" y="17"/>
                    </a:moveTo>
                    <a:lnTo>
                      <a:pt x="2228" y="18"/>
                    </a:lnTo>
                    <a:lnTo>
                      <a:pt x="2230" y="20"/>
                    </a:lnTo>
                    <a:lnTo>
                      <a:pt x="2231" y="24"/>
                    </a:lnTo>
                    <a:lnTo>
                      <a:pt x="2232" y="28"/>
                    </a:lnTo>
                    <a:lnTo>
                      <a:pt x="2232" y="31"/>
                    </a:lnTo>
                    <a:lnTo>
                      <a:pt x="2233" y="33"/>
                    </a:lnTo>
                    <a:lnTo>
                      <a:pt x="2233" y="35"/>
                    </a:lnTo>
                    <a:lnTo>
                      <a:pt x="2235" y="39"/>
                    </a:lnTo>
                    <a:lnTo>
                      <a:pt x="2237" y="42"/>
                    </a:lnTo>
                    <a:lnTo>
                      <a:pt x="2238" y="45"/>
                    </a:lnTo>
                    <a:lnTo>
                      <a:pt x="2238" y="47"/>
                    </a:lnTo>
                    <a:lnTo>
                      <a:pt x="2238" y="49"/>
                    </a:lnTo>
                    <a:lnTo>
                      <a:pt x="2238" y="49"/>
                    </a:lnTo>
                    <a:lnTo>
                      <a:pt x="2237" y="49"/>
                    </a:lnTo>
                    <a:lnTo>
                      <a:pt x="2237" y="47"/>
                    </a:lnTo>
                    <a:lnTo>
                      <a:pt x="2235" y="46"/>
                    </a:lnTo>
                    <a:lnTo>
                      <a:pt x="2234" y="46"/>
                    </a:lnTo>
                    <a:lnTo>
                      <a:pt x="2233" y="46"/>
                    </a:lnTo>
                    <a:lnTo>
                      <a:pt x="2233" y="46"/>
                    </a:lnTo>
                    <a:lnTo>
                      <a:pt x="2233" y="47"/>
                    </a:lnTo>
                    <a:lnTo>
                      <a:pt x="2233" y="54"/>
                    </a:lnTo>
                    <a:lnTo>
                      <a:pt x="2232" y="54"/>
                    </a:lnTo>
                    <a:lnTo>
                      <a:pt x="2231" y="53"/>
                    </a:lnTo>
                    <a:lnTo>
                      <a:pt x="2231" y="52"/>
                    </a:lnTo>
                    <a:lnTo>
                      <a:pt x="2230" y="52"/>
                    </a:lnTo>
                    <a:lnTo>
                      <a:pt x="2229" y="50"/>
                    </a:lnTo>
                    <a:lnTo>
                      <a:pt x="2228" y="47"/>
                    </a:lnTo>
                    <a:lnTo>
                      <a:pt x="2227" y="46"/>
                    </a:lnTo>
                    <a:lnTo>
                      <a:pt x="2227" y="45"/>
                    </a:lnTo>
                    <a:lnTo>
                      <a:pt x="2226" y="43"/>
                    </a:lnTo>
                    <a:lnTo>
                      <a:pt x="2224" y="42"/>
                    </a:lnTo>
                    <a:lnTo>
                      <a:pt x="2223" y="41"/>
                    </a:lnTo>
                    <a:lnTo>
                      <a:pt x="2223" y="40"/>
                    </a:lnTo>
                    <a:lnTo>
                      <a:pt x="2223" y="39"/>
                    </a:lnTo>
                    <a:lnTo>
                      <a:pt x="2223" y="38"/>
                    </a:lnTo>
                    <a:lnTo>
                      <a:pt x="2223" y="36"/>
                    </a:lnTo>
                    <a:lnTo>
                      <a:pt x="2223" y="34"/>
                    </a:lnTo>
                    <a:lnTo>
                      <a:pt x="2223" y="32"/>
                    </a:lnTo>
                    <a:lnTo>
                      <a:pt x="2222" y="30"/>
                    </a:lnTo>
                    <a:lnTo>
                      <a:pt x="2221" y="28"/>
                    </a:lnTo>
                    <a:lnTo>
                      <a:pt x="2221" y="27"/>
                    </a:lnTo>
                    <a:lnTo>
                      <a:pt x="2222" y="25"/>
                    </a:lnTo>
                    <a:lnTo>
                      <a:pt x="2222" y="23"/>
                    </a:lnTo>
                    <a:lnTo>
                      <a:pt x="2223" y="22"/>
                    </a:lnTo>
                    <a:lnTo>
                      <a:pt x="2224" y="20"/>
                    </a:lnTo>
                    <a:lnTo>
                      <a:pt x="2224" y="18"/>
                    </a:lnTo>
                    <a:lnTo>
                      <a:pt x="2226" y="17"/>
                    </a:lnTo>
                    <a:lnTo>
                      <a:pt x="2227" y="17"/>
                    </a:lnTo>
                    <a:close/>
                    <a:moveTo>
                      <a:pt x="1659" y="12"/>
                    </a:moveTo>
                    <a:lnTo>
                      <a:pt x="1661" y="12"/>
                    </a:lnTo>
                    <a:lnTo>
                      <a:pt x="1663" y="14"/>
                    </a:lnTo>
                    <a:lnTo>
                      <a:pt x="1665" y="18"/>
                    </a:lnTo>
                    <a:lnTo>
                      <a:pt x="1666" y="21"/>
                    </a:lnTo>
                    <a:lnTo>
                      <a:pt x="1667" y="24"/>
                    </a:lnTo>
                    <a:lnTo>
                      <a:pt x="1669" y="27"/>
                    </a:lnTo>
                    <a:lnTo>
                      <a:pt x="1670" y="30"/>
                    </a:lnTo>
                    <a:lnTo>
                      <a:pt x="1672" y="34"/>
                    </a:lnTo>
                    <a:lnTo>
                      <a:pt x="1674" y="39"/>
                    </a:lnTo>
                    <a:lnTo>
                      <a:pt x="1674" y="43"/>
                    </a:lnTo>
                    <a:lnTo>
                      <a:pt x="1674" y="44"/>
                    </a:lnTo>
                    <a:lnTo>
                      <a:pt x="1674" y="46"/>
                    </a:lnTo>
                    <a:lnTo>
                      <a:pt x="1673" y="47"/>
                    </a:lnTo>
                    <a:lnTo>
                      <a:pt x="1673" y="49"/>
                    </a:lnTo>
                    <a:lnTo>
                      <a:pt x="1672" y="49"/>
                    </a:lnTo>
                    <a:lnTo>
                      <a:pt x="1671" y="49"/>
                    </a:lnTo>
                    <a:lnTo>
                      <a:pt x="1670" y="45"/>
                    </a:lnTo>
                    <a:lnTo>
                      <a:pt x="1665" y="36"/>
                    </a:lnTo>
                    <a:lnTo>
                      <a:pt x="1660" y="28"/>
                    </a:lnTo>
                    <a:lnTo>
                      <a:pt x="1655" y="19"/>
                    </a:lnTo>
                    <a:lnTo>
                      <a:pt x="1655" y="17"/>
                    </a:lnTo>
                    <a:lnTo>
                      <a:pt x="1656" y="16"/>
                    </a:lnTo>
                    <a:lnTo>
                      <a:pt x="1656" y="13"/>
                    </a:lnTo>
                    <a:lnTo>
                      <a:pt x="1656" y="12"/>
                    </a:lnTo>
                    <a:lnTo>
                      <a:pt x="1658" y="12"/>
                    </a:lnTo>
                    <a:lnTo>
                      <a:pt x="1659" y="12"/>
                    </a:lnTo>
                    <a:close/>
                    <a:moveTo>
                      <a:pt x="537" y="10"/>
                    </a:moveTo>
                    <a:lnTo>
                      <a:pt x="548" y="12"/>
                    </a:lnTo>
                    <a:lnTo>
                      <a:pt x="551" y="12"/>
                    </a:lnTo>
                    <a:lnTo>
                      <a:pt x="554" y="13"/>
                    </a:lnTo>
                    <a:lnTo>
                      <a:pt x="557" y="13"/>
                    </a:lnTo>
                    <a:lnTo>
                      <a:pt x="560" y="14"/>
                    </a:lnTo>
                    <a:lnTo>
                      <a:pt x="563" y="14"/>
                    </a:lnTo>
                    <a:lnTo>
                      <a:pt x="580" y="14"/>
                    </a:lnTo>
                    <a:lnTo>
                      <a:pt x="585" y="13"/>
                    </a:lnTo>
                    <a:lnTo>
                      <a:pt x="592" y="14"/>
                    </a:lnTo>
                    <a:lnTo>
                      <a:pt x="597" y="17"/>
                    </a:lnTo>
                    <a:lnTo>
                      <a:pt x="600" y="21"/>
                    </a:lnTo>
                    <a:lnTo>
                      <a:pt x="596" y="27"/>
                    </a:lnTo>
                    <a:lnTo>
                      <a:pt x="590" y="31"/>
                    </a:lnTo>
                    <a:lnTo>
                      <a:pt x="582" y="33"/>
                    </a:lnTo>
                    <a:lnTo>
                      <a:pt x="579" y="34"/>
                    </a:lnTo>
                    <a:lnTo>
                      <a:pt x="578" y="35"/>
                    </a:lnTo>
                    <a:lnTo>
                      <a:pt x="576" y="35"/>
                    </a:lnTo>
                    <a:lnTo>
                      <a:pt x="576" y="36"/>
                    </a:lnTo>
                    <a:lnTo>
                      <a:pt x="576" y="38"/>
                    </a:lnTo>
                    <a:lnTo>
                      <a:pt x="576" y="40"/>
                    </a:lnTo>
                    <a:lnTo>
                      <a:pt x="576" y="42"/>
                    </a:lnTo>
                    <a:lnTo>
                      <a:pt x="575" y="44"/>
                    </a:lnTo>
                    <a:lnTo>
                      <a:pt x="574" y="46"/>
                    </a:lnTo>
                    <a:lnTo>
                      <a:pt x="573" y="47"/>
                    </a:lnTo>
                    <a:lnTo>
                      <a:pt x="572" y="51"/>
                    </a:lnTo>
                    <a:lnTo>
                      <a:pt x="569" y="53"/>
                    </a:lnTo>
                    <a:lnTo>
                      <a:pt x="567" y="55"/>
                    </a:lnTo>
                    <a:lnTo>
                      <a:pt x="563" y="58"/>
                    </a:lnTo>
                    <a:lnTo>
                      <a:pt x="561" y="61"/>
                    </a:lnTo>
                    <a:lnTo>
                      <a:pt x="560" y="64"/>
                    </a:lnTo>
                    <a:lnTo>
                      <a:pt x="559" y="67"/>
                    </a:lnTo>
                    <a:lnTo>
                      <a:pt x="558" y="69"/>
                    </a:lnTo>
                    <a:lnTo>
                      <a:pt x="557" y="72"/>
                    </a:lnTo>
                    <a:lnTo>
                      <a:pt x="552" y="75"/>
                    </a:lnTo>
                    <a:lnTo>
                      <a:pt x="547" y="75"/>
                    </a:lnTo>
                    <a:lnTo>
                      <a:pt x="540" y="73"/>
                    </a:lnTo>
                    <a:lnTo>
                      <a:pt x="534" y="71"/>
                    </a:lnTo>
                    <a:lnTo>
                      <a:pt x="528" y="69"/>
                    </a:lnTo>
                    <a:lnTo>
                      <a:pt x="526" y="69"/>
                    </a:lnTo>
                    <a:lnTo>
                      <a:pt x="525" y="71"/>
                    </a:lnTo>
                    <a:lnTo>
                      <a:pt x="525" y="72"/>
                    </a:lnTo>
                    <a:lnTo>
                      <a:pt x="525" y="73"/>
                    </a:lnTo>
                    <a:lnTo>
                      <a:pt x="526" y="74"/>
                    </a:lnTo>
                    <a:lnTo>
                      <a:pt x="527" y="75"/>
                    </a:lnTo>
                    <a:lnTo>
                      <a:pt x="528" y="76"/>
                    </a:lnTo>
                    <a:lnTo>
                      <a:pt x="529" y="77"/>
                    </a:lnTo>
                    <a:lnTo>
                      <a:pt x="530" y="78"/>
                    </a:lnTo>
                    <a:lnTo>
                      <a:pt x="532" y="84"/>
                    </a:lnTo>
                    <a:lnTo>
                      <a:pt x="531" y="92"/>
                    </a:lnTo>
                    <a:lnTo>
                      <a:pt x="526" y="97"/>
                    </a:lnTo>
                    <a:lnTo>
                      <a:pt x="519" y="103"/>
                    </a:lnTo>
                    <a:lnTo>
                      <a:pt x="511" y="107"/>
                    </a:lnTo>
                    <a:lnTo>
                      <a:pt x="504" y="110"/>
                    </a:lnTo>
                    <a:lnTo>
                      <a:pt x="500" y="109"/>
                    </a:lnTo>
                    <a:lnTo>
                      <a:pt x="498" y="108"/>
                    </a:lnTo>
                    <a:lnTo>
                      <a:pt x="496" y="106"/>
                    </a:lnTo>
                    <a:lnTo>
                      <a:pt x="494" y="103"/>
                    </a:lnTo>
                    <a:lnTo>
                      <a:pt x="493" y="100"/>
                    </a:lnTo>
                    <a:lnTo>
                      <a:pt x="492" y="97"/>
                    </a:lnTo>
                    <a:lnTo>
                      <a:pt x="491" y="95"/>
                    </a:lnTo>
                    <a:lnTo>
                      <a:pt x="491" y="93"/>
                    </a:lnTo>
                    <a:lnTo>
                      <a:pt x="489" y="83"/>
                    </a:lnTo>
                    <a:lnTo>
                      <a:pt x="492" y="72"/>
                    </a:lnTo>
                    <a:lnTo>
                      <a:pt x="493" y="61"/>
                    </a:lnTo>
                    <a:lnTo>
                      <a:pt x="494" y="54"/>
                    </a:lnTo>
                    <a:lnTo>
                      <a:pt x="496" y="49"/>
                    </a:lnTo>
                    <a:lnTo>
                      <a:pt x="499" y="43"/>
                    </a:lnTo>
                    <a:lnTo>
                      <a:pt x="506" y="40"/>
                    </a:lnTo>
                    <a:lnTo>
                      <a:pt x="508" y="39"/>
                    </a:lnTo>
                    <a:lnTo>
                      <a:pt x="509" y="38"/>
                    </a:lnTo>
                    <a:lnTo>
                      <a:pt x="509" y="35"/>
                    </a:lnTo>
                    <a:lnTo>
                      <a:pt x="509" y="34"/>
                    </a:lnTo>
                    <a:lnTo>
                      <a:pt x="507" y="32"/>
                    </a:lnTo>
                    <a:lnTo>
                      <a:pt x="506" y="31"/>
                    </a:lnTo>
                    <a:lnTo>
                      <a:pt x="505" y="29"/>
                    </a:lnTo>
                    <a:lnTo>
                      <a:pt x="504" y="27"/>
                    </a:lnTo>
                    <a:lnTo>
                      <a:pt x="503" y="25"/>
                    </a:lnTo>
                    <a:lnTo>
                      <a:pt x="503" y="23"/>
                    </a:lnTo>
                    <a:lnTo>
                      <a:pt x="504" y="22"/>
                    </a:lnTo>
                    <a:lnTo>
                      <a:pt x="506" y="20"/>
                    </a:lnTo>
                    <a:lnTo>
                      <a:pt x="509" y="19"/>
                    </a:lnTo>
                    <a:lnTo>
                      <a:pt x="511" y="18"/>
                    </a:lnTo>
                    <a:lnTo>
                      <a:pt x="515" y="17"/>
                    </a:lnTo>
                    <a:lnTo>
                      <a:pt x="526" y="12"/>
                    </a:lnTo>
                    <a:lnTo>
                      <a:pt x="537" y="10"/>
                    </a:lnTo>
                    <a:close/>
                    <a:moveTo>
                      <a:pt x="2196" y="10"/>
                    </a:moveTo>
                    <a:lnTo>
                      <a:pt x="2197" y="10"/>
                    </a:lnTo>
                    <a:lnTo>
                      <a:pt x="2198" y="11"/>
                    </a:lnTo>
                    <a:lnTo>
                      <a:pt x="2199" y="12"/>
                    </a:lnTo>
                    <a:lnTo>
                      <a:pt x="2199" y="14"/>
                    </a:lnTo>
                    <a:lnTo>
                      <a:pt x="2199" y="16"/>
                    </a:lnTo>
                    <a:lnTo>
                      <a:pt x="2198" y="17"/>
                    </a:lnTo>
                    <a:lnTo>
                      <a:pt x="2198" y="17"/>
                    </a:lnTo>
                    <a:lnTo>
                      <a:pt x="2197" y="16"/>
                    </a:lnTo>
                    <a:lnTo>
                      <a:pt x="2196" y="14"/>
                    </a:lnTo>
                    <a:lnTo>
                      <a:pt x="2196" y="13"/>
                    </a:lnTo>
                    <a:lnTo>
                      <a:pt x="2195" y="11"/>
                    </a:lnTo>
                    <a:lnTo>
                      <a:pt x="2196" y="10"/>
                    </a:lnTo>
                    <a:lnTo>
                      <a:pt x="2196" y="10"/>
                    </a:lnTo>
                    <a:close/>
                    <a:moveTo>
                      <a:pt x="2074" y="9"/>
                    </a:moveTo>
                    <a:lnTo>
                      <a:pt x="2075" y="10"/>
                    </a:lnTo>
                    <a:lnTo>
                      <a:pt x="2078" y="11"/>
                    </a:lnTo>
                    <a:lnTo>
                      <a:pt x="2080" y="12"/>
                    </a:lnTo>
                    <a:lnTo>
                      <a:pt x="2082" y="12"/>
                    </a:lnTo>
                    <a:lnTo>
                      <a:pt x="2082" y="17"/>
                    </a:lnTo>
                    <a:lnTo>
                      <a:pt x="2080" y="17"/>
                    </a:lnTo>
                    <a:lnTo>
                      <a:pt x="2078" y="14"/>
                    </a:lnTo>
                    <a:lnTo>
                      <a:pt x="2075" y="12"/>
                    </a:lnTo>
                    <a:lnTo>
                      <a:pt x="2074" y="11"/>
                    </a:lnTo>
                    <a:lnTo>
                      <a:pt x="2074" y="10"/>
                    </a:lnTo>
                    <a:lnTo>
                      <a:pt x="2074" y="9"/>
                    </a:lnTo>
                    <a:lnTo>
                      <a:pt x="2074" y="9"/>
                    </a:lnTo>
                    <a:close/>
                    <a:moveTo>
                      <a:pt x="2147" y="1"/>
                    </a:moveTo>
                    <a:lnTo>
                      <a:pt x="2150" y="1"/>
                    </a:lnTo>
                    <a:lnTo>
                      <a:pt x="2151" y="1"/>
                    </a:lnTo>
                    <a:lnTo>
                      <a:pt x="2153" y="1"/>
                    </a:lnTo>
                    <a:lnTo>
                      <a:pt x="2154" y="2"/>
                    </a:lnTo>
                    <a:lnTo>
                      <a:pt x="2156" y="3"/>
                    </a:lnTo>
                    <a:lnTo>
                      <a:pt x="2156" y="8"/>
                    </a:lnTo>
                    <a:lnTo>
                      <a:pt x="2152" y="6"/>
                    </a:lnTo>
                    <a:lnTo>
                      <a:pt x="2150" y="3"/>
                    </a:lnTo>
                    <a:lnTo>
                      <a:pt x="2148" y="2"/>
                    </a:lnTo>
                    <a:lnTo>
                      <a:pt x="2147" y="1"/>
                    </a:lnTo>
                    <a:close/>
                    <a:moveTo>
                      <a:pt x="1897" y="0"/>
                    </a:moveTo>
                    <a:lnTo>
                      <a:pt x="1897" y="0"/>
                    </a:lnTo>
                    <a:lnTo>
                      <a:pt x="1899" y="1"/>
                    </a:lnTo>
                    <a:lnTo>
                      <a:pt x="1900" y="3"/>
                    </a:lnTo>
                    <a:lnTo>
                      <a:pt x="1903" y="5"/>
                    </a:lnTo>
                    <a:lnTo>
                      <a:pt x="1905" y="7"/>
                    </a:lnTo>
                    <a:lnTo>
                      <a:pt x="1906" y="9"/>
                    </a:lnTo>
                    <a:lnTo>
                      <a:pt x="1909" y="12"/>
                    </a:lnTo>
                    <a:lnTo>
                      <a:pt x="1910" y="14"/>
                    </a:lnTo>
                    <a:lnTo>
                      <a:pt x="1912" y="17"/>
                    </a:lnTo>
                    <a:lnTo>
                      <a:pt x="1913" y="19"/>
                    </a:lnTo>
                    <a:lnTo>
                      <a:pt x="1914" y="22"/>
                    </a:lnTo>
                    <a:lnTo>
                      <a:pt x="1914" y="22"/>
                    </a:lnTo>
                    <a:lnTo>
                      <a:pt x="1915" y="24"/>
                    </a:lnTo>
                    <a:lnTo>
                      <a:pt x="1917" y="25"/>
                    </a:lnTo>
                    <a:lnTo>
                      <a:pt x="1918" y="28"/>
                    </a:lnTo>
                    <a:lnTo>
                      <a:pt x="1920" y="29"/>
                    </a:lnTo>
                    <a:lnTo>
                      <a:pt x="1920" y="30"/>
                    </a:lnTo>
                    <a:lnTo>
                      <a:pt x="1920" y="31"/>
                    </a:lnTo>
                    <a:lnTo>
                      <a:pt x="1920" y="31"/>
                    </a:lnTo>
                    <a:lnTo>
                      <a:pt x="1918" y="30"/>
                    </a:lnTo>
                    <a:lnTo>
                      <a:pt x="1916" y="29"/>
                    </a:lnTo>
                    <a:lnTo>
                      <a:pt x="1914" y="24"/>
                    </a:lnTo>
                    <a:lnTo>
                      <a:pt x="1912" y="21"/>
                    </a:lnTo>
                    <a:lnTo>
                      <a:pt x="1909" y="17"/>
                    </a:lnTo>
                    <a:lnTo>
                      <a:pt x="1905" y="12"/>
                    </a:lnTo>
                    <a:lnTo>
                      <a:pt x="1903" y="11"/>
                    </a:lnTo>
                    <a:lnTo>
                      <a:pt x="1901" y="9"/>
                    </a:lnTo>
                    <a:lnTo>
                      <a:pt x="1899" y="7"/>
                    </a:lnTo>
                    <a:lnTo>
                      <a:pt x="1897" y="5"/>
                    </a:lnTo>
                    <a:lnTo>
                      <a:pt x="1896" y="3"/>
                    </a:lnTo>
                    <a:lnTo>
                      <a:pt x="1896" y="2"/>
                    </a:lnTo>
                    <a:lnTo>
                      <a:pt x="1896" y="1"/>
                    </a:lnTo>
                    <a:lnTo>
                      <a:pt x="1897"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0" name="Freeform 37"/>
              <p:cNvSpPr>
                <a:spLocks noEditPoints="1"/>
              </p:cNvSpPr>
              <p:nvPr/>
            </p:nvSpPr>
            <p:spPr bwMode="auto">
              <a:xfrm>
                <a:off x="5656" y="667"/>
                <a:ext cx="304" cy="155"/>
              </a:xfrm>
              <a:custGeom>
                <a:avLst/>
                <a:gdLst>
                  <a:gd name="T0" fmla="*/ 2064 w 2128"/>
                  <a:gd name="T1" fmla="*/ 478 h 1086"/>
                  <a:gd name="T2" fmla="*/ 1956 w 2128"/>
                  <a:gd name="T3" fmla="*/ 421 h 1086"/>
                  <a:gd name="T4" fmla="*/ 2104 w 2128"/>
                  <a:gd name="T5" fmla="*/ 456 h 1086"/>
                  <a:gd name="T6" fmla="*/ 2084 w 2128"/>
                  <a:gd name="T7" fmla="*/ 446 h 1086"/>
                  <a:gd name="T8" fmla="*/ 2115 w 2128"/>
                  <a:gd name="T9" fmla="*/ 411 h 1086"/>
                  <a:gd name="T10" fmla="*/ 269 w 2128"/>
                  <a:gd name="T11" fmla="*/ 403 h 1086"/>
                  <a:gd name="T12" fmla="*/ 1838 w 2128"/>
                  <a:gd name="T13" fmla="*/ 404 h 1086"/>
                  <a:gd name="T14" fmla="*/ 1887 w 2128"/>
                  <a:gd name="T15" fmla="*/ 472 h 1086"/>
                  <a:gd name="T16" fmla="*/ 1853 w 2128"/>
                  <a:gd name="T17" fmla="*/ 480 h 1086"/>
                  <a:gd name="T18" fmla="*/ 1824 w 2128"/>
                  <a:gd name="T19" fmla="*/ 418 h 1086"/>
                  <a:gd name="T20" fmla="*/ 1876 w 2128"/>
                  <a:gd name="T21" fmla="*/ 383 h 1086"/>
                  <a:gd name="T22" fmla="*/ 1899 w 2128"/>
                  <a:gd name="T23" fmla="*/ 439 h 1086"/>
                  <a:gd name="T24" fmla="*/ 1855 w 2128"/>
                  <a:gd name="T25" fmla="*/ 385 h 1086"/>
                  <a:gd name="T26" fmla="*/ 699 w 2128"/>
                  <a:gd name="T27" fmla="*/ 339 h 1086"/>
                  <a:gd name="T28" fmla="*/ 221 w 2128"/>
                  <a:gd name="T29" fmla="*/ 369 h 1086"/>
                  <a:gd name="T30" fmla="*/ 143 w 2128"/>
                  <a:gd name="T31" fmla="*/ 427 h 1086"/>
                  <a:gd name="T32" fmla="*/ 94 w 2128"/>
                  <a:gd name="T33" fmla="*/ 401 h 1086"/>
                  <a:gd name="T34" fmla="*/ 197 w 2128"/>
                  <a:gd name="T35" fmla="*/ 386 h 1086"/>
                  <a:gd name="T36" fmla="*/ 365 w 2128"/>
                  <a:gd name="T37" fmla="*/ 395 h 1086"/>
                  <a:gd name="T38" fmla="*/ 123 w 2128"/>
                  <a:gd name="T39" fmla="*/ 314 h 1086"/>
                  <a:gd name="T40" fmla="*/ 36 w 2128"/>
                  <a:gd name="T41" fmla="*/ 414 h 1086"/>
                  <a:gd name="T42" fmla="*/ 1551 w 2128"/>
                  <a:gd name="T43" fmla="*/ 320 h 1086"/>
                  <a:gd name="T44" fmla="*/ 261 w 2128"/>
                  <a:gd name="T45" fmla="*/ 298 h 1086"/>
                  <a:gd name="T46" fmla="*/ 502 w 2128"/>
                  <a:gd name="T47" fmla="*/ 284 h 1086"/>
                  <a:gd name="T48" fmla="*/ 434 w 2128"/>
                  <a:gd name="T49" fmla="*/ 260 h 1086"/>
                  <a:gd name="T50" fmla="*/ 441 w 2128"/>
                  <a:gd name="T51" fmla="*/ 222 h 1086"/>
                  <a:gd name="T52" fmla="*/ 393 w 2128"/>
                  <a:gd name="T53" fmla="*/ 217 h 1086"/>
                  <a:gd name="T54" fmla="*/ 347 w 2128"/>
                  <a:gd name="T55" fmla="*/ 254 h 1086"/>
                  <a:gd name="T56" fmla="*/ 401 w 2128"/>
                  <a:gd name="T57" fmla="*/ 163 h 1086"/>
                  <a:gd name="T58" fmla="*/ 1311 w 2128"/>
                  <a:gd name="T59" fmla="*/ 28 h 1086"/>
                  <a:gd name="T60" fmla="*/ 1367 w 2128"/>
                  <a:gd name="T61" fmla="*/ 73 h 1086"/>
                  <a:gd name="T62" fmla="*/ 1304 w 2128"/>
                  <a:gd name="T63" fmla="*/ 123 h 1086"/>
                  <a:gd name="T64" fmla="*/ 1431 w 2128"/>
                  <a:gd name="T65" fmla="*/ 149 h 1086"/>
                  <a:gd name="T66" fmla="*/ 1481 w 2128"/>
                  <a:gd name="T67" fmla="*/ 173 h 1086"/>
                  <a:gd name="T68" fmla="*/ 1538 w 2128"/>
                  <a:gd name="T69" fmla="*/ 216 h 1086"/>
                  <a:gd name="T70" fmla="*/ 1511 w 2128"/>
                  <a:gd name="T71" fmla="*/ 253 h 1086"/>
                  <a:gd name="T72" fmla="*/ 1527 w 2128"/>
                  <a:gd name="T73" fmla="*/ 306 h 1086"/>
                  <a:gd name="T74" fmla="*/ 1552 w 2128"/>
                  <a:gd name="T75" fmla="*/ 401 h 1086"/>
                  <a:gd name="T76" fmla="*/ 1564 w 2128"/>
                  <a:gd name="T77" fmla="*/ 456 h 1086"/>
                  <a:gd name="T78" fmla="*/ 1591 w 2128"/>
                  <a:gd name="T79" fmla="*/ 533 h 1086"/>
                  <a:gd name="T80" fmla="*/ 1549 w 2128"/>
                  <a:gd name="T81" fmla="*/ 591 h 1086"/>
                  <a:gd name="T82" fmla="*/ 1546 w 2128"/>
                  <a:gd name="T83" fmla="*/ 653 h 1086"/>
                  <a:gd name="T84" fmla="*/ 1559 w 2128"/>
                  <a:gd name="T85" fmla="*/ 702 h 1086"/>
                  <a:gd name="T86" fmla="*/ 1503 w 2128"/>
                  <a:gd name="T87" fmla="*/ 789 h 1086"/>
                  <a:gd name="T88" fmla="*/ 1416 w 2128"/>
                  <a:gd name="T89" fmla="*/ 866 h 1086"/>
                  <a:gd name="T90" fmla="*/ 1388 w 2128"/>
                  <a:gd name="T91" fmla="*/ 979 h 1086"/>
                  <a:gd name="T92" fmla="*/ 1313 w 2128"/>
                  <a:gd name="T93" fmla="*/ 1046 h 1086"/>
                  <a:gd name="T94" fmla="*/ 1191 w 2128"/>
                  <a:gd name="T95" fmla="*/ 800 h 1086"/>
                  <a:gd name="T96" fmla="*/ 1192 w 2128"/>
                  <a:gd name="T97" fmla="*/ 731 h 1086"/>
                  <a:gd name="T98" fmla="*/ 1150 w 2128"/>
                  <a:gd name="T99" fmla="*/ 667 h 1086"/>
                  <a:gd name="T100" fmla="*/ 1161 w 2128"/>
                  <a:gd name="T101" fmla="*/ 570 h 1086"/>
                  <a:gd name="T102" fmla="*/ 1109 w 2128"/>
                  <a:gd name="T103" fmla="*/ 483 h 1086"/>
                  <a:gd name="T104" fmla="*/ 937 w 2128"/>
                  <a:gd name="T105" fmla="*/ 340 h 1086"/>
                  <a:gd name="T106" fmla="*/ 826 w 2128"/>
                  <a:gd name="T107" fmla="*/ 291 h 1086"/>
                  <a:gd name="T108" fmla="*/ 844 w 2128"/>
                  <a:gd name="T109" fmla="*/ 263 h 1086"/>
                  <a:gd name="T110" fmla="*/ 904 w 2128"/>
                  <a:gd name="T111" fmla="*/ 158 h 1086"/>
                  <a:gd name="T112" fmla="*/ 896 w 2128"/>
                  <a:gd name="T113" fmla="*/ 100 h 1086"/>
                  <a:gd name="T114" fmla="*/ 960 w 2128"/>
                  <a:gd name="T115" fmla="*/ 44 h 1086"/>
                  <a:gd name="T116" fmla="*/ 1049 w 2128"/>
                  <a:gd name="T117" fmla="*/ 47 h 1086"/>
                  <a:gd name="T118" fmla="*/ 1137 w 2128"/>
                  <a:gd name="T119" fmla="*/ 71 h 1086"/>
                  <a:gd name="T120" fmla="*/ 1194 w 2128"/>
                  <a:gd name="T121" fmla="*/ 45 h 1086"/>
                  <a:gd name="T122" fmla="*/ 1142 w 2128"/>
                  <a:gd name="T123" fmla="*/ 9 h 1086"/>
                  <a:gd name="T124" fmla="*/ 1210 w 2128"/>
                  <a:gd name="T125" fmla="*/ 23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8" h="1086">
                    <a:moveTo>
                      <a:pt x="2056" y="426"/>
                    </a:moveTo>
                    <a:lnTo>
                      <a:pt x="2056" y="427"/>
                    </a:lnTo>
                    <a:lnTo>
                      <a:pt x="2056" y="427"/>
                    </a:lnTo>
                    <a:lnTo>
                      <a:pt x="2056" y="427"/>
                    </a:lnTo>
                    <a:lnTo>
                      <a:pt x="2056" y="426"/>
                    </a:lnTo>
                    <a:close/>
                    <a:moveTo>
                      <a:pt x="2034" y="426"/>
                    </a:moveTo>
                    <a:lnTo>
                      <a:pt x="2037" y="427"/>
                    </a:lnTo>
                    <a:lnTo>
                      <a:pt x="2039" y="427"/>
                    </a:lnTo>
                    <a:lnTo>
                      <a:pt x="2041" y="428"/>
                    </a:lnTo>
                    <a:lnTo>
                      <a:pt x="2043" y="429"/>
                    </a:lnTo>
                    <a:lnTo>
                      <a:pt x="2045" y="432"/>
                    </a:lnTo>
                    <a:lnTo>
                      <a:pt x="2048" y="434"/>
                    </a:lnTo>
                    <a:lnTo>
                      <a:pt x="2050" y="436"/>
                    </a:lnTo>
                    <a:lnTo>
                      <a:pt x="2053" y="438"/>
                    </a:lnTo>
                    <a:lnTo>
                      <a:pt x="2054" y="438"/>
                    </a:lnTo>
                    <a:lnTo>
                      <a:pt x="2055" y="438"/>
                    </a:lnTo>
                    <a:lnTo>
                      <a:pt x="2056" y="439"/>
                    </a:lnTo>
                    <a:lnTo>
                      <a:pt x="2057" y="438"/>
                    </a:lnTo>
                    <a:lnTo>
                      <a:pt x="2057" y="438"/>
                    </a:lnTo>
                    <a:lnTo>
                      <a:pt x="2057" y="436"/>
                    </a:lnTo>
                    <a:lnTo>
                      <a:pt x="2057" y="435"/>
                    </a:lnTo>
                    <a:lnTo>
                      <a:pt x="2056" y="434"/>
                    </a:lnTo>
                    <a:lnTo>
                      <a:pt x="2056" y="434"/>
                    </a:lnTo>
                    <a:lnTo>
                      <a:pt x="2057" y="434"/>
                    </a:lnTo>
                    <a:lnTo>
                      <a:pt x="2057" y="433"/>
                    </a:lnTo>
                    <a:lnTo>
                      <a:pt x="2059" y="433"/>
                    </a:lnTo>
                    <a:lnTo>
                      <a:pt x="2060" y="434"/>
                    </a:lnTo>
                    <a:lnTo>
                      <a:pt x="2062" y="435"/>
                    </a:lnTo>
                    <a:lnTo>
                      <a:pt x="2063" y="437"/>
                    </a:lnTo>
                    <a:lnTo>
                      <a:pt x="2064" y="438"/>
                    </a:lnTo>
                    <a:lnTo>
                      <a:pt x="2064" y="440"/>
                    </a:lnTo>
                    <a:lnTo>
                      <a:pt x="2065" y="443"/>
                    </a:lnTo>
                    <a:lnTo>
                      <a:pt x="2066" y="445"/>
                    </a:lnTo>
                    <a:lnTo>
                      <a:pt x="2066" y="447"/>
                    </a:lnTo>
                    <a:lnTo>
                      <a:pt x="2067" y="448"/>
                    </a:lnTo>
                    <a:lnTo>
                      <a:pt x="2069" y="449"/>
                    </a:lnTo>
                    <a:lnTo>
                      <a:pt x="2070" y="451"/>
                    </a:lnTo>
                    <a:lnTo>
                      <a:pt x="2071" y="454"/>
                    </a:lnTo>
                    <a:lnTo>
                      <a:pt x="2072" y="456"/>
                    </a:lnTo>
                    <a:lnTo>
                      <a:pt x="2072" y="457"/>
                    </a:lnTo>
                    <a:lnTo>
                      <a:pt x="2072" y="458"/>
                    </a:lnTo>
                    <a:lnTo>
                      <a:pt x="2071" y="459"/>
                    </a:lnTo>
                    <a:lnTo>
                      <a:pt x="2070" y="460"/>
                    </a:lnTo>
                    <a:lnTo>
                      <a:pt x="2069" y="460"/>
                    </a:lnTo>
                    <a:lnTo>
                      <a:pt x="2067" y="459"/>
                    </a:lnTo>
                    <a:lnTo>
                      <a:pt x="2066" y="459"/>
                    </a:lnTo>
                    <a:lnTo>
                      <a:pt x="2066" y="460"/>
                    </a:lnTo>
                    <a:lnTo>
                      <a:pt x="2067" y="462"/>
                    </a:lnTo>
                    <a:lnTo>
                      <a:pt x="2069" y="465"/>
                    </a:lnTo>
                    <a:lnTo>
                      <a:pt x="2069" y="467"/>
                    </a:lnTo>
                    <a:lnTo>
                      <a:pt x="2070" y="468"/>
                    </a:lnTo>
                    <a:lnTo>
                      <a:pt x="2069" y="468"/>
                    </a:lnTo>
                    <a:lnTo>
                      <a:pt x="2069" y="468"/>
                    </a:lnTo>
                    <a:lnTo>
                      <a:pt x="2067" y="467"/>
                    </a:lnTo>
                    <a:lnTo>
                      <a:pt x="2065" y="466"/>
                    </a:lnTo>
                    <a:lnTo>
                      <a:pt x="2064" y="465"/>
                    </a:lnTo>
                    <a:lnTo>
                      <a:pt x="2063" y="464"/>
                    </a:lnTo>
                    <a:lnTo>
                      <a:pt x="2062" y="464"/>
                    </a:lnTo>
                    <a:lnTo>
                      <a:pt x="2061" y="464"/>
                    </a:lnTo>
                    <a:lnTo>
                      <a:pt x="2061" y="465"/>
                    </a:lnTo>
                    <a:lnTo>
                      <a:pt x="2062" y="467"/>
                    </a:lnTo>
                    <a:lnTo>
                      <a:pt x="2063" y="468"/>
                    </a:lnTo>
                    <a:lnTo>
                      <a:pt x="2064" y="470"/>
                    </a:lnTo>
                    <a:lnTo>
                      <a:pt x="2065" y="472"/>
                    </a:lnTo>
                    <a:lnTo>
                      <a:pt x="2065" y="475"/>
                    </a:lnTo>
                    <a:lnTo>
                      <a:pt x="2064" y="476"/>
                    </a:lnTo>
                    <a:lnTo>
                      <a:pt x="2064" y="478"/>
                    </a:lnTo>
                    <a:lnTo>
                      <a:pt x="2064" y="479"/>
                    </a:lnTo>
                    <a:lnTo>
                      <a:pt x="2063" y="479"/>
                    </a:lnTo>
                    <a:lnTo>
                      <a:pt x="2062" y="478"/>
                    </a:lnTo>
                    <a:lnTo>
                      <a:pt x="2061" y="477"/>
                    </a:lnTo>
                    <a:lnTo>
                      <a:pt x="2060" y="476"/>
                    </a:lnTo>
                    <a:lnTo>
                      <a:pt x="2057" y="472"/>
                    </a:lnTo>
                    <a:lnTo>
                      <a:pt x="2055" y="469"/>
                    </a:lnTo>
                    <a:lnTo>
                      <a:pt x="2053" y="467"/>
                    </a:lnTo>
                    <a:lnTo>
                      <a:pt x="2052" y="465"/>
                    </a:lnTo>
                    <a:lnTo>
                      <a:pt x="2050" y="462"/>
                    </a:lnTo>
                    <a:lnTo>
                      <a:pt x="2050" y="460"/>
                    </a:lnTo>
                    <a:lnTo>
                      <a:pt x="2050" y="458"/>
                    </a:lnTo>
                    <a:lnTo>
                      <a:pt x="2050" y="456"/>
                    </a:lnTo>
                    <a:lnTo>
                      <a:pt x="2049" y="454"/>
                    </a:lnTo>
                    <a:lnTo>
                      <a:pt x="2048" y="451"/>
                    </a:lnTo>
                    <a:lnTo>
                      <a:pt x="2045" y="449"/>
                    </a:lnTo>
                    <a:lnTo>
                      <a:pt x="2045" y="447"/>
                    </a:lnTo>
                    <a:lnTo>
                      <a:pt x="2044" y="445"/>
                    </a:lnTo>
                    <a:lnTo>
                      <a:pt x="2043" y="443"/>
                    </a:lnTo>
                    <a:lnTo>
                      <a:pt x="2043" y="442"/>
                    </a:lnTo>
                    <a:lnTo>
                      <a:pt x="2042" y="440"/>
                    </a:lnTo>
                    <a:lnTo>
                      <a:pt x="2042" y="439"/>
                    </a:lnTo>
                    <a:lnTo>
                      <a:pt x="2041" y="440"/>
                    </a:lnTo>
                    <a:lnTo>
                      <a:pt x="2041" y="443"/>
                    </a:lnTo>
                    <a:lnTo>
                      <a:pt x="2041" y="444"/>
                    </a:lnTo>
                    <a:lnTo>
                      <a:pt x="2042" y="446"/>
                    </a:lnTo>
                    <a:lnTo>
                      <a:pt x="2042" y="447"/>
                    </a:lnTo>
                    <a:lnTo>
                      <a:pt x="2041" y="449"/>
                    </a:lnTo>
                    <a:lnTo>
                      <a:pt x="2041" y="450"/>
                    </a:lnTo>
                    <a:lnTo>
                      <a:pt x="2039" y="449"/>
                    </a:lnTo>
                    <a:lnTo>
                      <a:pt x="2038" y="449"/>
                    </a:lnTo>
                    <a:lnTo>
                      <a:pt x="2035" y="447"/>
                    </a:lnTo>
                    <a:lnTo>
                      <a:pt x="2034" y="445"/>
                    </a:lnTo>
                    <a:lnTo>
                      <a:pt x="2031" y="440"/>
                    </a:lnTo>
                    <a:lnTo>
                      <a:pt x="2030" y="437"/>
                    </a:lnTo>
                    <a:lnTo>
                      <a:pt x="2029" y="435"/>
                    </a:lnTo>
                    <a:lnTo>
                      <a:pt x="2029" y="432"/>
                    </a:lnTo>
                    <a:lnTo>
                      <a:pt x="2030" y="429"/>
                    </a:lnTo>
                    <a:lnTo>
                      <a:pt x="2031" y="427"/>
                    </a:lnTo>
                    <a:lnTo>
                      <a:pt x="2032" y="426"/>
                    </a:lnTo>
                    <a:lnTo>
                      <a:pt x="2033" y="426"/>
                    </a:lnTo>
                    <a:lnTo>
                      <a:pt x="2034" y="426"/>
                    </a:lnTo>
                    <a:close/>
                    <a:moveTo>
                      <a:pt x="1956" y="420"/>
                    </a:moveTo>
                    <a:lnTo>
                      <a:pt x="1957" y="420"/>
                    </a:lnTo>
                    <a:lnTo>
                      <a:pt x="1960" y="421"/>
                    </a:lnTo>
                    <a:lnTo>
                      <a:pt x="1961" y="423"/>
                    </a:lnTo>
                    <a:lnTo>
                      <a:pt x="1962" y="425"/>
                    </a:lnTo>
                    <a:lnTo>
                      <a:pt x="1962" y="428"/>
                    </a:lnTo>
                    <a:lnTo>
                      <a:pt x="1960" y="429"/>
                    </a:lnTo>
                    <a:lnTo>
                      <a:pt x="1958" y="431"/>
                    </a:lnTo>
                    <a:lnTo>
                      <a:pt x="1957" y="431"/>
                    </a:lnTo>
                    <a:lnTo>
                      <a:pt x="1956" y="431"/>
                    </a:lnTo>
                    <a:lnTo>
                      <a:pt x="1955" y="432"/>
                    </a:lnTo>
                    <a:lnTo>
                      <a:pt x="1954" y="432"/>
                    </a:lnTo>
                    <a:lnTo>
                      <a:pt x="1953" y="432"/>
                    </a:lnTo>
                    <a:lnTo>
                      <a:pt x="1951" y="431"/>
                    </a:lnTo>
                    <a:lnTo>
                      <a:pt x="1945" y="423"/>
                    </a:lnTo>
                    <a:lnTo>
                      <a:pt x="1945" y="422"/>
                    </a:lnTo>
                    <a:lnTo>
                      <a:pt x="1946" y="421"/>
                    </a:lnTo>
                    <a:lnTo>
                      <a:pt x="1949" y="421"/>
                    </a:lnTo>
                    <a:lnTo>
                      <a:pt x="1951" y="422"/>
                    </a:lnTo>
                    <a:lnTo>
                      <a:pt x="1952" y="422"/>
                    </a:lnTo>
                    <a:lnTo>
                      <a:pt x="1954" y="423"/>
                    </a:lnTo>
                    <a:lnTo>
                      <a:pt x="1955" y="423"/>
                    </a:lnTo>
                    <a:lnTo>
                      <a:pt x="1955" y="423"/>
                    </a:lnTo>
                    <a:lnTo>
                      <a:pt x="1955" y="422"/>
                    </a:lnTo>
                    <a:lnTo>
                      <a:pt x="1956" y="421"/>
                    </a:lnTo>
                    <a:lnTo>
                      <a:pt x="1956" y="420"/>
                    </a:lnTo>
                    <a:lnTo>
                      <a:pt x="1956" y="420"/>
                    </a:lnTo>
                    <a:close/>
                    <a:moveTo>
                      <a:pt x="2114" y="417"/>
                    </a:moveTo>
                    <a:lnTo>
                      <a:pt x="2115" y="417"/>
                    </a:lnTo>
                    <a:lnTo>
                      <a:pt x="2115" y="418"/>
                    </a:lnTo>
                    <a:lnTo>
                      <a:pt x="2117" y="418"/>
                    </a:lnTo>
                    <a:lnTo>
                      <a:pt x="2119" y="420"/>
                    </a:lnTo>
                    <a:lnTo>
                      <a:pt x="2121" y="420"/>
                    </a:lnTo>
                    <a:lnTo>
                      <a:pt x="2121" y="422"/>
                    </a:lnTo>
                    <a:lnTo>
                      <a:pt x="2120" y="423"/>
                    </a:lnTo>
                    <a:lnTo>
                      <a:pt x="2120" y="423"/>
                    </a:lnTo>
                    <a:lnTo>
                      <a:pt x="2119" y="423"/>
                    </a:lnTo>
                    <a:lnTo>
                      <a:pt x="2118" y="422"/>
                    </a:lnTo>
                    <a:lnTo>
                      <a:pt x="2118" y="422"/>
                    </a:lnTo>
                    <a:lnTo>
                      <a:pt x="2117" y="421"/>
                    </a:lnTo>
                    <a:lnTo>
                      <a:pt x="2116" y="421"/>
                    </a:lnTo>
                    <a:lnTo>
                      <a:pt x="2115" y="420"/>
                    </a:lnTo>
                    <a:lnTo>
                      <a:pt x="2115" y="418"/>
                    </a:lnTo>
                    <a:lnTo>
                      <a:pt x="2114" y="417"/>
                    </a:lnTo>
                    <a:lnTo>
                      <a:pt x="2114" y="417"/>
                    </a:lnTo>
                    <a:close/>
                    <a:moveTo>
                      <a:pt x="2087" y="416"/>
                    </a:moveTo>
                    <a:lnTo>
                      <a:pt x="2087" y="416"/>
                    </a:lnTo>
                    <a:lnTo>
                      <a:pt x="2088" y="417"/>
                    </a:lnTo>
                    <a:lnTo>
                      <a:pt x="2091" y="420"/>
                    </a:lnTo>
                    <a:lnTo>
                      <a:pt x="2092" y="422"/>
                    </a:lnTo>
                    <a:lnTo>
                      <a:pt x="2094" y="423"/>
                    </a:lnTo>
                    <a:lnTo>
                      <a:pt x="2095" y="424"/>
                    </a:lnTo>
                    <a:lnTo>
                      <a:pt x="2097" y="423"/>
                    </a:lnTo>
                    <a:lnTo>
                      <a:pt x="2097" y="422"/>
                    </a:lnTo>
                    <a:lnTo>
                      <a:pt x="2098" y="422"/>
                    </a:lnTo>
                    <a:lnTo>
                      <a:pt x="2099" y="421"/>
                    </a:lnTo>
                    <a:lnTo>
                      <a:pt x="2100" y="422"/>
                    </a:lnTo>
                    <a:lnTo>
                      <a:pt x="2102" y="422"/>
                    </a:lnTo>
                    <a:lnTo>
                      <a:pt x="2104" y="424"/>
                    </a:lnTo>
                    <a:lnTo>
                      <a:pt x="2105" y="426"/>
                    </a:lnTo>
                    <a:lnTo>
                      <a:pt x="2105" y="427"/>
                    </a:lnTo>
                    <a:lnTo>
                      <a:pt x="2106" y="429"/>
                    </a:lnTo>
                    <a:lnTo>
                      <a:pt x="2106" y="431"/>
                    </a:lnTo>
                    <a:lnTo>
                      <a:pt x="2105" y="431"/>
                    </a:lnTo>
                    <a:lnTo>
                      <a:pt x="2105" y="431"/>
                    </a:lnTo>
                    <a:lnTo>
                      <a:pt x="2104" y="429"/>
                    </a:lnTo>
                    <a:lnTo>
                      <a:pt x="2103" y="429"/>
                    </a:lnTo>
                    <a:lnTo>
                      <a:pt x="2100" y="429"/>
                    </a:lnTo>
                    <a:lnTo>
                      <a:pt x="2099" y="429"/>
                    </a:lnTo>
                    <a:lnTo>
                      <a:pt x="2097" y="428"/>
                    </a:lnTo>
                    <a:lnTo>
                      <a:pt x="2096" y="429"/>
                    </a:lnTo>
                    <a:lnTo>
                      <a:pt x="2095" y="429"/>
                    </a:lnTo>
                    <a:lnTo>
                      <a:pt x="2097" y="432"/>
                    </a:lnTo>
                    <a:lnTo>
                      <a:pt x="2099" y="435"/>
                    </a:lnTo>
                    <a:lnTo>
                      <a:pt x="2103" y="437"/>
                    </a:lnTo>
                    <a:lnTo>
                      <a:pt x="2104" y="439"/>
                    </a:lnTo>
                    <a:lnTo>
                      <a:pt x="2105" y="442"/>
                    </a:lnTo>
                    <a:lnTo>
                      <a:pt x="2105" y="443"/>
                    </a:lnTo>
                    <a:lnTo>
                      <a:pt x="2105" y="444"/>
                    </a:lnTo>
                    <a:lnTo>
                      <a:pt x="2105" y="445"/>
                    </a:lnTo>
                    <a:lnTo>
                      <a:pt x="2106" y="446"/>
                    </a:lnTo>
                    <a:lnTo>
                      <a:pt x="2107" y="448"/>
                    </a:lnTo>
                    <a:lnTo>
                      <a:pt x="2109" y="450"/>
                    </a:lnTo>
                    <a:lnTo>
                      <a:pt x="2109" y="453"/>
                    </a:lnTo>
                    <a:lnTo>
                      <a:pt x="2109" y="455"/>
                    </a:lnTo>
                    <a:lnTo>
                      <a:pt x="2110" y="456"/>
                    </a:lnTo>
                    <a:lnTo>
                      <a:pt x="2109" y="457"/>
                    </a:lnTo>
                    <a:lnTo>
                      <a:pt x="2109" y="457"/>
                    </a:lnTo>
                    <a:lnTo>
                      <a:pt x="2107" y="457"/>
                    </a:lnTo>
                    <a:lnTo>
                      <a:pt x="2106" y="457"/>
                    </a:lnTo>
                    <a:lnTo>
                      <a:pt x="2105" y="457"/>
                    </a:lnTo>
                    <a:lnTo>
                      <a:pt x="2104" y="456"/>
                    </a:lnTo>
                    <a:lnTo>
                      <a:pt x="2104" y="457"/>
                    </a:lnTo>
                    <a:lnTo>
                      <a:pt x="2104" y="458"/>
                    </a:lnTo>
                    <a:lnTo>
                      <a:pt x="2104" y="459"/>
                    </a:lnTo>
                    <a:lnTo>
                      <a:pt x="2105" y="461"/>
                    </a:lnTo>
                    <a:lnTo>
                      <a:pt x="2105" y="462"/>
                    </a:lnTo>
                    <a:lnTo>
                      <a:pt x="2106" y="464"/>
                    </a:lnTo>
                    <a:lnTo>
                      <a:pt x="2108" y="465"/>
                    </a:lnTo>
                    <a:lnTo>
                      <a:pt x="2109" y="466"/>
                    </a:lnTo>
                    <a:lnTo>
                      <a:pt x="2109" y="467"/>
                    </a:lnTo>
                    <a:lnTo>
                      <a:pt x="2111" y="467"/>
                    </a:lnTo>
                    <a:lnTo>
                      <a:pt x="2114" y="469"/>
                    </a:lnTo>
                    <a:lnTo>
                      <a:pt x="2114" y="471"/>
                    </a:lnTo>
                    <a:lnTo>
                      <a:pt x="2115" y="473"/>
                    </a:lnTo>
                    <a:lnTo>
                      <a:pt x="2115" y="473"/>
                    </a:lnTo>
                    <a:lnTo>
                      <a:pt x="2116" y="475"/>
                    </a:lnTo>
                    <a:lnTo>
                      <a:pt x="2118" y="477"/>
                    </a:lnTo>
                    <a:lnTo>
                      <a:pt x="2119" y="478"/>
                    </a:lnTo>
                    <a:lnTo>
                      <a:pt x="2119" y="479"/>
                    </a:lnTo>
                    <a:lnTo>
                      <a:pt x="2119" y="481"/>
                    </a:lnTo>
                    <a:lnTo>
                      <a:pt x="2118" y="481"/>
                    </a:lnTo>
                    <a:lnTo>
                      <a:pt x="2117" y="482"/>
                    </a:lnTo>
                    <a:lnTo>
                      <a:pt x="2116" y="483"/>
                    </a:lnTo>
                    <a:lnTo>
                      <a:pt x="2116" y="483"/>
                    </a:lnTo>
                    <a:lnTo>
                      <a:pt x="2116" y="486"/>
                    </a:lnTo>
                    <a:lnTo>
                      <a:pt x="2116" y="487"/>
                    </a:lnTo>
                    <a:lnTo>
                      <a:pt x="2116" y="488"/>
                    </a:lnTo>
                    <a:lnTo>
                      <a:pt x="2116" y="489"/>
                    </a:lnTo>
                    <a:lnTo>
                      <a:pt x="2114" y="489"/>
                    </a:lnTo>
                    <a:lnTo>
                      <a:pt x="2114" y="489"/>
                    </a:lnTo>
                    <a:lnTo>
                      <a:pt x="2113" y="488"/>
                    </a:lnTo>
                    <a:lnTo>
                      <a:pt x="2111" y="487"/>
                    </a:lnTo>
                    <a:lnTo>
                      <a:pt x="2109" y="486"/>
                    </a:lnTo>
                    <a:lnTo>
                      <a:pt x="2108" y="484"/>
                    </a:lnTo>
                    <a:lnTo>
                      <a:pt x="2107" y="484"/>
                    </a:lnTo>
                    <a:lnTo>
                      <a:pt x="2107" y="486"/>
                    </a:lnTo>
                    <a:lnTo>
                      <a:pt x="2106" y="486"/>
                    </a:lnTo>
                    <a:lnTo>
                      <a:pt x="2105" y="486"/>
                    </a:lnTo>
                    <a:lnTo>
                      <a:pt x="2104" y="484"/>
                    </a:lnTo>
                    <a:lnTo>
                      <a:pt x="2103" y="483"/>
                    </a:lnTo>
                    <a:lnTo>
                      <a:pt x="2102" y="482"/>
                    </a:lnTo>
                    <a:lnTo>
                      <a:pt x="2102" y="480"/>
                    </a:lnTo>
                    <a:lnTo>
                      <a:pt x="2100" y="479"/>
                    </a:lnTo>
                    <a:lnTo>
                      <a:pt x="2098" y="478"/>
                    </a:lnTo>
                    <a:lnTo>
                      <a:pt x="2098" y="477"/>
                    </a:lnTo>
                    <a:lnTo>
                      <a:pt x="2097" y="477"/>
                    </a:lnTo>
                    <a:lnTo>
                      <a:pt x="2095" y="475"/>
                    </a:lnTo>
                    <a:lnTo>
                      <a:pt x="2094" y="475"/>
                    </a:lnTo>
                    <a:lnTo>
                      <a:pt x="2094" y="473"/>
                    </a:lnTo>
                    <a:lnTo>
                      <a:pt x="2094" y="472"/>
                    </a:lnTo>
                    <a:lnTo>
                      <a:pt x="2093" y="470"/>
                    </a:lnTo>
                    <a:lnTo>
                      <a:pt x="2093" y="469"/>
                    </a:lnTo>
                    <a:lnTo>
                      <a:pt x="2091" y="466"/>
                    </a:lnTo>
                    <a:lnTo>
                      <a:pt x="2088" y="464"/>
                    </a:lnTo>
                    <a:lnTo>
                      <a:pt x="2085" y="462"/>
                    </a:lnTo>
                    <a:lnTo>
                      <a:pt x="2082" y="460"/>
                    </a:lnTo>
                    <a:lnTo>
                      <a:pt x="2080" y="457"/>
                    </a:lnTo>
                    <a:lnTo>
                      <a:pt x="2080" y="453"/>
                    </a:lnTo>
                    <a:lnTo>
                      <a:pt x="2080" y="448"/>
                    </a:lnTo>
                    <a:lnTo>
                      <a:pt x="2080" y="447"/>
                    </a:lnTo>
                    <a:lnTo>
                      <a:pt x="2078" y="445"/>
                    </a:lnTo>
                    <a:lnTo>
                      <a:pt x="2078" y="444"/>
                    </a:lnTo>
                    <a:lnTo>
                      <a:pt x="2078" y="443"/>
                    </a:lnTo>
                    <a:lnTo>
                      <a:pt x="2078" y="442"/>
                    </a:lnTo>
                    <a:lnTo>
                      <a:pt x="2080" y="442"/>
                    </a:lnTo>
                    <a:lnTo>
                      <a:pt x="2081" y="443"/>
                    </a:lnTo>
                    <a:lnTo>
                      <a:pt x="2082" y="445"/>
                    </a:lnTo>
                    <a:lnTo>
                      <a:pt x="2084" y="446"/>
                    </a:lnTo>
                    <a:lnTo>
                      <a:pt x="2085" y="448"/>
                    </a:lnTo>
                    <a:lnTo>
                      <a:pt x="2086" y="450"/>
                    </a:lnTo>
                    <a:lnTo>
                      <a:pt x="2086" y="450"/>
                    </a:lnTo>
                    <a:lnTo>
                      <a:pt x="2087" y="451"/>
                    </a:lnTo>
                    <a:lnTo>
                      <a:pt x="2089" y="453"/>
                    </a:lnTo>
                    <a:lnTo>
                      <a:pt x="2091" y="453"/>
                    </a:lnTo>
                    <a:lnTo>
                      <a:pt x="2091" y="451"/>
                    </a:lnTo>
                    <a:lnTo>
                      <a:pt x="2091" y="450"/>
                    </a:lnTo>
                    <a:lnTo>
                      <a:pt x="2089" y="449"/>
                    </a:lnTo>
                    <a:lnTo>
                      <a:pt x="2088" y="448"/>
                    </a:lnTo>
                    <a:lnTo>
                      <a:pt x="2088" y="446"/>
                    </a:lnTo>
                    <a:lnTo>
                      <a:pt x="2086" y="445"/>
                    </a:lnTo>
                    <a:lnTo>
                      <a:pt x="2084" y="444"/>
                    </a:lnTo>
                    <a:lnTo>
                      <a:pt x="2082" y="442"/>
                    </a:lnTo>
                    <a:lnTo>
                      <a:pt x="2082" y="440"/>
                    </a:lnTo>
                    <a:lnTo>
                      <a:pt x="2081" y="438"/>
                    </a:lnTo>
                    <a:lnTo>
                      <a:pt x="2080" y="436"/>
                    </a:lnTo>
                    <a:lnTo>
                      <a:pt x="2080" y="434"/>
                    </a:lnTo>
                    <a:lnTo>
                      <a:pt x="2078" y="432"/>
                    </a:lnTo>
                    <a:lnTo>
                      <a:pt x="2077" y="431"/>
                    </a:lnTo>
                    <a:lnTo>
                      <a:pt x="2077" y="431"/>
                    </a:lnTo>
                    <a:lnTo>
                      <a:pt x="2078" y="431"/>
                    </a:lnTo>
                    <a:lnTo>
                      <a:pt x="2080" y="432"/>
                    </a:lnTo>
                    <a:lnTo>
                      <a:pt x="2081" y="432"/>
                    </a:lnTo>
                    <a:lnTo>
                      <a:pt x="2082" y="433"/>
                    </a:lnTo>
                    <a:lnTo>
                      <a:pt x="2084" y="434"/>
                    </a:lnTo>
                    <a:lnTo>
                      <a:pt x="2086" y="436"/>
                    </a:lnTo>
                    <a:lnTo>
                      <a:pt x="2088" y="437"/>
                    </a:lnTo>
                    <a:lnTo>
                      <a:pt x="2091" y="438"/>
                    </a:lnTo>
                    <a:lnTo>
                      <a:pt x="2091" y="432"/>
                    </a:lnTo>
                    <a:lnTo>
                      <a:pt x="2089" y="431"/>
                    </a:lnTo>
                    <a:lnTo>
                      <a:pt x="2087" y="429"/>
                    </a:lnTo>
                    <a:lnTo>
                      <a:pt x="2086" y="428"/>
                    </a:lnTo>
                    <a:lnTo>
                      <a:pt x="2086" y="427"/>
                    </a:lnTo>
                    <a:lnTo>
                      <a:pt x="2083" y="426"/>
                    </a:lnTo>
                    <a:lnTo>
                      <a:pt x="2082" y="425"/>
                    </a:lnTo>
                    <a:lnTo>
                      <a:pt x="2081" y="423"/>
                    </a:lnTo>
                    <a:lnTo>
                      <a:pt x="2081" y="422"/>
                    </a:lnTo>
                    <a:lnTo>
                      <a:pt x="2082" y="421"/>
                    </a:lnTo>
                    <a:lnTo>
                      <a:pt x="2084" y="422"/>
                    </a:lnTo>
                    <a:lnTo>
                      <a:pt x="2085" y="422"/>
                    </a:lnTo>
                    <a:lnTo>
                      <a:pt x="2086" y="422"/>
                    </a:lnTo>
                    <a:lnTo>
                      <a:pt x="2086" y="421"/>
                    </a:lnTo>
                    <a:lnTo>
                      <a:pt x="2086" y="420"/>
                    </a:lnTo>
                    <a:lnTo>
                      <a:pt x="2086" y="417"/>
                    </a:lnTo>
                    <a:lnTo>
                      <a:pt x="2086" y="417"/>
                    </a:lnTo>
                    <a:lnTo>
                      <a:pt x="2086" y="416"/>
                    </a:lnTo>
                    <a:lnTo>
                      <a:pt x="2087" y="416"/>
                    </a:lnTo>
                    <a:close/>
                    <a:moveTo>
                      <a:pt x="2115" y="410"/>
                    </a:moveTo>
                    <a:lnTo>
                      <a:pt x="2116" y="410"/>
                    </a:lnTo>
                    <a:lnTo>
                      <a:pt x="2118" y="411"/>
                    </a:lnTo>
                    <a:lnTo>
                      <a:pt x="2120" y="412"/>
                    </a:lnTo>
                    <a:lnTo>
                      <a:pt x="2121" y="414"/>
                    </a:lnTo>
                    <a:lnTo>
                      <a:pt x="2124" y="416"/>
                    </a:lnTo>
                    <a:lnTo>
                      <a:pt x="2126" y="418"/>
                    </a:lnTo>
                    <a:lnTo>
                      <a:pt x="2127" y="420"/>
                    </a:lnTo>
                    <a:lnTo>
                      <a:pt x="2127" y="422"/>
                    </a:lnTo>
                    <a:lnTo>
                      <a:pt x="2128" y="423"/>
                    </a:lnTo>
                    <a:lnTo>
                      <a:pt x="2127" y="423"/>
                    </a:lnTo>
                    <a:lnTo>
                      <a:pt x="2126" y="422"/>
                    </a:lnTo>
                    <a:lnTo>
                      <a:pt x="2124" y="421"/>
                    </a:lnTo>
                    <a:lnTo>
                      <a:pt x="2122" y="420"/>
                    </a:lnTo>
                    <a:lnTo>
                      <a:pt x="2120" y="417"/>
                    </a:lnTo>
                    <a:lnTo>
                      <a:pt x="2118" y="415"/>
                    </a:lnTo>
                    <a:lnTo>
                      <a:pt x="2116" y="414"/>
                    </a:lnTo>
                    <a:lnTo>
                      <a:pt x="2115" y="412"/>
                    </a:lnTo>
                    <a:lnTo>
                      <a:pt x="2115" y="411"/>
                    </a:lnTo>
                    <a:lnTo>
                      <a:pt x="2115" y="410"/>
                    </a:lnTo>
                    <a:lnTo>
                      <a:pt x="2115" y="410"/>
                    </a:lnTo>
                    <a:close/>
                    <a:moveTo>
                      <a:pt x="2086" y="399"/>
                    </a:moveTo>
                    <a:lnTo>
                      <a:pt x="2087" y="399"/>
                    </a:lnTo>
                    <a:lnTo>
                      <a:pt x="2093" y="401"/>
                    </a:lnTo>
                    <a:lnTo>
                      <a:pt x="2096" y="404"/>
                    </a:lnTo>
                    <a:lnTo>
                      <a:pt x="2097" y="406"/>
                    </a:lnTo>
                    <a:lnTo>
                      <a:pt x="2098" y="409"/>
                    </a:lnTo>
                    <a:lnTo>
                      <a:pt x="2098" y="411"/>
                    </a:lnTo>
                    <a:lnTo>
                      <a:pt x="2097" y="413"/>
                    </a:lnTo>
                    <a:lnTo>
                      <a:pt x="2096" y="414"/>
                    </a:lnTo>
                    <a:lnTo>
                      <a:pt x="2095" y="415"/>
                    </a:lnTo>
                    <a:lnTo>
                      <a:pt x="2092" y="411"/>
                    </a:lnTo>
                    <a:lnTo>
                      <a:pt x="2089" y="410"/>
                    </a:lnTo>
                    <a:lnTo>
                      <a:pt x="2087" y="409"/>
                    </a:lnTo>
                    <a:lnTo>
                      <a:pt x="2086" y="406"/>
                    </a:lnTo>
                    <a:lnTo>
                      <a:pt x="2084" y="405"/>
                    </a:lnTo>
                    <a:lnTo>
                      <a:pt x="2084" y="404"/>
                    </a:lnTo>
                    <a:lnTo>
                      <a:pt x="2084" y="402"/>
                    </a:lnTo>
                    <a:lnTo>
                      <a:pt x="2084" y="401"/>
                    </a:lnTo>
                    <a:lnTo>
                      <a:pt x="2085" y="399"/>
                    </a:lnTo>
                    <a:lnTo>
                      <a:pt x="2086" y="399"/>
                    </a:lnTo>
                    <a:close/>
                    <a:moveTo>
                      <a:pt x="77" y="399"/>
                    </a:moveTo>
                    <a:lnTo>
                      <a:pt x="79" y="399"/>
                    </a:lnTo>
                    <a:lnTo>
                      <a:pt x="80" y="400"/>
                    </a:lnTo>
                    <a:lnTo>
                      <a:pt x="79" y="402"/>
                    </a:lnTo>
                    <a:lnTo>
                      <a:pt x="77" y="403"/>
                    </a:lnTo>
                    <a:lnTo>
                      <a:pt x="75" y="405"/>
                    </a:lnTo>
                    <a:lnTo>
                      <a:pt x="74" y="406"/>
                    </a:lnTo>
                    <a:lnTo>
                      <a:pt x="72" y="407"/>
                    </a:lnTo>
                    <a:lnTo>
                      <a:pt x="69" y="411"/>
                    </a:lnTo>
                    <a:lnTo>
                      <a:pt x="66" y="414"/>
                    </a:lnTo>
                    <a:lnTo>
                      <a:pt x="64" y="418"/>
                    </a:lnTo>
                    <a:lnTo>
                      <a:pt x="58" y="425"/>
                    </a:lnTo>
                    <a:lnTo>
                      <a:pt x="51" y="431"/>
                    </a:lnTo>
                    <a:lnTo>
                      <a:pt x="43" y="432"/>
                    </a:lnTo>
                    <a:lnTo>
                      <a:pt x="41" y="428"/>
                    </a:lnTo>
                    <a:lnTo>
                      <a:pt x="43" y="423"/>
                    </a:lnTo>
                    <a:lnTo>
                      <a:pt x="46" y="416"/>
                    </a:lnTo>
                    <a:lnTo>
                      <a:pt x="53" y="412"/>
                    </a:lnTo>
                    <a:lnTo>
                      <a:pt x="58" y="407"/>
                    </a:lnTo>
                    <a:lnTo>
                      <a:pt x="62" y="406"/>
                    </a:lnTo>
                    <a:lnTo>
                      <a:pt x="64" y="405"/>
                    </a:lnTo>
                    <a:lnTo>
                      <a:pt x="66" y="403"/>
                    </a:lnTo>
                    <a:lnTo>
                      <a:pt x="66" y="403"/>
                    </a:lnTo>
                    <a:lnTo>
                      <a:pt x="67" y="402"/>
                    </a:lnTo>
                    <a:lnTo>
                      <a:pt x="67" y="402"/>
                    </a:lnTo>
                    <a:lnTo>
                      <a:pt x="69" y="401"/>
                    </a:lnTo>
                    <a:lnTo>
                      <a:pt x="70" y="400"/>
                    </a:lnTo>
                    <a:lnTo>
                      <a:pt x="73" y="399"/>
                    </a:lnTo>
                    <a:lnTo>
                      <a:pt x="75" y="399"/>
                    </a:lnTo>
                    <a:lnTo>
                      <a:pt x="77" y="399"/>
                    </a:lnTo>
                    <a:close/>
                    <a:moveTo>
                      <a:pt x="278" y="381"/>
                    </a:moveTo>
                    <a:lnTo>
                      <a:pt x="281" y="382"/>
                    </a:lnTo>
                    <a:lnTo>
                      <a:pt x="283" y="382"/>
                    </a:lnTo>
                    <a:lnTo>
                      <a:pt x="286" y="383"/>
                    </a:lnTo>
                    <a:lnTo>
                      <a:pt x="286" y="385"/>
                    </a:lnTo>
                    <a:lnTo>
                      <a:pt x="285" y="389"/>
                    </a:lnTo>
                    <a:lnTo>
                      <a:pt x="285" y="392"/>
                    </a:lnTo>
                    <a:lnTo>
                      <a:pt x="284" y="395"/>
                    </a:lnTo>
                    <a:lnTo>
                      <a:pt x="283" y="398"/>
                    </a:lnTo>
                    <a:lnTo>
                      <a:pt x="281" y="399"/>
                    </a:lnTo>
                    <a:lnTo>
                      <a:pt x="278" y="401"/>
                    </a:lnTo>
                    <a:lnTo>
                      <a:pt x="275" y="403"/>
                    </a:lnTo>
                    <a:lnTo>
                      <a:pt x="273" y="404"/>
                    </a:lnTo>
                    <a:lnTo>
                      <a:pt x="271" y="404"/>
                    </a:lnTo>
                    <a:lnTo>
                      <a:pt x="269" y="403"/>
                    </a:lnTo>
                    <a:lnTo>
                      <a:pt x="267" y="401"/>
                    </a:lnTo>
                    <a:lnTo>
                      <a:pt x="267" y="398"/>
                    </a:lnTo>
                    <a:lnTo>
                      <a:pt x="269" y="393"/>
                    </a:lnTo>
                    <a:lnTo>
                      <a:pt x="271" y="389"/>
                    </a:lnTo>
                    <a:lnTo>
                      <a:pt x="273" y="385"/>
                    </a:lnTo>
                    <a:lnTo>
                      <a:pt x="275" y="382"/>
                    </a:lnTo>
                    <a:lnTo>
                      <a:pt x="276" y="381"/>
                    </a:lnTo>
                    <a:lnTo>
                      <a:pt x="278" y="381"/>
                    </a:lnTo>
                    <a:close/>
                    <a:moveTo>
                      <a:pt x="1567" y="380"/>
                    </a:moveTo>
                    <a:lnTo>
                      <a:pt x="1568" y="381"/>
                    </a:lnTo>
                    <a:lnTo>
                      <a:pt x="1570" y="381"/>
                    </a:lnTo>
                    <a:lnTo>
                      <a:pt x="1571" y="382"/>
                    </a:lnTo>
                    <a:lnTo>
                      <a:pt x="1572" y="384"/>
                    </a:lnTo>
                    <a:lnTo>
                      <a:pt x="1572" y="388"/>
                    </a:lnTo>
                    <a:lnTo>
                      <a:pt x="1573" y="389"/>
                    </a:lnTo>
                    <a:lnTo>
                      <a:pt x="1573" y="391"/>
                    </a:lnTo>
                    <a:lnTo>
                      <a:pt x="1573" y="393"/>
                    </a:lnTo>
                    <a:lnTo>
                      <a:pt x="1573" y="394"/>
                    </a:lnTo>
                    <a:lnTo>
                      <a:pt x="1572" y="394"/>
                    </a:lnTo>
                    <a:lnTo>
                      <a:pt x="1571" y="395"/>
                    </a:lnTo>
                    <a:lnTo>
                      <a:pt x="1570" y="395"/>
                    </a:lnTo>
                    <a:lnTo>
                      <a:pt x="1569" y="394"/>
                    </a:lnTo>
                    <a:lnTo>
                      <a:pt x="1568" y="392"/>
                    </a:lnTo>
                    <a:lnTo>
                      <a:pt x="1568" y="391"/>
                    </a:lnTo>
                    <a:lnTo>
                      <a:pt x="1568" y="389"/>
                    </a:lnTo>
                    <a:lnTo>
                      <a:pt x="1568" y="386"/>
                    </a:lnTo>
                    <a:lnTo>
                      <a:pt x="1567" y="384"/>
                    </a:lnTo>
                    <a:lnTo>
                      <a:pt x="1567" y="382"/>
                    </a:lnTo>
                    <a:lnTo>
                      <a:pt x="1567" y="381"/>
                    </a:lnTo>
                    <a:lnTo>
                      <a:pt x="1567" y="380"/>
                    </a:lnTo>
                    <a:close/>
                    <a:moveTo>
                      <a:pt x="1811" y="380"/>
                    </a:moveTo>
                    <a:lnTo>
                      <a:pt x="1812" y="380"/>
                    </a:lnTo>
                    <a:lnTo>
                      <a:pt x="1812" y="381"/>
                    </a:lnTo>
                    <a:lnTo>
                      <a:pt x="1813" y="382"/>
                    </a:lnTo>
                    <a:lnTo>
                      <a:pt x="1814" y="384"/>
                    </a:lnTo>
                    <a:lnTo>
                      <a:pt x="1816" y="386"/>
                    </a:lnTo>
                    <a:lnTo>
                      <a:pt x="1818" y="386"/>
                    </a:lnTo>
                    <a:lnTo>
                      <a:pt x="1819" y="386"/>
                    </a:lnTo>
                    <a:lnTo>
                      <a:pt x="1820" y="385"/>
                    </a:lnTo>
                    <a:lnTo>
                      <a:pt x="1820" y="384"/>
                    </a:lnTo>
                    <a:lnTo>
                      <a:pt x="1821" y="384"/>
                    </a:lnTo>
                    <a:lnTo>
                      <a:pt x="1822" y="384"/>
                    </a:lnTo>
                    <a:lnTo>
                      <a:pt x="1823" y="386"/>
                    </a:lnTo>
                    <a:lnTo>
                      <a:pt x="1825" y="389"/>
                    </a:lnTo>
                    <a:lnTo>
                      <a:pt x="1826" y="391"/>
                    </a:lnTo>
                    <a:lnTo>
                      <a:pt x="1826" y="392"/>
                    </a:lnTo>
                    <a:lnTo>
                      <a:pt x="1826" y="393"/>
                    </a:lnTo>
                    <a:lnTo>
                      <a:pt x="1826" y="393"/>
                    </a:lnTo>
                    <a:lnTo>
                      <a:pt x="1825" y="394"/>
                    </a:lnTo>
                    <a:lnTo>
                      <a:pt x="1825" y="395"/>
                    </a:lnTo>
                    <a:lnTo>
                      <a:pt x="1826" y="398"/>
                    </a:lnTo>
                    <a:lnTo>
                      <a:pt x="1826" y="399"/>
                    </a:lnTo>
                    <a:lnTo>
                      <a:pt x="1827" y="401"/>
                    </a:lnTo>
                    <a:lnTo>
                      <a:pt x="1829" y="403"/>
                    </a:lnTo>
                    <a:lnTo>
                      <a:pt x="1831" y="404"/>
                    </a:lnTo>
                    <a:lnTo>
                      <a:pt x="1832" y="405"/>
                    </a:lnTo>
                    <a:lnTo>
                      <a:pt x="1833" y="405"/>
                    </a:lnTo>
                    <a:lnTo>
                      <a:pt x="1833" y="404"/>
                    </a:lnTo>
                    <a:lnTo>
                      <a:pt x="1832" y="402"/>
                    </a:lnTo>
                    <a:lnTo>
                      <a:pt x="1832" y="400"/>
                    </a:lnTo>
                    <a:lnTo>
                      <a:pt x="1832" y="398"/>
                    </a:lnTo>
                    <a:lnTo>
                      <a:pt x="1832" y="395"/>
                    </a:lnTo>
                    <a:lnTo>
                      <a:pt x="1832" y="395"/>
                    </a:lnTo>
                    <a:lnTo>
                      <a:pt x="1834" y="396"/>
                    </a:lnTo>
                    <a:lnTo>
                      <a:pt x="1835" y="399"/>
                    </a:lnTo>
                    <a:lnTo>
                      <a:pt x="1837" y="401"/>
                    </a:lnTo>
                    <a:lnTo>
                      <a:pt x="1838" y="404"/>
                    </a:lnTo>
                    <a:lnTo>
                      <a:pt x="1841" y="406"/>
                    </a:lnTo>
                    <a:lnTo>
                      <a:pt x="1843" y="409"/>
                    </a:lnTo>
                    <a:lnTo>
                      <a:pt x="1844" y="410"/>
                    </a:lnTo>
                    <a:lnTo>
                      <a:pt x="1845" y="411"/>
                    </a:lnTo>
                    <a:lnTo>
                      <a:pt x="1846" y="410"/>
                    </a:lnTo>
                    <a:lnTo>
                      <a:pt x="1846" y="404"/>
                    </a:lnTo>
                    <a:lnTo>
                      <a:pt x="1844" y="398"/>
                    </a:lnTo>
                    <a:lnTo>
                      <a:pt x="1842" y="391"/>
                    </a:lnTo>
                    <a:lnTo>
                      <a:pt x="1841" y="390"/>
                    </a:lnTo>
                    <a:lnTo>
                      <a:pt x="1841" y="388"/>
                    </a:lnTo>
                    <a:lnTo>
                      <a:pt x="1841" y="386"/>
                    </a:lnTo>
                    <a:lnTo>
                      <a:pt x="1841" y="385"/>
                    </a:lnTo>
                    <a:lnTo>
                      <a:pt x="1842" y="384"/>
                    </a:lnTo>
                    <a:lnTo>
                      <a:pt x="1844" y="385"/>
                    </a:lnTo>
                    <a:lnTo>
                      <a:pt x="1846" y="388"/>
                    </a:lnTo>
                    <a:lnTo>
                      <a:pt x="1847" y="390"/>
                    </a:lnTo>
                    <a:lnTo>
                      <a:pt x="1849" y="392"/>
                    </a:lnTo>
                    <a:lnTo>
                      <a:pt x="1851" y="395"/>
                    </a:lnTo>
                    <a:lnTo>
                      <a:pt x="1855" y="400"/>
                    </a:lnTo>
                    <a:lnTo>
                      <a:pt x="1855" y="402"/>
                    </a:lnTo>
                    <a:lnTo>
                      <a:pt x="1857" y="404"/>
                    </a:lnTo>
                    <a:lnTo>
                      <a:pt x="1858" y="405"/>
                    </a:lnTo>
                    <a:lnTo>
                      <a:pt x="1858" y="406"/>
                    </a:lnTo>
                    <a:lnTo>
                      <a:pt x="1858" y="407"/>
                    </a:lnTo>
                    <a:lnTo>
                      <a:pt x="1859" y="410"/>
                    </a:lnTo>
                    <a:lnTo>
                      <a:pt x="1860" y="412"/>
                    </a:lnTo>
                    <a:lnTo>
                      <a:pt x="1863" y="414"/>
                    </a:lnTo>
                    <a:lnTo>
                      <a:pt x="1863" y="412"/>
                    </a:lnTo>
                    <a:lnTo>
                      <a:pt x="1865" y="414"/>
                    </a:lnTo>
                    <a:lnTo>
                      <a:pt x="1866" y="417"/>
                    </a:lnTo>
                    <a:lnTo>
                      <a:pt x="1867" y="421"/>
                    </a:lnTo>
                    <a:lnTo>
                      <a:pt x="1868" y="424"/>
                    </a:lnTo>
                    <a:lnTo>
                      <a:pt x="1868" y="427"/>
                    </a:lnTo>
                    <a:lnTo>
                      <a:pt x="1875" y="434"/>
                    </a:lnTo>
                    <a:lnTo>
                      <a:pt x="1876" y="436"/>
                    </a:lnTo>
                    <a:lnTo>
                      <a:pt x="1877" y="437"/>
                    </a:lnTo>
                    <a:lnTo>
                      <a:pt x="1879" y="438"/>
                    </a:lnTo>
                    <a:lnTo>
                      <a:pt x="1880" y="439"/>
                    </a:lnTo>
                    <a:lnTo>
                      <a:pt x="1882" y="440"/>
                    </a:lnTo>
                    <a:lnTo>
                      <a:pt x="1884" y="442"/>
                    </a:lnTo>
                    <a:lnTo>
                      <a:pt x="1885" y="444"/>
                    </a:lnTo>
                    <a:lnTo>
                      <a:pt x="1886" y="445"/>
                    </a:lnTo>
                    <a:lnTo>
                      <a:pt x="1887" y="446"/>
                    </a:lnTo>
                    <a:lnTo>
                      <a:pt x="1887" y="447"/>
                    </a:lnTo>
                    <a:lnTo>
                      <a:pt x="1888" y="448"/>
                    </a:lnTo>
                    <a:lnTo>
                      <a:pt x="1890" y="450"/>
                    </a:lnTo>
                    <a:lnTo>
                      <a:pt x="1891" y="451"/>
                    </a:lnTo>
                    <a:lnTo>
                      <a:pt x="1892" y="451"/>
                    </a:lnTo>
                    <a:lnTo>
                      <a:pt x="1893" y="453"/>
                    </a:lnTo>
                    <a:lnTo>
                      <a:pt x="1895" y="455"/>
                    </a:lnTo>
                    <a:lnTo>
                      <a:pt x="1895" y="457"/>
                    </a:lnTo>
                    <a:lnTo>
                      <a:pt x="1896" y="459"/>
                    </a:lnTo>
                    <a:lnTo>
                      <a:pt x="1897" y="460"/>
                    </a:lnTo>
                    <a:lnTo>
                      <a:pt x="1898" y="461"/>
                    </a:lnTo>
                    <a:lnTo>
                      <a:pt x="1899" y="464"/>
                    </a:lnTo>
                    <a:lnTo>
                      <a:pt x="1898" y="464"/>
                    </a:lnTo>
                    <a:lnTo>
                      <a:pt x="1897" y="465"/>
                    </a:lnTo>
                    <a:lnTo>
                      <a:pt x="1896" y="465"/>
                    </a:lnTo>
                    <a:lnTo>
                      <a:pt x="1893" y="465"/>
                    </a:lnTo>
                    <a:lnTo>
                      <a:pt x="1892" y="465"/>
                    </a:lnTo>
                    <a:lnTo>
                      <a:pt x="1891" y="465"/>
                    </a:lnTo>
                    <a:lnTo>
                      <a:pt x="1890" y="465"/>
                    </a:lnTo>
                    <a:lnTo>
                      <a:pt x="1889" y="466"/>
                    </a:lnTo>
                    <a:lnTo>
                      <a:pt x="1889" y="467"/>
                    </a:lnTo>
                    <a:lnTo>
                      <a:pt x="1888" y="468"/>
                    </a:lnTo>
                    <a:lnTo>
                      <a:pt x="1888" y="469"/>
                    </a:lnTo>
                    <a:lnTo>
                      <a:pt x="1887" y="472"/>
                    </a:lnTo>
                    <a:lnTo>
                      <a:pt x="1887" y="475"/>
                    </a:lnTo>
                    <a:lnTo>
                      <a:pt x="1887" y="477"/>
                    </a:lnTo>
                    <a:lnTo>
                      <a:pt x="1888" y="480"/>
                    </a:lnTo>
                    <a:lnTo>
                      <a:pt x="1889" y="483"/>
                    </a:lnTo>
                    <a:lnTo>
                      <a:pt x="1889" y="487"/>
                    </a:lnTo>
                    <a:lnTo>
                      <a:pt x="1890" y="489"/>
                    </a:lnTo>
                    <a:lnTo>
                      <a:pt x="1890" y="491"/>
                    </a:lnTo>
                    <a:lnTo>
                      <a:pt x="1889" y="491"/>
                    </a:lnTo>
                    <a:lnTo>
                      <a:pt x="1889" y="492"/>
                    </a:lnTo>
                    <a:lnTo>
                      <a:pt x="1889" y="494"/>
                    </a:lnTo>
                    <a:lnTo>
                      <a:pt x="1888" y="497"/>
                    </a:lnTo>
                    <a:lnTo>
                      <a:pt x="1888" y="499"/>
                    </a:lnTo>
                    <a:lnTo>
                      <a:pt x="1890" y="503"/>
                    </a:lnTo>
                    <a:lnTo>
                      <a:pt x="1890" y="508"/>
                    </a:lnTo>
                    <a:lnTo>
                      <a:pt x="1890" y="512"/>
                    </a:lnTo>
                    <a:lnTo>
                      <a:pt x="1891" y="514"/>
                    </a:lnTo>
                    <a:lnTo>
                      <a:pt x="1891" y="515"/>
                    </a:lnTo>
                    <a:lnTo>
                      <a:pt x="1891" y="518"/>
                    </a:lnTo>
                    <a:lnTo>
                      <a:pt x="1890" y="520"/>
                    </a:lnTo>
                    <a:lnTo>
                      <a:pt x="1890" y="523"/>
                    </a:lnTo>
                    <a:lnTo>
                      <a:pt x="1893" y="538"/>
                    </a:lnTo>
                    <a:lnTo>
                      <a:pt x="1895" y="554"/>
                    </a:lnTo>
                    <a:lnTo>
                      <a:pt x="1892" y="552"/>
                    </a:lnTo>
                    <a:lnTo>
                      <a:pt x="1890" y="549"/>
                    </a:lnTo>
                    <a:lnTo>
                      <a:pt x="1888" y="546"/>
                    </a:lnTo>
                    <a:lnTo>
                      <a:pt x="1886" y="543"/>
                    </a:lnTo>
                    <a:lnTo>
                      <a:pt x="1885" y="540"/>
                    </a:lnTo>
                    <a:lnTo>
                      <a:pt x="1885" y="537"/>
                    </a:lnTo>
                    <a:lnTo>
                      <a:pt x="1885" y="535"/>
                    </a:lnTo>
                    <a:lnTo>
                      <a:pt x="1886" y="533"/>
                    </a:lnTo>
                    <a:lnTo>
                      <a:pt x="1887" y="531"/>
                    </a:lnTo>
                    <a:lnTo>
                      <a:pt x="1885" y="531"/>
                    </a:lnTo>
                    <a:lnTo>
                      <a:pt x="1884" y="532"/>
                    </a:lnTo>
                    <a:lnTo>
                      <a:pt x="1882" y="532"/>
                    </a:lnTo>
                    <a:lnTo>
                      <a:pt x="1881" y="531"/>
                    </a:lnTo>
                    <a:lnTo>
                      <a:pt x="1880" y="529"/>
                    </a:lnTo>
                    <a:lnTo>
                      <a:pt x="1878" y="526"/>
                    </a:lnTo>
                    <a:lnTo>
                      <a:pt x="1877" y="524"/>
                    </a:lnTo>
                    <a:lnTo>
                      <a:pt x="1876" y="523"/>
                    </a:lnTo>
                    <a:lnTo>
                      <a:pt x="1874" y="520"/>
                    </a:lnTo>
                    <a:lnTo>
                      <a:pt x="1871" y="518"/>
                    </a:lnTo>
                    <a:lnTo>
                      <a:pt x="1870" y="515"/>
                    </a:lnTo>
                    <a:lnTo>
                      <a:pt x="1868" y="514"/>
                    </a:lnTo>
                    <a:lnTo>
                      <a:pt x="1866" y="511"/>
                    </a:lnTo>
                    <a:lnTo>
                      <a:pt x="1864" y="509"/>
                    </a:lnTo>
                    <a:lnTo>
                      <a:pt x="1863" y="505"/>
                    </a:lnTo>
                    <a:lnTo>
                      <a:pt x="1863" y="504"/>
                    </a:lnTo>
                    <a:lnTo>
                      <a:pt x="1864" y="503"/>
                    </a:lnTo>
                    <a:lnTo>
                      <a:pt x="1864" y="503"/>
                    </a:lnTo>
                    <a:lnTo>
                      <a:pt x="1865" y="503"/>
                    </a:lnTo>
                    <a:lnTo>
                      <a:pt x="1866" y="503"/>
                    </a:lnTo>
                    <a:lnTo>
                      <a:pt x="1866" y="503"/>
                    </a:lnTo>
                    <a:lnTo>
                      <a:pt x="1867" y="503"/>
                    </a:lnTo>
                    <a:lnTo>
                      <a:pt x="1868" y="504"/>
                    </a:lnTo>
                    <a:lnTo>
                      <a:pt x="1869" y="504"/>
                    </a:lnTo>
                    <a:lnTo>
                      <a:pt x="1870" y="503"/>
                    </a:lnTo>
                    <a:lnTo>
                      <a:pt x="1870" y="501"/>
                    </a:lnTo>
                    <a:lnTo>
                      <a:pt x="1868" y="499"/>
                    </a:lnTo>
                    <a:lnTo>
                      <a:pt x="1866" y="495"/>
                    </a:lnTo>
                    <a:lnTo>
                      <a:pt x="1864" y="493"/>
                    </a:lnTo>
                    <a:lnTo>
                      <a:pt x="1863" y="492"/>
                    </a:lnTo>
                    <a:lnTo>
                      <a:pt x="1862" y="492"/>
                    </a:lnTo>
                    <a:lnTo>
                      <a:pt x="1859" y="491"/>
                    </a:lnTo>
                    <a:lnTo>
                      <a:pt x="1858" y="489"/>
                    </a:lnTo>
                    <a:lnTo>
                      <a:pt x="1856" y="486"/>
                    </a:lnTo>
                    <a:lnTo>
                      <a:pt x="1854" y="482"/>
                    </a:lnTo>
                    <a:lnTo>
                      <a:pt x="1853" y="480"/>
                    </a:lnTo>
                    <a:lnTo>
                      <a:pt x="1851" y="477"/>
                    </a:lnTo>
                    <a:lnTo>
                      <a:pt x="1851" y="476"/>
                    </a:lnTo>
                    <a:lnTo>
                      <a:pt x="1851" y="475"/>
                    </a:lnTo>
                    <a:lnTo>
                      <a:pt x="1852" y="473"/>
                    </a:lnTo>
                    <a:lnTo>
                      <a:pt x="1852" y="473"/>
                    </a:lnTo>
                    <a:lnTo>
                      <a:pt x="1854" y="473"/>
                    </a:lnTo>
                    <a:lnTo>
                      <a:pt x="1855" y="473"/>
                    </a:lnTo>
                    <a:lnTo>
                      <a:pt x="1856" y="473"/>
                    </a:lnTo>
                    <a:lnTo>
                      <a:pt x="1857" y="473"/>
                    </a:lnTo>
                    <a:lnTo>
                      <a:pt x="1858" y="472"/>
                    </a:lnTo>
                    <a:lnTo>
                      <a:pt x="1858" y="470"/>
                    </a:lnTo>
                    <a:lnTo>
                      <a:pt x="1858" y="469"/>
                    </a:lnTo>
                    <a:lnTo>
                      <a:pt x="1858" y="467"/>
                    </a:lnTo>
                    <a:lnTo>
                      <a:pt x="1859" y="467"/>
                    </a:lnTo>
                    <a:lnTo>
                      <a:pt x="1862" y="467"/>
                    </a:lnTo>
                    <a:lnTo>
                      <a:pt x="1863" y="467"/>
                    </a:lnTo>
                    <a:lnTo>
                      <a:pt x="1864" y="467"/>
                    </a:lnTo>
                    <a:lnTo>
                      <a:pt x="1866" y="468"/>
                    </a:lnTo>
                    <a:lnTo>
                      <a:pt x="1868" y="467"/>
                    </a:lnTo>
                    <a:lnTo>
                      <a:pt x="1868" y="466"/>
                    </a:lnTo>
                    <a:lnTo>
                      <a:pt x="1868" y="464"/>
                    </a:lnTo>
                    <a:lnTo>
                      <a:pt x="1868" y="461"/>
                    </a:lnTo>
                    <a:lnTo>
                      <a:pt x="1867" y="458"/>
                    </a:lnTo>
                    <a:lnTo>
                      <a:pt x="1866" y="455"/>
                    </a:lnTo>
                    <a:lnTo>
                      <a:pt x="1865" y="453"/>
                    </a:lnTo>
                    <a:lnTo>
                      <a:pt x="1864" y="453"/>
                    </a:lnTo>
                    <a:lnTo>
                      <a:pt x="1863" y="453"/>
                    </a:lnTo>
                    <a:lnTo>
                      <a:pt x="1863" y="454"/>
                    </a:lnTo>
                    <a:lnTo>
                      <a:pt x="1863" y="455"/>
                    </a:lnTo>
                    <a:lnTo>
                      <a:pt x="1863" y="455"/>
                    </a:lnTo>
                    <a:lnTo>
                      <a:pt x="1863" y="457"/>
                    </a:lnTo>
                    <a:lnTo>
                      <a:pt x="1862" y="458"/>
                    </a:lnTo>
                    <a:lnTo>
                      <a:pt x="1862" y="460"/>
                    </a:lnTo>
                    <a:lnTo>
                      <a:pt x="1862" y="461"/>
                    </a:lnTo>
                    <a:lnTo>
                      <a:pt x="1860" y="461"/>
                    </a:lnTo>
                    <a:lnTo>
                      <a:pt x="1859" y="458"/>
                    </a:lnTo>
                    <a:lnTo>
                      <a:pt x="1858" y="456"/>
                    </a:lnTo>
                    <a:lnTo>
                      <a:pt x="1857" y="454"/>
                    </a:lnTo>
                    <a:lnTo>
                      <a:pt x="1856" y="453"/>
                    </a:lnTo>
                    <a:lnTo>
                      <a:pt x="1855" y="451"/>
                    </a:lnTo>
                    <a:lnTo>
                      <a:pt x="1854" y="451"/>
                    </a:lnTo>
                    <a:lnTo>
                      <a:pt x="1853" y="453"/>
                    </a:lnTo>
                    <a:lnTo>
                      <a:pt x="1853" y="453"/>
                    </a:lnTo>
                    <a:lnTo>
                      <a:pt x="1853" y="456"/>
                    </a:lnTo>
                    <a:lnTo>
                      <a:pt x="1853" y="458"/>
                    </a:lnTo>
                    <a:lnTo>
                      <a:pt x="1854" y="460"/>
                    </a:lnTo>
                    <a:lnTo>
                      <a:pt x="1854" y="464"/>
                    </a:lnTo>
                    <a:lnTo>
                      <a:pt x="1854" y="465"/>
                    </a:lnTo>
                    <a:lnTo>
                      <a:pt x="1853" y="465"/>
                    </a:lnTo>
                    <a:lnTo>
                      <a:pt x="1852" y="465"/>
                    </a:lnTo>
                    <a:lnTo>
                      <a:pt x="1851" y="465"/>
                    </a:lnTo>
                    <a:lnTo>
                      <a:pt x="1848" y="467"/>
                    </a:lnTo>
                    <a:lnTo>
                      <a:pt x="1847" y="467"/>
                    </a:lnTo>
                    <a:lnTo>
                      <a:pt x="1846" y="466"/>
                    </a:lnTo>
                    <a:lnTo>
                      <a:pt x="1844" y="464"/>
                    </a:lnTo>
                    <a:lnTo>
                      <a:pt x="1843" y="461"/>
                    </a:lnTo>
                    <a:lnTo>
                      <a:pt x="1842" y="458"/>
                    </a:lnTo>
                    <a:lnTo>
                      <a:pt x="1841" y="456"/>
                    </a:lnTo>
                    <a:lnTo>
                      <a:pt x="1838" y="453"/>
                    </a:lnTo>
                    <a:lnTo>
                      <a:pt x="1832" y="444"/>
                    </a:lnTo>
                    <a:lnTo>
                      <a:pt x="1826" y="434"/>
                    </a:lnTo>
                    <a:lnTo>
                      <a:pt x="1825" y="432"/>
                    </a:lnTo>
                    <a:lnTo>
                      <a:pt x="1824" y="429"/>
                    </a:lnTo>
                    <a:lnTo>
                      <a:pt x="1825" y="427"/>
                    </a:lnTo>
                    <a:lnTo>
                      <a:pt x="1825" y="424"/>
                    </a:lnTo>
                    <a:lnTo>
                      <a:pt x="1825" y="422"/>
                    </a:lnTo>
                    <a:lnTo>
                      <a:pt x="1824" y="418"/>
                    </a:lnTo>
                    <a:lnTo>
                      <a:pt x="1818" y="412"/>
                    </a:lnTo>
                    <a:lnTo>
                      <a:pt x="1816" y="410"/>
                    </a:lnTo>
                    <a:lnTo>
                      <a:pt x="1814" y="407"/>
                    </a:lnTo>
                    <a:lnTo>
                      <a:pt x="1814" y="406"/>
                    </a:lnTo>
                    <a:lnTo>
                      <a:pt x="1813" y="404"/>
                    </a:lnTo>
                    <a:lnTo>
                      <a:pt x="1812" y="402"/>
                    </a:lnTo>
                    <a:lnTo>
                      <a:pt x="1811" y="399"/>
                    </a:lnTo>
                    <a:lnTo>
                      <a:pt x="1810" y="396"/>
                    </a:lnTo>
                    <a:lnTo>
                      <a:pt x="1809" y="393"/>
                    </a:lnTo>
                    <a:lnTo>
                      <a:pt x="1808" y="390"/>
                    </a:lnTo>
                    <a:lnTo>
                      <a:pt x="1806" y="386"/>
                    </a:lnTo>
                    <a:lnTo>
                      <a:pt x="1805" y="384"/>
                    </a:lnTo>
                    <a:lnTo>
                      <a:pt x="1806" y="382"/>
                    </a:lnTo>
                    <a:lnTo>
                      <a:pt x="1808" y="381"/>
                    </a:lnTo>
                    <a:lnTo>
                      <a:pt x="1810" y="380"/>
                    </a:lnTo>
                    <a:lnTo>
                      <a:pt x="1811" y="380"/>
                    </a:lnTo>
                    <a:close/>
                    <a:moveTo>
                      <a:pt x="428" y="372"/>
                    </a:moveTo>
                    <a:lnTo>
                      <a:pt x="436" y="374"/>
                    </a:lnTo>
                    <a:lnTo>
                      <a:pt x="440" y="378"/>
                    </a:lnTo>
                    <a:lnTo>
                      <a:pt x="446" y="384"/>
                    </a:lnTo>
                    <a:lnTo>
                      <a:pt x="450" y="390"/>
                    </a:lnTo>
                    <a:lnTo>
                      <a:pt x="454" y="396"/>
                    </a:lnTo>
                    <a:lnTo>
                      <a:pt x="455" y="403"/>
                    </a:lnTo>
                    <a:lnTo>
                      <a:pt x="450" y="411"/>
                    </a:lnTo>
                    <a:lnTo>
                      <a:pt x="443" y="417"/>
                    </a:lnTo>
                    <a:lnTo>
                      <a:pt x="434" y="420"/>
                    </a:lnTo>
                    <a:lnTo>
                      <a:pt x="423" y="418"/>
                    </a:lnTo>
                    <a:lnTo>
                      <a:pt x="413" y="416"/>
                    </a:lnTo>
                    <a:lnTo>
                      <a:pt x="404" y="413"/>
                    </a:lnTo>
                    <a:lnTo>
                      <a:pt x="398" y="410"/>
                    </a:lnTo>
                    <a:lnTo>
                      <a:pt x="397" y="405"/>
                    </a:lnTo>
                    <a:lnTo>
                      <a:pt x="398" y="399"/>
                    </a:lnTo>
                    <a:lnTo>
                      <a:pt x="402" y="392"/>
                    </a:lnTo>
                    <a:lnTo>
                      <a:pt x="406" y="385"/>
                    </a:lnTo>
                    <a:lnTo>
                      <a:pt x="409" y="380"/>
                    </a:lnTo>
                    <a:lnTo>
                      <a:pt x="414" y="374"/>
                    </a:lnTo>
                    <a:lnTo>
                      <a:pt x="420" y="372"/>
                    </a:lnTo>
                    <a:lnTo>
                      <a:pt x="428" y="372"/>
                    </a:lnTo>
                    <a:close/>
                    <a:moveTo>
                      <a:pt x="1855" y="372"/>
                    </a:moveTo>
                    <a:lnTo>
                      <a:pt x="1856" y="373"/>
                    </a:lnTo>
                    <a:lnTo>
                      <a:pt x="1857" y="374"/>
                    </a:lnTo>
                    <a:lnTo>
                      <a:pt x="1858" y="375"/>
                    </a:lnTo>
                    <a:lnTo>
                      <a:pt x="1859" y="378"/>
                    </a:lnTo>
                    <a:lnTo>
                      <a:pt x="1860" y="379"/>
                    </a:lnTo>
                    <a:lnTo>
                      <a:pt x="1862" y="381"/>
                    </a:lnTo>
                    <a:lnTo>
                      <a:pt x="1863" y="383"/>
                    </a:lnTo>
                    <a:lnTo>
                      <a:pt x="1864" y="385"/>
                    </a:lnTo>
                    <a:lnTo>
                      <a:pt x="1866" y="386"/>
                    </a:lnTo>
                    <a:lnTo>
                      <a:pt x="1868" y="389"/>
                    </a:lnTo>
                    <a:lnTo>
                      <a:pt x="1869" y="390"/>
                    </a:lnTo>
                    <a:lnTo>
                      <a:pt x="1869" y="390"/>
                    </a:lnTo>
                    <a:lnTo>
                      <a:pt x="1870" y="389"/>
                    </a:lnTo>
                    <a:lnTo>
                      <a:pt x="1870" y="388"/>
                    </a:lnTo>
                    <a:lnTo>
                      <a:pt x="1870" y="388"/>
                    </a:lnTo>
                    <a:lnTo>
                      <a:pt x="1870" y="386"/>
                    </a:lnTo>
                    <a:lnTo>
                      <a:pt x="1871" y="385"/>
                    </a:lnTo>
                    <a:lnTo>
                      <a:pt x="1871" y="385"/>
                    </a:lnTo>
                    <a:lnTo>
                      <a:pt x="1873" y="386"/>
                    </a:lnTo>
                    <a:lnTo>
                      <a:pt x="1876" y="389"/>
                    </a:lnTo>
                    <a:lnTo>
                      <a:pt x="1876" y="390"/>
                    </a:lnTo>
                    <a:lnTo>
                      <a:pt x="1876" y="389"/>
                    </a:lnTo>
                    <a:lnTo>
                      <a:pt x="1876" y="389"/>
                    </a:lnTo>
                    <a:lnTo>
                      <a:pt x="1876" y="388"/>
                    </a:lnTo>
                    <a:lnTo>
                      <a:pt x="1876" y="386"/>
                    </a:lnTo>
                    <a:lnTo>
                      <a:pt x="1876" y="386"/>
                    </a:lnTo>
                    <a:lnTo>
                      <a:pt x="1876" y="385"/>
                    </a:lnTo>
                    <a:lnTo>
                      <a:pt x="1876" y="383"/>
                    </a:lnTo>
                    <a:lnTo>
                      <a:pt x="1876" y="382"/>
                    </a:lnTo>
                    <a:lnTo>
                      <a:pt x="1877" y="381"/>
                    </a:lnTo>
                    <a:lnTo>
                      <a:pt x="1878" y="382"/>
                    </a:lnTo>
                    <a:lnTo>
                      <a:pt x="1880" y="383"/>
                    </a:lnTo>
                    <a:lnTo>
                      <a:pt x="1882" y="384"/>
                    </a:lnTo>
                    <a:lnTo>
                      <a:pt x="1885" y="386"/>
                    </a:lnTo>
                    <a:lnTo>
                      <a:pt x="1886" y="390"/>
                    </a:lnTo>
                    <a:lnTo>
                      <a:pt x="1887" y="392"/>
                    </a:lnTo>
                    <a:lnTo>
                      <a:pt x="1887" y="393"/>
                    </a:lnTo>
                    <a:lnTo>
                      <a:pt x="1887" y="395"/>
                    </a:lnTo>
                    <a:lnTo>
                      <a:pt x="1887" y="396"/>
                    </a:lnTo>
                    <a:lnTo>
                      <a:pt x="1887" y="399"/>
                    </a:lnTo>
                    <a:lnTo>
                      <a:pt x="1887" y="400"/>
                    </a:lnTo>
                    <a:lnTo>
                      <a:pt x="1888" y="402"/>
                    </a:lnTo>
                    <a:lnTo>
                      <a:pt x="1889" y="402"/>
                    </a:lnTo>
                    <a:lnTo>
                      <a:pt x="1890" y="402"/>
                    </a:lnTo>
                    <a:lnTo>
                      <a:pt x="1890" y="400"/>
                    </a:lnTo>
                    <a:lnTo>
                      <a:pt x="1890" y="399"/>
                    </a:lnTo>
                    <a:lnTo>
                      <a:pt x="1889" y="396"/>
                    </a:lnTo>
                    <a:lnTo>
                      <a:pt x="1889" y="395"/>
                    </a:lnTo>
                    <a:lnTo>
                      <a:pt x="1890" y="394"/>
                    </a:lnTo>
                    <a:lnTo>
                      <a:pt x="1890" y="393"/>
                    </a:lnTo>
                    <a:lnTo>
                      <a:pt x="1892" y="393"/>
                    </a:lnTo>
                    <a:lnTo>
                      <a:pt x="1893" y="393"/>
                    </a:lnTo>
                    <a:lnTo>
                      <a:pt x="1901" y="400"/>
                    </a:lnTo>
                    <a:lnTo>
                      <a:pt x="1902" y="402"/>
                    </a:lnTo>
                    <a:lnTo>
                      <a:pt x="1904" y="404"/>
                    </a:lnTo>
                    <a:lnTo>
                      <a:pt x="1906" y="405"/>
                    </a:lnTo>
                    <a:lnTo>
                      <a:pt x="1908" y="406"/>
                    </a:lnTo>
                    <a:lnTo>
                      <a:pt x="1910" y="407"/>
                    </a:lnTo>
                    <a:lnTo>
                      <a:pt x="1913" y="409"/>
                    </a:lnTo>
                    <a:lnTo>
                      <a:pt x="1915" y="410"/>
                    </a:lnTo>
                    <a:lnTo>
                      <a:pt x="1918" y="411"/>
                    </a:lnTo>
                    <a:lnTo>
                      <a:pt x="1920" y="413"/>
                    </a:lnTo>
                    <a:lnTo>
                      <a:pt x="1922" y="414"/>
                    </a:lnTo>
                    <a:lnTo>
                      <a:pt x="1923" y="416"/>
                    </a:lnTo>
                    <a:lnTo>
                      <a:pt x="1923" y="417"/>
                    </a:lnTo>
                    <a:lnTo>
                      <a:pt x="1923" y="418"/>
                    </a:lnTo>
                    <a:lnTo>
                      <a:pt x="1922" y="420"/>
                    </a:lnTo>
                    <a:lnTo>
                      <a:pt x="1922" y="421"/>
                    </a:lnTo>
                    <a:lnTo>
                      <a:pt x="1922" y="422"/>
                    </a:lnTo>
                    <a:lnTo>
                      <a:pt x="1922" y="423"/>
                    </a:lnTo>
                    <a:lnTo>
                      <a:pt x="1923" y="424"/>
                    </a:lnTo>
                    <a:lnTo>
                      <a:pt x="1924" y="426"/>
                    </a:lnTo>
                    <a:lnTo>
                      <a:pt x="1925" y="428"/>
                    </a:lnTo>
                    <a:lnTo>
                      <a:pt x="1925" y="429"/>
                    </a:lnTo>
                    <a:lnTo>
                      <a:pt x="1924" y="431"/>
                    </a:lnTo>
                    <a:lnTo>
                      <a:pt x="1924" y="432"/>
                    </a:lnTo>
                    <a:lnTo>
                      <a:pt x="1924" y="433"/>
                    </a:lnTo>
                    <a:lnTo>
                      <a:pt x="1922" y="435"/>
                    </a:lnTo>
                    <a:lnTo>
                      <a:pt x="1922" y="437"/>
                    </a:lnTo>
                    <a:lnTo>
                      <a:pt x="1922" y="439"/>
                    </a:lnTo>
                    <a:lnTo>
                      <a:pt x="1921" y="442"/>
                    </a:lnTo>
                    <a:lnTo>
                      <a:pt x="1921" y="444"/>
                    </a:lnTo>
                    <a:lnTo>
                      <a:pt x="1920" y="446"/>
                    </a:lnTo>
                    <a:lnTo>
                      <a:pt x="1920" y="448"/>
                    </a:lnTo>
                    <a:lnTo>
                      <a:pt x="1920" y="449"/>
                    </a:lnTo>
                    <a:lnTo>
                      <a:pt x="1919" y="450"/>
                    </a:lnTo>
                    <a:lnTo>
                      <a:pt x="1917" y="450"/>
                    </a:lnTo>
                    <a:lnTo>
                      <a:pt x="1914" y="450"/>
                    </a:lnTo>
                    <a:lnTo>
                      <a:pt x="1913" y="449"/>
                    </a:lnTo>
                    <a:lnTo>
                      <a:pt x="1911" y="448"/>
                    </a:lnTo>
                    <a:lnTo>
                      <a:pt x="1909" y="447"/>
                    </a:lnTo>
                    <a:lnTo>
                      <a:pt x="1907" y="445"/>
                    </a:lnTo>
                    <a:lnTo>
                      <a:pt x="1906" y="444"/>
                    </a:lnTo>
                    <a:lnTo>
                      <a:pt x="1902" y="442"/>
                    </a:lnTo>
                    <a:lnTo>
                      <a:pt x="1899" y="439"/>
                    </a:lnTo>
                    <a:lnTo>
                      <a:pt x="1896" y="437"/>
                    </a:lnTo>
                    <a:lnTo>
                      <a:pt x="1889" y="436"/>
                    </a:lnTo>
                    <a:lnTo>
                      <a:pt x="1882" y="434"/>
                    </a:lnTo>
                    <a:lnTo>
                      <a:pt x="1876" y="428"/>
                    </a:lnTo>
                    <a:lnTo>
                      <a:pt x="1875" y="427"/>
                    </a:lnTo>
                    <a:lnTo>
                      <a:pt x="1874" y="425"/>
                    </a:lnTo>
                    <a:lnTo>
                      <a:pt x="1874" y="424"/>
                    </a:lnTo>
                    <a:lnTo>
                      <a:pt x="1873" y="422"/>
                    </a:lnTo>
                    <a:lnTo>
                      <a:pt x="1873" y="421"/>
                    </a:lnTo>
                    <a:lnTo>
                      <a:pt x="1873" y="420"/>
                    </a:lnTo>
                    <a:lnTo>
                      <a:pt x="1878" y="422"/>
                    </a:lnTo>
                    <a:lnTo>
                      <a:pt x="1878" y="422"/>
                    </a:lnTo>
                    <a:lnTo>
                      <a:pt x="1878" y="421"/>
                    </a:lnTo>
                    <a:lnTo>
                      <a:pt x="1878" y="420"/>
                    </a:lnTo>
                    <a:lnTo>
                      <a:pt x="1877" y="418"/>
                    </a:lnTo>
                    <a:lnTo>
                      <a:pt x="1877" y="417"/>
                    </a:lnTo>
                    <a:lnTo>
                      <a:pt x="1878" y="417"/>
                    </a:lnTo>
                    <a:lnTo>
                      <a:pt x="1879" y="417"/>
                    </a:lnTo>
                    <a:lnTo>
                      <a:pt x="1880" y="417"/>
                    </a:lnTo>
                    <a:lnTo>
                      <a:pt x="1880" y="417"/>
                    </a:lnTo>
                    <a:lnTo>
                      <a:pt x="1881" y="417"/>
                    </a:lnTo>
                    <a:lnTo>
                      <a:pt x="1880" y="416"/>
                    </a:lnTo>
                    <a:lnTo>
                      <a:pt x="1880" y="415"/>
                    </a:lnTo>
                    <a:lnTo>
                      <a:pt x="1879" y="413"/>
                    </a:lnTo>
                    <a:lnTo>
                      <a:pt x="1878" y="411"/>
                    </a:lnTo>
                    <a:lnTo>
                      <a:pt x="1877" y="410"/>
                    </a:lnTo>
                    <a:lnTo>
                      <a:pt x="1875" y="409"/>
                    </a:lnTo>
                    <a:lnTo>
                      <a:pt x="1874" y="409"/>
                    </a:lnTo>
                    <a:lnTo>
                      <a:pt x="1871" y="409"/>
                    </a:lnTo>
                    <a:lnTo>
                      <a:pt x="1870" y="409"/>
                    </a:lnTo>
                    <a:lnTo>
                      <a:pt x="1869" y="410"/>
                    </a:lnTo>
                    <a:lnTo>
                      <a:pt x="1868" y="411"/>
                    </a:lnTo>
                    <a:lnTo>
                      <a:pt x="1867" y="412"/>
                    </a:lnTo>
                    <a:lnTo>
                      <a:pt x="1866" y="412"/>
                    </a:lnTo>
                    <a:lnTo>
                      <a:pt x="1864" y="411"/>
                    </a:lnTo>
                    <a:lnTo>
                      <a:pt x="1863" y="411"/>
                    </a:lnTo>
                    <a:lnTo>
                      <a:pt x="1862" y="411"/>
                    </a:lnTo>
                    <a:lnTo>
                      <a:pt x="1862" y="410"/>
                    </a:lnTo>
                    <a:lnTo>
                      <a:pt x="1860" y="409"/>
                    </a:lnTo>
                    <a:lnTo>
                      <a:pt x="1859" y="406"/>
                    </a:lnTo>
                    <a:lnTo>
                      <a:pt x="1858" y="405"/>
                    </a:lnTo>
                    <a:lnTo>
                      <a:pt x="1857" y="404"/>
                    </a:lnTo>
                    <a:lnTo>
                      <a:pt x="1856" y="402"/>
                    </a:lnTo>
                    <a:lnTo>
                      <a:pt x="1855" y="400"/>
                    </a:lnTo>
                    <a:lnTo>
                      <a:pt x="1855" y="400"/>
                    </a:lnTo>
                    <a:lnTo>
                      <a:pt x="1855" y="399"/>
                    </a:lnTo>
                    <a:lnTo>
                      <a:pt x="1856" y="398"/>
                    </a:lnTo>
                    <a:lnTo>
                      <a:pt x="1856" y="398"/>
                    </a:lnTo>
                    <a:lnTo>
                      <a:pt x="1857" y="398"/>
                    </a:lnTo>
                    <a:lnTo>
                      <a:pt x="1856" y="396"/>
                    </a:lnTo>
                    <a:lnTo>
                      <a:pt x="1855" y="394"/>
                    </a:lnTo>
                    <a:lnTo>
                      <a:pt x="1854" y="392"/>
                    </a:lnTo>
                    <a:lnTo>
                      <a:pt x="1852" y="390"/>
                    </a:lnTo>
                    <a:lnTo>
                      <a:pt x="1849" y="389"/>
                    </a:lnTo>
                    <a:lnTo>
                      <a:pt x="1848" y="389"/>
                    </a:lnTo>
                    <a:lnTo>
                      <a:pt x="1846" y="386"/>
                    </a:lnTo>
                    <a:lnTo>
                      <a:pt x="1845" y="385"/>
                    </a:lnTo>
                    <a:lnTo>
                      <a:pt x="1845" y="383"/>
                    </a:lnTo>
                    <a:lnTo>
                      <a:pt x="1845" y="382"/>
                    </a:lnTo>
                    <a:lnTo>
                      <a:pt x="1846" y="381"/>
                    </a:lnTo>
                    <a:lnTo>
                      <a:pt x="1847" y="381"/>
                    </a:lnTo>
                    <a:lnTo>
                      <a:pt x="1848" y="382"/>
                    </a:lnTo>
                    <a:lnTo>
                      <a:pt x="1851" y="383"/>
                    </a:lnTo>
                    <a:lnTo>
                      <a:pt x="1853" y="384"/>
                    </a:lnTo>
                    <a:lnTo>
                      <a:pt x="1854" y="385"/>
                    </a:lnTo>
                    <a:lnTo>
                      <a:pt x="1855" y="385"/>
                    </a:lnTo>
                    <a:lnTo>
                      <a:pt x="1855" y="385"/>
                    </a:lnTo>
                    <a:lnTo>
                      <a:pt x="1855" y="384"/>
                    </a:lnTo>
                    <a:lnTo>
                      <a:pt x="1855" y="382"/>
                    </a:lnTo>
                    <a:lnTo>
                      <a:pt x="1855" y="381"/>
                    </a:lnTo>
                    <a:lnTo>
                      <a:pt x="1855" y="380"/>
                    </a:lnTo>
                    <a:lnTo>
                      <a:pt x="1854" y="379"/>
                    </a:lnTo>
                    <a:lnTo>
                      <a:pt x="1854" y="378"/>
                    </a:lnTo>
                    <a:lnTo>
                      <a:pt x="1854" y="378"/>
                    </a:lnTo>
                    <a:lnTo>
                      <a:pt x="1854" y="377"/>
                    </a:lnTo>
                    <a:lnTo>
                      <a:pt x="1855" y="375"/>
                    </a:lnTo>
                    <a:lnTo>
                      <a:pt x="1854" y="373"/>
                    </a:lnTo>
                    <a:lnTo>
                      <a:pt x="1854" y="372"/>
                    </a:lnTo>
                    <a:lnTo>
                      <a:pt x="1855" y="372"/>
                    </a:lnTo>
                    <a:close/>
                    <a:moveTo>
                      <a:pt x="1843" y="361"/>
                    </a:moveTo>
                    <a:lnTo>
                      <a:pt x="1844" y="361"/>
                    </a:lnTo>
                    <a:lnTo>
                      <a:pt x="1845" y="361"/>
                    </a:lnTo>
                    <a:lnTo>
                      <a:pt x="1847" y="362"/>
                    </a:lnTo>
                    <a:lnTo>
                      <a:pt x="1849" y="363"/>
                    </a:lnTo>
                    <a:lnTo>
                      <a:pt x="1853" y="367"/>
                    </a:lnTo>
                    <a:lnTo>
                      <a:pt x="1852" y="368"/>
                    </a:lnTo>
                    <a:lnTo>
                      <a:pt x="1851" y="368"/>
                    </a:lnTo>
                    <a:lnTo>
                      <a:pt x="1849" y="367"/>
                    </a:lnTo>
                    <a:lnTo>
                      <a:pt x="1848" y="367"/>
                    </a:lnTo>
                    <a:lnTo>
                      <a:pt x="1846" y="366"/>
                    </a:lnTo>
                    <a:lnTo>
                      <a:pt x="1845" y="364"/>
                    </a:lnTo>
                    <a:lnTo>
                      <a:pt x="1844" y="363"/>
                    </a:lnTo>
                    <a:lnTo>
                      <a:pt x="1843" y="362"/>
                    </a:lnTo>
                    <a:lnTo>
                      <a:pt x="1843" y="362"/>
                    </a:lnTo>
                    <a:lnTo>
                      <a:pt x="1843" y="361"/>
                    </a:lnTo>
                    <a:lnTo>
                      <a:pt x="1843" y="361"/>
                    </a:lnTo>
                    <a:close/>
                    <a:moveTo>
                      <a:pt x="431" y="352"/>
                    </a:moveTo>
                    <a:lnTo>
                      <a:pt x="437" y="352"/>
                    </a:lnTo>
                    <a:lnTo>
                      <a:pt x="441" y="353"/>
                    </a:lnTo>
                    <a:lnTo>
                      <a:pt x="444" y="355"/>
                    </a:lnTo>
                    <a:lnTo>
                      <a:pt x="439" y="358"/>
                    </a:lnTo>
                    <a:lnTo>
                      <a:pt x="433" y="359"/>
                    </a:lnTo>
                    <a:lnTo>
                      <a:pt x="427" y="358"/>
                    </a:lnTo>
                    <a:lnTo>
                      <a:pt x="425" y="355"/>
                    </a:lnTo>
                    <a:lnTo>
                      <a:pt x="427" y="353"/>
                    </a:lnTo>
                    <a:lnTo>
                      <a:pt x="431" y="352"/>
                    </a:lnTo>
                    <a:close/>
                    <a:moveTo>
                      <a:pt x="133" y="345"/>
                    </a:moveTo>
                    <a:lnTo>
                      <a:pt x="134" y="345"/>
                    </a:lnTo>
                    <a:lnTo>
                      <a:pt x="135" y="346"/>
                    </a:lnTo>
                    <a:lnTo>
                      <a:pt x="135" y="347"/>
                    </a:lnTo>
                    <a:lnTo>
                      <a:pt x="136" y="348"/>
                    </a:lnTo>
                    <a:lnTo>
                      <a:pt x="136" y="350"/>
                    </a:lnTo>
                    <a:lnTo>
                      <a:pt x="138" y="352"/>
                    </a:lnTo>
                    <a:lnTo>
                      <a:pt x="136" y="355"/>
                    </a:lnTo>
                    <a:lnTo>
                      <a:pt x="136" y="356"/>
                    </a:lnTo>
                    <a:lnTo>
                      <a:pt x="135" y="357"/>
                    </a:lnTo>
                    <a:lnTo>
                      <a:pt x="132" y="358"/>
                    </a:lnTo>
                    <a:lnTo>
                      <a:pt x="129" y="359"/>
                    </a:lnTo>
                    <a:lnTo>
                      <a:pt x="125" y="360"/>
                    </a:lnTo>
                    <a:lnTo>
                      <a:pt x="122" y="360"/>
                    </a:lnTo>
                    <a:lnTo>
                      <a:pt x="121" y="358"/>
                    </a:lnTo>
                    <a:lnTo>
                      <a:pt x="120" y="355"/>
                    </a:lnTo>
                    <a:lnTo>
                      <a:pt x="120" y="352"/>
                    </a:lnTo>
                    <a:lnTo>
                      <a:pt x="122" y="349"/>
                    </a:lnTo>
                    <a:lnTo>
                      <a:pt x="124" y="347"/>
                    </a:lnTo>
                    <a:lnTo>
                      <a:pt x="127" y="347"/>
                    </a:lnTo>
                    <a:lnTo>
                      <a:pt x="128" y="347"/>
                    </a:lnTo>
                    <a:lnTo>
                      <a:pt x="130" y="346"/>
                    </a:lnTo>
                    <a:lnTo>
                      <a:pt x="131" y="345"/>
                    </a:lnTo>
                    <a:lnTo>
                      <a:pt x="133" y="345"/>
                    </a:lnTo>
                    <a:close/>
                    <a:moveTo>
                      <a:pt x="696" y="334"/>
                    </a:moveTo>
                    <a:lnTo>
                      <a:pt x="698" y="335"/>
                    </a:lnTo>
                    <a:lnTo>
                      <a:pt x="699" y="337"/>
                    </a:lnTo>
                    <a:lnTo>
                      <a:pt x="699" y="339"/>
                    </a:lnTo>
                    <a:lnTo>
                      <a:pt x="699" y="341"/>
                    </a:lnTo>
                    <a:lnTo>
                      <a:pt x="698" y="344"/>
                    </a:lnTo>
                    <a:lnTo>
                      <a:pt x="697" y="347"/>
                    </a:lnTo>
                    <a:lnTo>
                      <a:pt x="695" y="348"/>
                    </a:lnTo>
                    <a:lnTo>
                      <a:pt x="692" y="350"/>
                    </a:lnTo>
                    <a:lnTo>
                      <a:pt x="689" y="350"/>
                    </a:lnTo>
                    <a:lnTo>
                      <a:pt x="686" y="349"/>
                    </a:lnTo>
                    <a:lnTo>
                      <a:pt x="684" y="348"/>
                    </a:lnTo>
                    <a:lnTo>
                      <a:pt x="681" y="347"/>
                    </a:lnTo>
                    <a:lnTo>
                      <a:pt x="680" y="346"/>
                    </a:lnTo>
                    <a:lnTo>
                      <a:pt x="680" y="344"/>
                    </a:lnTo>
                    <a:lnTo>
                      <a:pt x="681" y="341"/>
                    </a:lnTo>
                    <a:lnTo>
                      <a:pt x="685" y="340"/>
                    </a:lnTo>
                    <a:lnTo>
                      <a:pt x="686" y="339"/>
                    </a:lnTo>
                    <a:lnTo>
                      <a:pt x="688" y="337"/>
                    </a:lnTo>
                    <a:lnTo>
                      <a:pt x="690" y="336"/>
                    </a:lnTo>
                    <a:lnTo>
                      <a:pt x="692" y="335"/>
                    </a:lnTo>
                    <a:lnTo>
                      <a:pt x="694" y="334"/>
                    </a:lnTo>
                    <a:lnTo>
                      <a:pt x="696" y="334"/>
                    </a:lnTo>
                    <a:close/>
                    <a:moveTo>
                      <a:pt x="281" y="331"/>
                    </a:moveTo>
                    <a:lnTo>
                      <a:pt x="282" y="333"/>
                    </a:lnTo>
                    <a:lnTo>
                      <a:pt x="283" y="333"/>
                    </a:lnTo>
                    <a:lnTo>
                      <a:pt x="283" y="333"/>
                    </a:lnTo>
                    <a:lnTo>
                      <a:pt x="284" y="333"/>
                    </a:lnTo>
                    <a:lnTo>
                      <a:pt x="285" y="331"/>
                    </a:lnTo>
                    <a:lnTo>
                      <a:pt x="288" y="335"/>
                    </a:lnTo>
                    <a:lnTo>
                      <a:pt x="292" y="336"/>
                    </a:lnTo>
                    <a:lnTo>
                      <a:pt x="294" y="337"/>
                    </a:lnTo>
                    <a:lnTo>
                      <a:pt x="296" y="339"/>
                    </a:lnTo>
                    <a:lnTo>
                      <a:pt x="298" y="340"/>
                    </a:lnTo>
                    <a:lnTo>
                      <a:pt x="300" y="341"/>
                    </a:lnTo>
                    <a:lnTo>
                      <a:pt x="303" y="342"/>
                    </a:lnTo>
                    <a:lnTo>
                      <a:pt x="303" y="345"/>
                    </a:lnTo>
                    <a:lnTo>
                      <a:pt x="302" y="347"/>
                    </a:lnTo>
                    <a:lnTo>
                      <a:pt x="299" y="348"/>
                    </a:lnTo>
                    <a:lnTo>
                      <a:pt x="296" y="349"/>
                    </a:lnTo>
                    <a:lnTo>
                      <a:pt x="294" y="350"/>
                    </a:lnTo>
                    <a:lnTo>
                      <a:pt x="292" y="350"/>
                    </a:lnTo>
                    <a:lnTo>
                      <a:pt x="288" y="350"/>
                    </a:lnTo>
                    <a:lnTo>
                      <a:pt x="285" y="349"/>
                    </a:lnTo>
                    <a:lnTo>
                      <a:pt x="282" y="348"/>
                    </a:lnTo>
                    <a:lnTo>
                      <a:pt x="278" y="347"/>
                    </a:lnTo>
                    <a:lnTo>
                      <a:pt x="277" y="345"/>
                    </a:lnTo>
                    <a:lnTo>
                      <a:pt x="276" y="342"/>
                    </a:lnTo>
                    <a:lnTo>
                      <a:pt x="277" y="340"/>
                    </a:lnTo>
                    <a:lnTo>
                      <a:pt x="277" y="337"/>
                    </a:lnTo>
                    <a:lnTo>
                      <a:pt x="280" y="335"/>
                    </a:lnTo>
                    <a:lnTo>
                      <a:pt x="281" y="331"/>
                    </a:lnTo>
                    <a:close/>
                    <a:moveTo>
                      <a:pt x="210" y="326"/>
                    </a:moveTo>
                    <a:lnTo>
                      <a:pt x="212" y="327"/>
                    </a:lnTo>
                    <a:lnTo>
                      <a:pt x="215" y="331"/>
                    </a:lnTo>
                    <a:lnTo>
                      <a:pt x="214" y="336"/>
                    </a:lnTo>
                    <a:lnTo>
                      <a:pt x="211" y="342"/>
                    </a:lnTo>
                    <a:lnTo>
                      <a:pt x="210" y="347"/>
                    </a:lnTo>
                    <a:lnTo>
                      <a:pt x="211" y="350"/>
                    </a:lnTo>
                    <a:lnTo>
                      <a:pt x="211" y="352"/>
                    </a:lnTo>
                    <a:lnTo>
                      <a:pt x="211" y="353"/>
                    </a:lnTo>
                    <a:lnTo>
                      <a:pt x="211" y="356"/>
                    </a:lnTo>
                    <a:lnTo>
                      <a:pt x="210" y="359"/>
                    </a:lnTo>
                    <a:lnTo>
                      <a:pt x="210" y="361"/>
                    </a:lnTo>
                    <a:lnTo>
                      <a:pt x="210" y="363"/>
                    </a:lnTo>
                    <a:lnTo>
                      <a:pt x="211" y="364"/>
                    </a:lnTo>
                    <a:lnTo>
                      <a:pt x="212" y="364"/>
                    </a:lnTo>
                    <a:lnTo>
                      <a:pt x="215" y="366"/>
                    </a:lnTo>
                    <a:lnTo>
                      <a:pt x="218" y="366"/>
                    </a:lnTo>
                    <a:lnTo>
                      <a:pt x="219" y="367"/>
                    </a:lnTo>
                    <a:lnTo>
                      <a:pt x="221" y="369"/>
                    </a:lnTo>
                    <a:lnTo>
                      <a:pt x="222" y="371"/>
                    </a:lnTo>
                    <a:lnTo>
                      <a:pt x="223" y="372"/>
                    </a:lnTo>
                    <a:lnTo>
                      <a:pt x="225" y="373"/>
                    </a:lnTo>
                    <a:lnTo>
                      <a:pt x="226" y="374"/>
                    </a:lnTo>
                    <a:lnTo>
                      <a:pt x="228" y="374"/>
                    </a:lnTo>
                    <a:lnTo>
                      <a:pt x="230" y="373"/>
                    </a:lnTo>
                    <a:lnTo>
                      <a:pt x="231" y="372"/>
                    </a:lnTo>
                    <a:lnTo>
                      <a:pt x="232" y="370"/>
                    </a:lnTo>
                    <a:lnTo>
                      <a:pt x="234" y="367"/>
                    </a:lnTo>
                    <a:lnTo>
                      <a:pt x="236" y="366"/>
                    </a:lnTo>
                    <a:lnTo>
                      <a:pt x="238" y="363"/>
                    </a:lnTo>
                    <a:lnTo>
                      <a:pt x="241" y="363"/>
                    </a:lnTo>
                    <a:lnTo>
                      <a:pt x="249" y="363"/>
                    </a:lnTo>
                    <a:lnTo>
                      <a:pt x="253" y="367"/>
                    </a:lnTo>
                    <a:lnTo>
                      <a:pt x="254" y="372"/>
                    </a:lnTo>
                    <a:lnTo>
                      <a:pt x="253" y="380"/>
                    </a:lnTo>
                    <a:lnTo>
                      <a:pt x="250" y="388"/>
                    </a:lnTo>
                    <a:lnTo>
                      <a:pt x="247" y="395"/>
                    </a:lnTo>
                    <a:lnTo>
                      <a:pt x="242" y="403"/>
                    </a:lnTo>
                    <a:lnTo>
                      <a:pt x="239" y="407"/>
                    </a:lnTo>
                    <a:lnTo>
                      <a:pt x="233" y="414"/>
                    </a:lnTo>
                    <a:lnTo>
                      <a:pt x="227" y="420"/>
                    </a:lnTo>
                    <a:lnTo>
                      <a:pt x="220" y="423"/>
                    </a:lnTo>
                    <a:lnTo>
                      <a:pt x="212" y="422"/>
                    </a:lnTo>
                    <a:lnTo>
                      <a:pt x="210" y="420"/>
                    </a:lnTo>
                    <a:lnTo>
                      <a:pt x="208" y="420"/>
                    </a:lnTo>
                    <a:lnTo>
                      <a:pt x="206" y="420"/>
                    </a:lnTo>
                    <a:lnTo>
                      <a:pt x="205" y="421"/>
                    </a:lnTo>
                    <a:lnTo>
                      <a:pt x="204" y="423"/>
                    </a:lnTo>
                    <a:lnTo>
                      <a:pt x="203" y="424"/>
                    </a:lnTo>
                    <a:lnTo>
                      <a:pt x="201" y="425"/>
                    </a:lnTo>
                    <a:lnTo>
                      <a:pt x="200" y="427"/>
                    </a:lnTo>
                    <a:lnTo>
                      <a:pt x="199" y="428"/>
                    </a:lnTo>
                    <a:lnTo>
                      <a:pt x="198" y="428"/>
                    </a:lnTo>
                    <a:lnTo>
                      <a:pt x="189" y="427"/>
                    </a:lnTo>
                    <a:lnTo>
                      <a:pt x="182" y="427"/>
                    </a:lnTo>
                    <a:lnTo>
                      <a:pt x="174" y="431"/>
                    </a:lnTo>
                    <a:lnTo>
                      <a:pt x="171" y="434"/>
                    </a:lnTo>
                    <a:lnTo>
                      <a:pt x="168" y="437"/>
                    </a:lnTo>
                    <a:lnTo>
                      <a:pt x="166" y="439"/>
                    </a:lnTo>
                    <a:lnTo>
                      <a:pt x="163" y="442"/>
                    </a:lnTo>
                    <a:lnTo>
                      <a:pt x="160" y="445"/>
                    </a:lnTo>
                    <a:lnTo>
                      <a:pt x="155" y="447"/>
                    </a:lnTo>
                    <a:lnTo>
                      <a:pt x="151" y="450"/>
                    </a:lnTo>
                    <a:lnTo>
                      <a:pt x="147" y="453"/>
                    </a:lnTo>
                    <a:lnTo>
                      <a:pt x="144" y="456"/>
                    </a:lnTo>
                    <a:lnTo>
                      <a:pt x="142" y="459"/>
                    </a:lnTo>
                    <a:lnTo>
                      <a:pt x="139" y="462"/>
                    </a:lnTo>
                    <a:lnTo>
                      <a:pt x="134" y="467"/>
                    </a:lnTo>
                    <a:lnTo>
                      <a:pt x="131" y="468"/>
                    </a:lnTo>
                    <a:lnTo>
                      <a:pt x="127" y="469"/>
                    </a:lnTo>
                    <a:lnTo>
                      <a:pt x="123" y="470"/>
                    </a:lnTo>
                    <a:lnTo>
                      <a:pt x="119" y="471"/>
                    </a:lnTo>
                    <a:lnTo>
                      <a:pt x="111" y="469"/>
                    </a:lnTo>
                    <a:lnTo>
                      <a:pt x="103" y="466"/>
                    </a:lnTo>
                    <a:lnTo>
                      <a:pt x="100" y="459"/>
                    </a:lnTo>
                    <a:lnTo>
                      <a:pt x="100" y="454"/>
                    </a:lnTo>
                    <a:lnTo>
                      <a:pt x="103" y="450"/>
                    </a:lnTo>
                    <a:lnTo>
                      <a:pt x="109" y="447"/>
                    </a:lnTo>
                    <a:lnTo>
                      <a:pt x="113" y="444"/>
                    </a:lnTo>
                    <a:lnTo>
                      <a:pt x="117" y="439"/>
                    </a:lnTo>
                    <a:lnTo>
                      <a:pt x="122" y="436"/>
                    </a:lnTo>
                    <a:lnTo>
                      <a:pt x="128" y="435"/>
                    </a:lnTo>
                    <a:lnTo>
                      <a:pt x="134" y="434"/>
                    </a:lnTo>
                    <a:lnTo>
                      <a:pt x="140" y="432"/>
                    </a:lnTo>
                    <a:lnTo>
                      <a:pt x="143" y="428"/>
                    </a:lnTo>
                    <a:lnTo>
                      <a:pt x="143" y="427"/>
                    </a:lnTo>
                    <a:lnTo>
                      <a:pt x="143" y="426"/>
                    </a:lnTo>
                    <a:lnTo>
                      <a:pt x="141" y="426"/>
                    </a:lnTo>
                    <a:lnTo>
                      <a:pt x="140" y="426"/>
                    </a:lnTo>
                    <a:lnTo>
                      <a:pt x="136" y="427"/>
                    </a:lnTo>
                    <a:lnTo>
                      <a:pt x="134" y="428"/>
                    </a:lnTo>
                    <a:lnTo>
                      <a:pt x="132" y="428"/>
                    </a:lnTo>
                    <a:lnTo>
                      <a:pt x="130" y="429"/>
                    </a:lnTo>
                    <a:lnTo>
                      <a:pt x="128" y="431"/>
                    </a:lnTo>
                    <a:lnTo>
                      <a:pt x="125" y="431"/>
                    </a:lnTo>
                    <a:lnTo>
                      <a:pt x="123" y="429"/>
                    </a:lnTo>
                    <a:lnTo>
                      <a:pt x="122" y="429"/>
                    </a:lnTo>
                    <a:lnTo>
                      <a:pt x="120" y="429"/>
                    </a:lnTo>
                    <a:lnTo>
                      <a:pt x="117" y="431"/>
                    </a:lnTo>
                    <a:lnTo>
                      <a:pt x="114" y="432"/>
                    </a:lnTo>
                    <a:lnTo>
                      <a:pt x="112" y="432"/>
                    </a:lnTo>
                    <a:lnTo>
                      <a:pt x="110" y="432"/>
                    </a:lnTo>
                    <a:lnTo>
                      <a:pt x="109" y="431"/>
                    </a:lnTo>
                    <a:lnTo>
                      <a:pt x="106" y="429"/>
                    </a:lnTo>
                    <a:lnTo>
                      <a:pt x="105" y="431"/>
                    </a:lnTo>
                    <a:lnTo>
                      <a:pt x="103" y="432"/>
                    </a:lnTo>
                    <a:lnTo>
                      <a:pt x="102" y="434"/>
                    </a:lnTo>
                    <a:lnTo>
                      <a:pt x="102" y="435"/>
                    </a:lnTo>
                    <a:lnTo>
                      <a:pt x="96" y="442"/>
                    </a:lnTo>
                    <a:lnTo>
                      <a:pt x="89" y="446"/>
                    </a:lnTo>
                    <a:lnTo>
                      <a:pt x="83" y="446"/>
                    </a:lnTo>
                    <a:lnTo>
                      <a:pt x="80" y="445"/>
                    </a:lnTo>
                    <a:lnTo>
                      <a:pt x="79" y="443"/>
                    </a:lnTo>
                    <a:lnTo>
                      <a:pt x="79" y="440"/>
                    </a:lnTo>
                    <a:lnTo>
                      <a:pt x="79" y="438"/>
                    </a:lnTo>
                    <a:lnTo>
                      <a:pt x="78" y="437"/>
                    </a:lnTo>
                    <a:lnTo>
                      <a:pt x="77" y="436"/>
                    </a:lnTo>
                    <a:lnTo>
                      <a:pt x="76" y="436"/>
                    </a:lnTo>
                    <a:lnTo>
                      <a:pt x="74" y="436"/>
                    </a:lnTo>
                    <a:lnTo>
                      <a:pt x="72" y="437"/>
                    </a:lnTo>
                    <a:lnTo>
                      <a:pt x="69" y="437"/>
                    </a:lnTo>
                    <a:lnTo>
                      <a:pt x="67" y="437"/>
                    </a:lnTo>
                    <a:lnTo>
                      <a:pt x="65" y="436"/>
                    </a:lnTo>
                    <a:lnTo>
                      <a:pt x="63" y="436"/>
                    </a:lnTo>
                    <a:lnTo>
                      <a:pt x="62" y="435"/>
                    </a:lnTo>
                    <a:lnTo>
                      <a:pt x="60" y="433"/>
                    </a:lnTo>
                    <a:lnTo>
                      <a:pt x="59" y="432"/>
                    </a:lnTo>
                    <a:lnTo>
                      <a:pt x="60" y="429"/>
                    </a:lnTo>
                    <a:lnTo>
                      <a:pt x="62" y="426"/>
                    </a:lnTo>
                    <a:lnTo>
                      <a:pt x="65" y="424"/>
                    </a:lnTo>
                    <a:lnTo>
                      <a:pt x="73" y="418"/>
                    </a:lnTo>
                    <a:lnTo>
                      <a:pt x="81" y="416"/>
                    </a:lnTo>
                    <a:lnTo>
                      <a:pt x="91" y="415"/>
                    </a:lnTo>
                    <a:lnTo>
                      <a:pt x="94" y="413"/>
                    </a:lnTo>
                    <a:lnTo>
                      <a:pt x="95" y="412"/>
                    </a:lnTo>
                    <a:lnTo>
                      <a:pt x="95" y="412"/>
                    </a:lnTo>
                    <a:lnTo>
                      <a:pt x="94" y="411"/>
                    </a:lnTo>
                    <a:lnTo>
                      <a:pt x="92" y="411"/>
                    </a:lnTo>
                    <a:lnTo>
                      <a:pt x="90" y="411"/>
                    </a:lnTo>
                    <a:lnTo>
                      <a:pt x="88" y="411"/>
                    </a:lnTo>
                    <a:lnTo>
                      <a:pt x="86" y="411"/>
                    </a:lnTo>
                    <a:lnTo>
                      <a:pt x="84" y="411"/>
                    </a:lnTo>
                    <a:lnTo>
                      <a:pt x="81" y="411"/>
                    </a:lnTo>
                    <a:lnTo>
                      <a:pt x="80" y="411"/>
                    </a:lnTo>
                    <a:lnTo>
                      <a:pt x="80" y="411"/>
                    </a:lnTo>
                    <a:lnTo>
                      <a:pt x="80" y="409"/>
                    </a:lnTo>
                    <a:lnTo>
                      <a:pt x="81" y="407"/>
                    </a:lnTo>
                    <a:lnTo>
                      <a:pt x="84" y="406"/>
                    </a:lnTo>
                    <a:lnTo>
                      <a:pt x="86" y="405"/>
                    </a:lnTo>
                    <a:lnTo>
                      <a:pt x="88" y="404"/>
                    </a:lnTo>
                    <a:lnTo>
                      <a:pt x="91" y="403"/>
                    </a:lnTo>
                    <a:lnTo>
                      <a:pt x="92" y="402"/>
                    </a:lnTo>
                    <a:lnTo>
                      <a:pt x="94" y="401"/>
                    </a:lnTo>
                    <a:lnTo>
                      <a:pt x="92" y="400"/>
                    </a:lnTo>
                    <a:lnTo>
                      <a:pt x="91" y="400"/>
                    </a:lnTo>
                    <a:lnTo>
                      <a:pt x="90" y="399"/>
                    </a:lnTo>
                    <a:lnTo>
                      <a:pt x="88" y="399"/>
                    </a:lnTo>
                    <a:lnTo>
                      <a:pt x="86" y="399"/>
                    </a:lnTo>
                    <a:lnTo>
                      <a:pt x="84" y="399"/>
                    </a:lnTo>
                    <a:lnTo>
                      <a:pt x="83" y="398"/>
                    </a:lnTo>
                    <a:lnTo>
                      <a:pt x="83" y="396"/>
                    </a:lnTo>
                    <a:lnTo>
                      <a:pt x="85" y="390"/>
                    </a:lnTo>
                    <a:lnTo>
                      <a:pt x="91" y="384"/>
                    </a:lnTo>
                    <a:lnTo>
                      <a:pt x="100" y="379"/>
                    </a:lnTo>
                    <a:lnTo>
                      <a:pt x="102" y="377"/>
                    </a:lnTo>
                    <a:lnTo>
                      <a:pt x="105" y="373"/>
                    </a:lnTo>
                    <a:lnTo>
                      <a:pt x="106" y="371"/>
                    </a:lnTo>
                    <a:lnTo>
                      <a:pt x="107" y="368"/>
                    </a:lnTo>
                    <a:lnTo>
                      <a:pt x="109" y="366"/>
                    </a:lnTo>
                    <a:lnTo>
                      <a:pt x="110" y="363"/>
                    </a:lnTo>
                    <a:lnTo>
                      <a:pt x="113" y="363"/>
                    </a:lnTo>
                    <a:lnTo>
                      <a:pt x="117" y="362"/>
                    </a:lnTo>
                    <a:lnTo>
                      <a:pt x="120" y="362"/>
                    </a:lnTo>
                    <a:lnTo>
                      <a:pt x="122" y="362"/>
                    </a:lnTo>
                    <a:lnTo>
                      <a:pt x="124" y="363"/>
                    </a:lnTo>
                    <a:lnTo>
                      <a:pt x="125" y="366"/>
                    </a:lnTo>
                    <a:lnTo>
                      <a:pt x="125" y="367"/>
                    </a:lnTo>
                    <a:lnTo>
                      <a:pt x="125" y="370"/>
                    </a:lnTo>
                    <a:lnTo>
                      <a:pt x="127" y="372"/>
                    </a:lnTo>
                    <a:lnTo>
                      <a:pt x="128" y="373"/>
                    </a:lnTo>
                    <a:lnTo>
                      <a:pt x="130" y="374"/>
                    </a:lnTo>
                    <a:lnTo>
                      <a:pt x="132" y="374"/>
                    </a:lnTo>
                    <a:lnTo>
                      <a:pt x="134" y="373"/>
                    </a:lnTo>
                    <a:lnTo>
                      <a:pt x="136" y="372"/>
                    </a:lnTo>
                    <a:lnTo>
                      <a:pt x="139" y="371"/>
                    </a:lnTo>
                    <a:lnTo>
                      <a:pt x="141" y="370"/>
                    </a:lnTo>
                    <a:lnTo>
                      <a:pt x="145" y="368"/>
                    </a:lnTo>
                    <a:lnTo>
                      <a:pt x="149" y="368"/>
                    </a:lnTo>
                    <a:lnTo>
                      <a:pt x="152" y="368"/>
                    </a:lnTo>
                    <a:lnTo>
                      <a:pt x="154" y="370"/>
                    </a:lnTo>
                    <a:lnTo>
                      <a:pt x="156" y="372"/>
                    </a:lnTo>
                    <a:lnTo>
                      <a:pt x="157" y="373"/>
                    </a:lnTo>
                    <a:lnTo>
                      <a:pt x="157" y="375"/>
                    </a:lnTo>
                    <a:lnTo>
                      <a:pt x="157" y="378"/>
                    </a:lnTo>
                    <a:lnTo>
                      <a:pt x="156" y="381"/>
                    </a:lnTo>
                    <a:lnTo>
                      <a:pt x="156" y="383"/>
                    </a:lnTo>
                    <a:lnTo>
                      <a:pt x="156" y="384"/>
                    </a:lnTo>
                    <a:lnTo>
                      <a:pt x="157" y="384"/>
                    </a:lnTo>
                    <a:lnTo>
                      <a:pt x="158" y="384"/>
                    </a:lnTo>
                    <a:lnTo>
                      <a:pt x="161" y="384"/>
                    </a:lnTo>
                    <a:lnTo>
                      <a:pt x="162" y="385"/>
                    </a:lnTo>
                    <a:lnTo>
                      <a:pt x="163" y="386"/>
                    </a:lnTo>
                    <a:lnTo>
                      <a:pt x="163" y="388"/>
                    </a:lnTo>
                    <a:lnTo>
                      <a:pt x="164" y="389"/>
                    </a:lnTo>
                    <a:lnTo>
                      <a:pt x="163" y="391"/>
                    </a:lnTo>
                    <a:lnTo>
                      <a:pt x="163" y="392"/>
                    </a:lnTo>
                    <a:lnTo>
                      <a:pt x="162" y="393"/>
                    </a:lnTo>
                    <a:lnTo>
                      <a:pt x="163" y="394"/>
                    </a:lnTo>
                    <a:lnTo>
                      <a:pt x="165" y="395"/>
                    </a:lnTo>
                    <a:lnTo>
                      <a:pt x="167" y="396"/>
                    </a:lnTo>
                    <a:lnTo>
                      <a:pt x="169" y="396"/>
                    </a:lnTo>
                    <a:lnTo>
                      <a:pt x="172" y="396"/>
                    </a:lnTo>
                    <a:lnTo>
                      <a:pt x="174" y="396"/>
                    </a:lnTo>
                    <a:lnTo>
                      <a:pt x="178" y="398"/>
                    </a:lnTo>
                    <a:lnTo>
                      <a:pt x="184" y="399"/>
                    </a:lnTo>
                    <a:lnTo>
                      <a:pt x="189" y="399"/>
                    </a:lnTo>
                    <a:lnTo>
                      <a:pt x="194" y="398"/>
                    </a:lnTo>
                    <a:lnTo>
                      <a:pt x="198" y="392"/>
                    </a:lnTo>
                    <a:lnTo>
                      <a:pt x="198" y="389"/>
                    </a:lnTo>
                    <a:lnTo>
                      <a:pt x="197" y="386"/>
                    </a:lnTo>
                    <a:lnTo>
                      <a:pt x="196" y="384"/>
                    </a:lnTo>
                    <a:lnTo>
                      <a:pt x="194" y="382"/>
                    </a:lnTo>
                    <a:lnTo>
                      <a:pt x="193" y="380"/>
                    </a:lnTo>
                    <a:lnTo>
                      <a:pt x="192" y="377"/>
                    </a:lnTo>
                    <a:lnTo>
                      <a:pt x="192" y="373"/>
                    </a:lnTo>
                    <a:lnTo>
                      <a:pt x="192" y="371"/>
                    </a:lnTo>
                    <a:lnTo>
                      <a:pt x="192" y="369"/>
                    </a:lnTo>
                    <a:lnTo>
                      <a:pt x="192" y="367"/>
                    </a:lnTo>
                    <a:lnTo>
                      <a:pt x="192" y="366"/>
                    </a:lnTo>
                    <a:lnTo>
                      <a:pt x="189" y="364"/>
                    </a:lnTo>
                    <a:lnTo>
                      <a:pt x="187" y="363"/>
                    </a:lnTo>
                    <a:lnTo>
                      <a:pt x="185" y="363"/>
                    </a:lnTo>
                    <a:lnTo>
                      <a:pt x="183" y="363"/>
                    </a:lnTo>
                    <a:lnTo>
                      <a:pt x="179" y="362"/>
                    </a:lnTo>
                    <a:lnTo>
                      <a:pt x="178" y="360"/>
                    </a:lnTo>
                    <a:lnTo>
                      <a:pt x="177" y="358"/>
                    </a:lnTo>
                    <a:lnTo>
                      <a:pt x="178" y="356"/>
                    </a:lnTo>
                    <a:lnTo>
                      <a:pt x="178" y="353"/>
                    </a:lnTo>
                    <a:lnTo>
                      <a:pt x="180" y="351"/>
                    </a:lnTo>
                    <a:lnTo>
                      <a:pt x="183" y="349"/>
                    </a:lnTo>
                    <a:lnTo>
                      <a:pt x="185" y="347"/>
                    </a:lnTo>
                    <a:lnTo>
                      <a:pt x="189" y="345"/>
                    </a:lnTo>
                    <a:lnTo>
                      <a:pt x="194" y="342"/>
                    </a:lnTo>
                    <a:lnTo>
                      <a:pt x="197" y="340"/>
                    </a:lnTo>
                    <a:lnTo>
                      <a:pt x="199" y="337"/>
                    </a:lnTo>
                    <a:lnTo>
                      <a:pt x="203" y="334"/>
                    </a:lnTo>
                    <a:lnTo>
                      <a:pt x="203" y="333"/>
                    </a:lnTo>
                    <a:lnTo>
                      <a:pt x="203" y="330"/>
                    </a:lnTo>
                    <a:lnTo>
                      <a:pt x="205" y="329"/>
                    </a:lnTo>
                    <a:lnTo>
                      <a:pt x="206" y="327"/>
                    </a:lnTo>
                    <a:lnTo>
                      <a:pt x="208" y="326"/>
                    </a:lnTo>
                    <a:lnTo>
                      <a:pt x="210" y="326"/>
                    </a:lnTo>
                    <a:close/>
                    <a:moveTo>
                      <a:pt x="347" y="315"/>
                    </a:moveTo>
                    <a:lnTo>
                      <a:pt x="357" y="316"/>
                    </a:lnTo>
                    <a:lnTo>
                      <a:pt x="360" y="316"/>
                    </a:lnTo>
                    <a:lnTo>
                      <a:pt x="363" y="316"/>
                    </a:lnTo>
                    <a:lnTo>
                      <a:pt x="365" y="317"/>
                    </a:lnTo>
                    <a:lnTo>
                      <a:pt x="368" y="317"/>
                    </a:lnTo>
                    <a:lnTo>
                      <a:pt x="370" y="318"/>
                    </a:lnTo>
                    <a:lnTo>
                      <a:pt x="373" y="319"/>
                    </a:lnTo>
                    <a:lnTo>
                      <a:pt x="376" y="320"/>
                    </a:lnTo>
                    <a:lnTo>
                      <a:pt x="379" y="320"/>
                    </a:lnTo>
                    <a:lnTo>
                      <a:pt x="381" y="323"/>
                    </a:lnTo>
                    <a:lnTo>
                      <a:pt x="385" y="327"/>
                    </a:lnTo>
                    <a:lnTo>
                      <a:pt x="386" y="334"/>
                    </a:lnTo>
                    <a:lnTo>
                      <a:pt x="386" y="340"/>
                    </a:lnTo>
                    <a:lnTo>
                      <a:pt x="385" y="347"/>
                    </a:lnTo>
                    <a:lnTo>
                      <a:pt x="385" y="352"/>
                    </a:lnTo>
                    <a:lnTo>
                      <a:pt x="387" y="357"/>
                    </a:lnTo>
                    <a:lnTo>
                      <a:pt x="391" y="361"/>
                    </a:lnTo>
                    <a:lnTo>
                      <a:pt x="395" y="367"/>
                    </a:lnTo>
                    <a:lnTo>
                      <a:pt x="395" y="369"/>
                    </a:lnTo>
                    <a:lnTo>
                      <a:pt x="394" y="370"/>
                    </a:lnTo>
                    <a:lnTo>
                      <a:pt x="393" y="371"/>
                    </a:lnTo>
                    <a:lnTo>
                      <a:pt x="391" y="371"/>
                    </a:lnTo>
                    <a:lnTo>
                      <a:pt x="389" y="372"/>
                    </a:lnTo>
                    <a:lnTo>
                      <a:pt x="385" y="373"/>
                    </a:lnTo>
                    <a:lnTo>
                      <a:pt x="383" y="373"/>
                    </a:lnTo>
                    <a:lnTo>
                      <a:pt x="381" y="375"/>
                    </a:lnTo>
                    <a:lnTo>
                      <a:pt x="379" y="379"/>
                    </a:lnTo>
                    <a:lnTo>
                      <a:pt x="376" y="381"/>
                    </a:lnTo>
                    <a:lnTo>
                      <a:pt x="375" y="384"/>
                    </a:lnTo>
                    <a:lnTo>
                      <a:pt x="374" y="386"/>
                    </a:lnTo>
                    <a:lnTo>
                      <a:pt x="372" y="389"/>
                    </a:lnTo>
                    <a:lnTo>
                      <a:pt x="370" y="391"/>
                    </a:lnTo>
                    <a:lnTo>
                      <a:pt x="368" y="393"/>
                    </a:lnTo>
                    <a:lnTo>
                      <a:pt x="365" y="395"/>
                    </a:lnTo>
                    <a:lnTo>
                      <a:pt x="359" y="400"/>
                    </a:lnTo>
                    <a:lnTo>
                      <a:pt x="351" y="402"/>
                    </a:lnTo>
                    <a:lnTo>
                      <a:pt x="343" y="403"/>
                    </a:lnTo>
                    <a:lnTo>
                      <a:pt x="336" y="402"/>
                    </a:lnTo>
                    <a:lnTo>
                      <a:pt x="334" y="400"/>
                    </a:lnTo>
                    <a:lnTo>
                      <a:pt x="331" y="398"/>
                    </a:lnTo>
                    <a:lnTo>
                      <a:pt x="329" y="395"/>
                    </a:lnTo>
                    <a:lnTo>
                      <a:pt x="327" y="393"/>
                    </a:lnTo>
                    <a:lnTo>
                      <a:pt x="326" y="391"/>
                    </a:lnTo>
                    <a:lnTo>
                      <a:pt x="325" y="389"/>
                    </a:lnTo>
                    <a:lnTo>
                      <a:pt x="326" y="386"/>
                    </a:lnTo>
                    <a:lnTo>
                      <a:pt x="327" y="384"/>
                    </a:lnTo>
                    <a:lnTo>
                      <a:pt x="330" y="382"/>
                    </a:lnTo>
                    <a:lnTo>
                      <a:pt x="335" y="379"/>
                    </a:lnTo>
                    <a:lnTo>
                      <a:pt x="340" y="375"/>
                    </a:lnTo>
                    <a:lnTo>
                      <a:pt x="345" y="371"/>
                    </a:lnTo>
                    <a:lnTo>
                      <a:pt x="345" y="369"/>
                    </a:lnTo>
                    <a:lnTo>
                      <a:pt x="341" y="368"/>
                    </a:lnTo>
                    <a:lnTo>
                      <a:pt x="336" y="370"/>
                    </a:lnTo>
                    <a:lnTo>
                      <a:pt x="329" y="372"/>
                    </a:lnTo>
                    <a:lnTo>
                      <a:pt x="325" y="373"/>
                    </a:lnTo>
                    <a:lnTo>
                      <a:pt x="320" y="375"/>
                    </a:lnTo>
                    <a:lnTo>
                      <a:pt x="316" y="379"/>
                    </a:lnTo>
                    <a:lnTo>
                      <a:pt x="310" y="380"/>
                    </a:lnTo>
                    <a:lnTo>
                      <a:pt x="306" y="380"/>
                    </a:lnTo>
                    <a:lnTo>
                      <a:pt x="304" y="378"/>
                    </a:lnTo>
                    <a:lnTo>
                      <a:pt x="305" y="372"/>
                    </a:lnTo>
                    <a:lnTo>
                      <a:pt x="306" y="366"/>
                    </a:lnTo>
                    <a:lnTo>
                      <a:pt x="309" y="360"/>
                    </a:lnTo>
                    <a:lnTo>
                      <a:pt x="314" y="356"/>
                    </a:lnTo>
                    <a:lnTo>
                      <a:pt x="319" y="353"/>
                    </a:lnTo>
                    <a:lnTo>
                      <a:pt x="325" y="350"/>
                    </a:lnTo>
                    <a:lnTo>
                      <a:pt x="327" y="347"/>
                    </a:lnTo>
                    <a:lnTo>
                      <a:pt x="327" y="346"/>
                    </a:lnTo>
                    <a:lnTo>
                      <a:pt x="325" y="345"/>
                    </a:lnTo>
                    <a:lnTo>
                      <a:pt x="324" y="345"/>
                    </a:lnTo>
                    <a:lnTo>
                      <a:pt x="321" y="344"/>
                    </a:lnTo>
                    <a:lnTo>
                      <a:pt x="319" y="342"/>
                    </a:lnTo>
                    <a:lnTo>
                      <a:pt x="318" y="341"/>
                    </a:lnTo>
                    <a:lnTo>
                      <a:pt x="317" y="340"/>
                    </a:lnTo>
                    <a:lnTo>
                      <a:pt x="317" y="339"/>
                    </a:lnTo>
                    <a:lnTo>
                      <a:pt x="318" y="337"/>
                    </a:lnTo>
                    <a:lnTo>
                      <a:pt x="320" y="336"/>
                    </a:lnTo>
                    <a:lnTo>
                      <a:pt x="320" y="335"/>
                    </a:lnTo>
                    <a:lnTo>
                      <a:pt x="323" y="335"/>
                    </a:lnTo>
                    <a:lnTo>
                      <a:pt x="325" y="335"/>
                    </a:lnTo>
                    <a:lnTo>
                      <a:pt x="328" y="334"/>
                    </a:lnTo>
                    <a:lnTo>
                      <a:pt x="331" y="333"/>
                    </a:lnTo>
                    <a:lnTo>
                      <a:pt x="334" y="333"/>
                    </a:lnTo>
                    <a:lnTo>
                      <a:pt x="336" y="331"/>
                    </a:lnTo>
                    <a:lnTo>
                      <a:pt x="338" y="330"/>
                    </a:lnTo>
                    <a:lnTo>
                      <a:pt x="339" y="329"/>
                    </a:lnTo>
                    <a:lnTo>
                      <a:pt x="338" y="328"/>
                    </a:lnTo>
                    <a:lnTo>
                      <a:pt x="336" y="327"/>
                    </a:lnTo>
                    <a:lnTo>
                      <a:pt x="335" y="327"/>
                    </a:lnTo>
                    <a:lnTo>
                      <a:pt x="332" y="327"/>
                    </a:lnTo>
                    <a:lnTo>
                      <a:pt x="330" y="326"/>
                    </a:lnTo>
                    <a:lnTo>
                      <a:pt x="328" y="326"/>
                    </a:lnTo>
                    <a:lnTo>
                      <a:pt x="326" y="326"/>
                    </a:lnTo>
                    <a:lnTo>
                      <a:pt x="324" y="325"/>
                    </a:lnTo>
                    <a:lnTo>
                      <a:pt x="323" y="324"/>
                    </a:lnTo>
                    <a:lnTo>
                      <a:pt x="324" y="323"/>
                    </a:lnTo>
                    <a:lnTo>
                      <a:pt x="325" y="322"/>
                    </a:lnTo>
                    <a:lnTo>
                      <a:pt x="327" y="320"/>
                    </a:lnTo>
                    <a:lnTo>
                      <a:pt x="337" y="316"/>
                    </a:lnTo>
                    <a:lnTo>
                      <a:pt x="347" y="315"/>
                    </a:lnTo>
                    <a:close/>
                    <a:moveTo>
                      <a:pt x="123" y="314"/>
                    </a:moveTo>
                    <a:lnTo>
                      <a:pt x="124" y="314"/>
                    </a:lnTo>
                    <a:lnTo>
                      <a:pt x="125" y="315"/>
                    </a:lnTo>
                    <a:lnTo>
                      <a:pt x="124" y="316"/>
                    </a:lnTo>
                    <a:lnTo>
                      <a:pt x="123" y="317"/>
                    </a:lnTo>
                    <a:lnTo>
                      <a:pt x="122" y="319"/>
                    </a:lnTo>
                    <a:lnTo>
                      <a:pt x="121" y="320"/>
                    </a:lnTo>
                    <a:lnTo>
                      <a:pt x="120" y="322"/>
                    </a:lnTo>
                    <a:lnTo>
                      <a:pt x="120" y="322"/>
                    </a:lnTo>
                    <a:lnTo>
                      <a:pt x="118" y="324"/>
                    </a:lnTo>
                    <a:lnTo>
                      <a:pt x="118" y="325"/>
                    </a:lnTo>
                    <a:lnTo>
                      <a:pt x="118" y="326"/>
                    </a:lnTo>
                    <a:lnTo>
                      <a:pt x="119" y="326"/>
                    </a:lnTo>
                    <a:lnTo>
                      <a:pt x="119" y="327"/>
                    </a:lnTo>
                    <a:lnTo>
                      <a:pt x="120" y="328"/>
                    </a:lnTo>
                    <a:lnTo>
                      <a:pt x="121" y="329"/>
                    </a:lnTo>
                    <a:lnTo>
                      <a:pt x="122" y="331"/>
                    </a:lnTo>
                    <a:lnTo>
                      <a:pt x="121" y="333"/>
                    </a:lnTo>
                    <a:lnTo>
                      <a:pt x="120" y="334"/>
                    </a:lnTo>
                    <a:lnTo>
                      <a:pt x="118" y="335"/>
                    </a:lnTo>
                    <a:lnTo>
                      <a:pt x="116" y="336"/>
                    </a:lnTo>
                    <a:lnTo>
                      <a:pt x="112" y="339"/>
                    </a:lnTo>
                    <a:lnTo>
                      <a:pt x="111" y="341"/>
                    </a:lnTo>
                    <a:lnTo>
                      <a:pt x="110" y="344"/>
                    </a:lnTo>
                    <a:lnTo>
                      <a:pt x="110" y="346"/>
                    </a:lnTo>
                    <a:lnTo>
                      <a:pt x="111" y="349"/>
                    </a:lnTo>
                    <a:lnTo>
                      <a:pt x="110" y="351"/>
                    </a:lnTo>
                    <a:lnTo>
                      <a:pt x="110" y="355"/>
                    </a:lnTo>
                    <a:lnTo>
                      <a:pt x="108" y="357"/>
                    </a:lnTo>
                    <a:lnTo>
                      <a:pt x="107" y="359"/>
                    </a:lnTo>
                    <a:lnTo>
                      <a:pt x="105" y="361"/>
                    </a:lnTo>
                    <a:lnTo>
                      <a:pt x="100" y="366"/>
                    </a:lnTo>
                    <a:lnTo>
                      <a:pt x="96" y="370"/>
                    </a:lnTo>
                    <a:lnTo>
                      <a:pt x="94" y="373"/>
                    </a:lnTo>
                    <a:lnTo>
                      <a:pt x="91" y="377"/>
                    </a:lnTo>
                    <a:lnTo>
                      <a:pt x="89" y="380"/>
                    </a:lnTo>
                    <a:lnTo>
                      <a:pt x="87" y="382"/>
                    </a:lnTo>
                    <a:lnTo>
                      <a:pt x="85" y="384"/>
                    </a:lnTo>
                    <a:lnTo>
                      <a:pt x="84" y="385"/>
                    </a:lnTo>
                    <a:lnTo>
                      <a:pt x="81" y="386"/>
                    </a:lnTo>
                    <a:lnTo>
                      <a:pt x="80" y="385"/>
                    </a:lnTo>
                    <a:lnTo>
                      <a:pt x="79" y="384"/>
                    </a:lnTo>
                    <a:lnTo>
                      <a:pt x="78" y="382"/>
                    </a:lnTo>
                    <a:lnTo>
                      <a:pt x="77" y="380"/>
                    </a:lnTo>
                    <a:lnTo>
                      <a:pt x="76" y="378"/>
                    </a:lnTo>
                    <a:lnTo>
                      <a:pt x="76" y="375"/>
                    </a:lnTo>
                    <a:lnTo>
                      <a:pt x="75" y="374"/>
                    </a:lnTo>
                    <a:lnTo>
                      <a:pt x="74" y="373"/>
                    </a:lnTo>
                    <a:lnTo>
                      <a:pt x="73" y="373"/>
                    </a:lnTo>
                    <a:lnTo>
                      <a:pt x="70" y="374"/>
                    </a:lnTo>
                    <a:lnTo>
                      <a:pt x="68" y="375"/>
                    </a:lnTo>
                    <a:lnTo>
                      <a:pt x="67" y="377"/>
                    </a:lnTo>
                    <a:lnTo>
                      <a:pt x="65" y="378"/>
                    </a:lnTo>
                    <a:lnTo>
                      <a:pt x="64" y="379"/>
                    </a:lnTo>
                    <a:lnTo>
                      <a:pt x="63" y="380"/>
                    </a:lnTo>
                    <a:lnTo>
                      <a:pt x="59" y="383"/>
                    </a:lnTo>
                    <a:lnTo>
                      <a:pt x="58" y="385"/>
                    </a:lnTo>
                    <a:lnTo>
                      <a:pt x="57" y="389"/>
                    </a:lnTo>
                    <a:lnTo>
                      <a:pt x="56" y="391"/>
                    </a:lnTo>
                    <a:lnTo>
                      <a:pt x="55" y="393"/>
                    </a:lnTo>
                    <a:lnTo>
                      <a:pt x="54" y="396"/>
                    </a:lnTo>
                    <a:lnTo>
                      <a:pt x="52" y="399"/>
                    </a:lnTo>
                    <a:lnTo>
                      <a:pt x="49" y="402"/>
                    </a:lnTo>
                    <a:lnTo>
                      <a:pt x="47" y="405"/>
                    </a:lnTo>
                    <a:lnTo>
                      <a:pt x="44" y="409"/>
                    </a:lnTo>
                    <a:lnTo>
                      <a:pt x="42" y="412"/>
                    </a:lnTo>
                    <a:lnTo>
                      <a:pt x="38" y="413"/>
                    </a:lnTo>
                    <a:lnTo>
                      <a:pt x="36" y="414"/>
                    </a:lnTo>
                    <a:lnTo>
                      <a:pt x="34" y="413"/>
                    </a:lnTo>
                    <a:lnTo>
                      <a:pt x="33" y="412"/>
                    </a:lnTo>
                    <a:lnTo>
                      <a:pt x="32" y="411"/>
                    </a:lnTo>
                    <a:lnTo>
                      <a:pt x="31" y="410"/>
                    </a:lnTo>
                    <a:lnTo>
                      <a:pt x="30" y="409"/>
                    </a:lnTo>
                    <a:lnTo>
                      <a:pt x="27" y="409"/>
                    </a:lnTo>
                    <a:lnTo>
                      <a:pt x="25" y="409"/>
                    </a:lnTo>
                    <a:lnTo>
                      <a:pt x="23" y="410"/>
                    </a:lnTo>
                    <a:lnTo>
                      <a:pt x="22" y="411"/>
                    </a:lnTo>
                    <a:lnTo>
                      <a:pt x="20" y="412"/>
                    </a:lnTo>
                    <a:lnTo>
                      <a:pt x="18" y="414"/>
                    </a:lnTo>
                    <a:lnTo>
                      <a:pt x="16" y="415"/>
                    </a:lnTo>
                    <a:lnTo>
                      <a:pt x="14" y="415"/>
                    </a:lnTo>
                    <a:lnTo>
                      <a:pt x="12" y="413"/>
                    </a:lnTo>
                    <a:lnTo>
                      <a:pt x="11" y="412"/>
                    </a:lnTo>
                    <a:lnTo>
                      <a:pt x="9" y="412"/>
                    </a:lnTo>
                    <a:lnTo>
                      <a:pt x="7" y="413"/>
                    </a:lnTo>
                    <a:lnTo>
                      <a:pt x="3" y="414"/>
                    </a:lnTo>
                    <a:lnTo>
                      <a:pt x="1" y="415"/>
                    </a:lnTo>
                    <a:lnTo>
                      <a:pt x="0" y="415"/>
                    </a:lnTo>
                    <a:lnTo>
                      <a:pt x="0" y="414"/>
                    </a:lnTo>
                    <a:lnTo>
                      <a:pt x="1" y="412"/>
                    </a:lnTo>
                    <a:lnTo>
                      <a:pt x="2" y="410"/>
                    </a:lnTo>
                    <a:lnTo>
                      <a:pt x="2" y="409"/>
                    </a:lnTo>
                    <a:lnTo>
                      <a:pt x="3" y="407"/>
                    </a:lnTo>
                    <a:lnTo>
                      <a:pt x="4" y="405"/>
                    </a:lnTo>
                    <a:lnTo>
                      <a:pt x="5" y="403"/>
                    </a:lnTo>
                    <a:lnTo>
                      <a:pt x="5" y="403"/>
                    </a:lnTo>
                    <a:lnTo>
                      <a:pt x="4" y="401"/>
                    </a:lnTo>
                    <a:lnTo>
                      <a:pt x="3" y="399"/>
                    </a:lnTo>
                    <a:lnTo>
                      <a:pt x="3" y="396"/>
                    </a:lnTo>
                    <a:lnTo>
                      <a:pt x="4" y="394"/>
                    </a:lnTo>
                    <a:lnTo>
                      <a:pt x="8" y="392"/>
                    </a:lnTo>
                    <a:lnTo>
                      <a:pt x="11" y="390"/>
                    </a:lnTo>
                    <a:lnTo>
                      <a:pt x="14" y="389"/>
                    </a:lnTo>
                    <a:lnTo>
                      <a:pt x="18" y="388"/>
                    </a:lnTo>
                    <a:lnTo>
                      <a:pt x="21" y="386"/>
                    </a:lnTo>
                    <a:lnTo>
                      <a:pt x="26" y="382"/>
                    </a:lnTo>
                    <a:lnTo>
                      <a:pt x="31" y="378"/>
                    </a:lnTo>
                    <a:lnTo>
                      <a:pt x="34" y="373"/>
                    </a:lnTo>
                    <a:lnTo>
                      <a:pt x="40" y="367"/>
                    </a:lnTo>
                    <a:lnTo>
                      <a:pt x="46" y="361"/>
                    </a:lnTo>
                    <a:lnTo>
                      <a:pt x="54" y="355"/>
                    </a:lnTo>
                    <a:lnTo>
                      <a:pt x="65" y="347"/>
                    </a:lnTo>
                    <a:lnTo>
                      <a:pt x="76" y="338"/>
                    </a:lnTo>
                    <a:lnTo>
                      <a:pt x="83" y="335"/>
                    </a:lnTo>
                    <a:lnTo>
                      <a:pt x="90" y="333"/>
                    </a:lnTo>
                    <a:lnTo>
                      <a:pt x="98" y="330"/>
                    </a:lnTo>
                    <a:lnTo>
                      <a:pt x="102" y="327"/>
                    </a:lnTo>
                    <a:lnTo>
                      <a:pt x="107" y="324"/>
                    </a:lnTo>
                    <a:lnTo>
                      <a:pt x="111" y="322"/>
                    </a:lnTo>
                    <a:lnTo>
                      <a:pt x="112" y="320"/>
                    </a:lnTo>
                    <a:lnTo>
                      <a:pt x="114" y="318"/>
                    </a:lnTo>
                    <a:lnTo>
                      <a:pt x="118" y="316"/>
                    </a:lnTo>
                    <a:lnTo>
                      <a:pt x="121" y="314"/>
                    </a:lnTo>
                    <a:lnTo>
                      <a:pt x="123" y="314"/>
                    </a:lnTo>
                    <a:close/>
                    <a:moveTo>
                      <a:pt x="1539" y="307"/>
                    </a:moveTo>
                    <a:lnTo>
                      <a:pt x="1540" y="307"/>
                    </a:lnTo>
                    <a:lnTo>
                      <a:pt x="1542" y="308"/>
                    </a:lnTo>
                    <a:lnTo>
                      <a:pt x="1544" y="309"/>
                    </a:lnTo>
                    <a:lnTo>
                      <a:pt x="1547" y="311"/>
                    </a:lnTo>
                    <a:lnTo>
                      <a:pt x="1548" y="312"/>
                    </a:lnTo>
                    <a:lnTo>
                      <a:pt x="1549" y="313"/>
                    </a:lnTo>
                    <a:lnTo>
                      <a:pt x="1549" y="314"/>
                    </a:lnTo>
                    <a:lnTo>
                      <a:pt x="1550" y="316"/>
                    </a:lnTo>
                    <a:lnTo>
                      <a:pt x="1551" y="318"/>
                    </a:lnTo>
                    <a:lnTo>
                      <a:pt x="1551" y="320"/>
                    </a:lnTo>
                    <a:lnTo>
                      <a:pt x="1552" y="323"/>
                    </a:lnTo>
                    <a:lnTo>
                      <a:pt x="1552" y="325"/>
                    </a:lnTo>
                    <a:lnTo>
                      <a:pt x="1551" y="326"/>
                    </a:lnTo>
                    <a:lnTo>
                      <a:pt x="1551" y="326"/>
                    </a:lnTo>
                    <a:lnTo>
                      <a:pt x="1550" y="326"/>
                    </a:lnTo>
                    <a:lnTo>
                      <a:pt x="1548" y="324"/>
                    </a:lnTo>
                    <a:lnTo>
                      <a:pt x="1542" y="320"/>
                    </a:lnTo>
                    <a:lnTo>
                      <a:pt x="1539" y="317"/>
                    </a:lnTo>
                    <a:lnTo>
                      <a:pt x="1538" y="313"/>
                    </a:lnTo>
                    <a:lnTo>
                      <a:pt x="1537" y="309"/>
                    </a:lnTo>
                    <a:lnTo>
                      <a:pt x="1538" y="307"/>
                    </a:lnTo>
                    <a:lnTo>
                      <a:pt x="1539" y="307"/>
                    </a:lnTo>
                    <a:close/>
                    <a:moveTo>
                      <a:pt x="139" y="287"/>
                    </a:moveTo>
                    <a:lnTo>
                      <a:pt x="141" y="287"/>
                    </a:lnTo>
                    <a:lnTo>
                      <a:pt x="142" y="289"/>
                    </a:lnTo>
                    <a:lnTo>
                      <a:pt x="143" y="290"/>
                    </a:lnTo>
                    <a:lnTo>
                      <a:pt x="144" y="291"/>
                    </a:lnTo>
                    <a:lnTo>
                      <a:pt x="145" y="292"/>
                    </a:lnTo>
                    <a:lnTo>
                      <a:pt x="145" y="293"/>
                    </a:lnTo>
                    <a:lnTo>
                      <a:pt x="144" y="295"/>
                    </a:lnTo>
                    <a:lnTo>
                      <a:pt x="143" y="297"/>
                    </a:lnTo>
                    <a:lnTo>
                      <a:pt x="142" y="300"/>
                    </a:lnTo>
                    <a:lnTo>
                      <a:pt x="139" y="301"/>
                    </a:lnTo>
                    <a:lnTo>
                      <a:pt x="136" y="301"/>
                    </a:lnTo>
                    <a:lnTo>
                      <a:pt x="135" y="298"/>
                    </a:lnTo>
                    <a:lnTo>
                      <a:pt x="133" y="297"/>
                    </a:lnTo>
                    <a:lnTo>
                      <a:pt x="133" y="294"/>
                    </a:lnTo>
                    <a:lnTo>
                      <a:pt x="133" y="292"/>
                    </a:lnTo>
                    <a:lnTo>
                      <a:pt x="134" y="290"/>
                    </a:lnTo>
                    <a:lnTo>
                      <a:pt x="136" y="287"/>
                    </a:lnTo>
                    <a:lnTo>
                      <a:pt x="139" y="287"/>
                    </a:lnTo>
                    <a:close/>
                    <a:moveTo>
                      <a:pt x="434" y="285"/>
                    </a:moveTo>
                    <a:lnTo>
                      <a:pt x="434" y="287"/>
                    </a:lnTo>
                    <a:lnTo>
                      <a:pt x="434" y="289"/>
                    </a:lnTo>
                    <a:lnTo>
                      <a:pt x="433" y="290"/>
                    </a:lnTo>
                    <a:lnTo>
                      <a:pt x="433" y="291"/>
                    </a:lnTo>
                    <a:lnTo>
                      <a:pt x="431" y="292"/>
                    </a:lnTo>
                    <a:lnTo>
                      <a:pt x="429" y="293"/>
                    </a:lnTo>
                    <a:lnTo>
                      <a:pt x="428" y="293"/>
                    </a:lnTo>
                    <a:lnTo>
                      <a:pt x="427" y="292"/>
                    </a:lnTo>
                    <a:lnTo>
                      <a:pt x="426" y="291"/>
                    </a:lnTo>
                    <a:lnTo>
                      <a:pt x="426" y="291"/>
                    </a:lnTo>
                    <a:lnTo>
                      <a:pt x="426" y="289"/>
                    </a:lnTo>
                    <a:lnTo>
                      <a:pt x="427" y="287"/>
                    </a:lnTo>
                    <a:lnTo>
                      <a:pt x="429" y="286"/>
                    </a:lnTo>
                    <a:lnTo>
                      <a:pt x="431" y="285"/>
                    </a:lnTo>
                    <a:lnTo>
                      <a:pt x="434" y="285"/>
                    </a:lnTo>
                    <a:close/>
                    <a:moveTo>
                      <a:pt x="266" y="280"/>
                    </a:moveTo>
                    <a:lnTo>
                      <a:pt x="269" y="280"/>
                    </a:lnTo>
                    <a:lnTo>
                      <a:pt x="271" y="281"/>
                    </a:lnTo>
                    <a:lnTo>
                      <a:pt x="273" y="282"/>
                    </a:lnTo>
                    <a:lnTo>
                      <a:pt x="274" y="283"/>
                    </a:lnTo>
                    <a:lnTo>
                      <a:pt x="275" y="284"/>
                    </a:lnTo>
                    <a:lnTo>
                      <a:pt x="282" y="296"/>
                    </a:lnTo>
                    <a:lnTo>
                      <a:pt x="283" y="297"/>
                    </a:lnTo>
                    <a:lnTo>
                      <a:pt x="284" y="298"/>
                    </a:lnTo>
                    <a:lnTo>
                      <a:pt x="284" y="300"/>
                    </a:lnTo>
                    <a:lnTo>
                      <a:pt x="284" y="302"/>
                    </a:lnTo>
                    <a:lnTo>
                      <a:pt x="284" y="304"/>
                    </a:lnTo>
                    <a:lnTo>
                      <a:pt x="280" y="308"/>
                    </a:lnTo>
                    <a:lnTo>
                      <a:pt x="275" y="309"/>
                    </a:lnTo>
                    <a:lnTo>
                      <a:pt x="270" y="309"/>
                    </a:lnTo>
                    <a:lnTo>
                      <a:pt x="265" y="307"/>
                    </a:lnTo>
                    <a:lnTo>
                      <a:pt x="262" y="305"/>
                    </a:lnTo>
                    <a:lnTo>
                      <a:pt x="261" y="304"/>
                    </a:lnTo>
                    <a:lnTo>
                      <a:pt x="261" y="301"/>
                    </a:lnTo>
                    <a:lnTo>
                      <a:pt x="261" y="298"/>
                    </a:lnTo>
                    <a:lnTo>
                      <a:pt x="261" y="296"/>
                    </a:lnTo>
                    <a:lnTo>
                      <a:pt x="262" y="294"/>
                    </a:lnTo>
                    <a:lnTo>
                      <a:pt x="262" y="292"/>
                    </a:lnTo>
                    <a:lnTo>
                      <a:pt x="262" y="286"/>
                    </a:lnTo>
                    <a:lnTo>
                      <a:pt x="263" y="283"/>
                    </a:lnTo>
                    <a:lnTo>
                      <a:pt x="264" y="282"/>
                    </a:lnTo>
                    <a:lnTo>
                      <a:pt x="265" y="281"/>
                    </a:lnTo>
                    <a:lnTo>
                      <a:pt x="266" y="280"/>
                    </a:lnTo>
                    <a:close/>
                    <a:moveTo>
                      <a:pt x="210" y="270"/>
                    </a:moveTo>
                    <a:lnTo>
                      <a:pt x="211" y="271"/>
                    </a:lnTo>
                    <a:lnTo>
                      <a:pt x="211" y="272"/>
                    </a:lnTo>
                    <a:lnTo>
                      <a:pt x="211" y="273"/>
                    </a:lnTo>
                    <a:lnTo>
                      <a:pt x="211" y="275"/>
                    </a:lnTo>
                    <a:lnTo>
                      <a:pt x="211" y="278"/>
                    </a:lnTo>
                    <a:lnTo>
                      <a:pt x="210" y="279"/>
                    </a:lnTo>
                    <a:lnTo>
                      <a:pt x="209" y="279"/>
                    </a:lnTo>
                    <a:lnTo>
                      <a:pt x="207" y="281"/>
                    </a:lnTo>
                    <a:lnTo>
                      <a:pt x="204" y="282"/>
                    </a:lnTo>
                    <a:lnTo>
                      <a:pt x="201" y="283"/>
                    </a:lnTo>
                    <a:lnTo>
                      <a:pt x="199" y="283"/>
                    </a:lnTo>
                    <a:lnTo>
                      <a:pt x="196" y="284"/>
                    </a:lnTo>
                    <a:lnTo>
                      <a:pt x="194" y="285"/>
                    </a:lnTo>
                    <a:lnTo>
                      <a:pt x="193" y="287"/>
                    </a:lnTo>
                    <a:lnTo>
                      <a:pt x="193" y="290"/>
                    </a:lnTo>
                    <a:lnTo>
                      <a:pt x="194" y="291"/>
                    </a:lnTo>
                    <a:lnTo>
                      <a:pt x="195" y="293"/>
                    </a:lnTo>
                    <a:lnTo>
                      <a:pt x="197" y="294"/>
                    </a:lnTo>
                    <a:lnTo>
                      <a:pt x="198" y="295"/>
                    </a:lnTo>
                    <a:lnTo>
                      <a:pt x="198" y="296"/>
                    </a:lnTo>
                    <a:lnTo>
                      <a:pt x="197" y="300"/>
                    </a:lnTo>
                    <a:lnTo>
                      <a:pt x="196" y="304"/>
                    </a:lnTo>
                    <a:lnTo>
                      <a:pt x="193" y="307"/>
                    </a:lnTo>
                    <a:lnTo>
                      <a:pt x="189" y="311"/>
                    </a:lnTo>
                    <a:lnTo>
                      <a:pt x="185" y="313"/>
                    </a:lnTo>
                    <a:lnTo>
                      <a:pt x="175" y="316"/>
                    </a:lnTo>
                    <a:lnTo>
                      <a:pt x="167" y="316"/>
                    </a:lnTo>
                    <a:lnTo>
                      <a:pt x="161" y="313"/>
                    </a:lnTo>
                    <a:lnTo>
                      <a:pt x="157" y="307"/>
                    </a:lnTo>
                    <a:lnTo>
                      <a:pt x="156" y="301"/>
                    </a:lnTo>
                    <a:lnTo>
                      <a:pt x="163" y="291"/>
                    </a:lnTo>
                    <a:lnTo>
                      <a:pt x="174" y="282"/>
                    </a:lnTo>
                    <a:lnTo>
                      <a:pt x="177" y="281"/>
                    </a:lnTo>
                    <a:lnTo>
                      <a:pt x="179" y="280"/>
                    </a:lnTo>
                    <a:lnTo>
                      <a:pt x="182" y="279"/>
                    </a:lnTo>
                    <a:lnTo>
                      <a:pt x="185" y="276"/>
                    </a:lnTo>
                    <a:lnTo>
                      <a:pt x="188" y="275"/>
                    </a:lnTo>
                    <a:lnTo>
                      <a:pt x="192" y="275"/>
                    </a:lnTo>
                    <a:lnTo>
                      <a:pt x="195" y="275"/>
                    </a:lnTo>
                    <a:lnTo>
                      <a:pt x="198" y="274"/>
                    </a:lnTo>
                    <a:lnTo>
                      <a:pt x="199" y="273"/>
                    </a:lnTo>
                    <a:lnTo>
                      <a:pt x="201" y="272"/>
                    </a:lnTo>
                    <a:lnTo>
                      <a:pt x="204" y="271"/>
                    </a:lnTo>
                    <a:lnTo>
                      <a:pt x="206" y="270"/>
                    </a:lnTo>
                    <a:lnTo>
                      <a:pt x="208" y="270"/>
                    </a:lnTo>
                    <a:lnTo>
                      <a:pt x="210" y="270"/>
                    </a:lnTo>
                    <a:close/>
                    <a:moveTo>
                      <a:pt x="517" y="268"/>
                    </a:moveTo>
                    <a:lnTo>
                      <a:pt x="520" y="270"/>
                    </a:lnTo>
                    <a:lnTo>
                      <a:pt x="521" y="271"/>
                    </a:lnTo>
                    <a:lnTo>
                      <a:pt x="522" y="273"/>
                    </a:lnTo>
                    <a:lnTo>
                      <a:pt x="521" y="275"/>
                    </a:lnTo>
                    <a:lnTo>
                      <a:pt x="520" y="278"/>
                    </a:lnTo>
                    <a:lnTo>
                      <a:pt x="517" y="280"/>
                    </a:lnTo>
                    <a:lnTo>
                      <a:pt x="514" y="282"/>
                    </a:lnTo>
                    <a:lnTo>
                      <a:pt x="511" y="284"/>
                    </a:lnTo>
                    <a:lnTo>
                      <a:pt x="507" y="285"/>
                    </a:lnTo>
                    <a:lnTo>
                      <a:pt x="504" y="285"/>
                    </a:lnTo>
                    <a:lnTo>
                      <a:pt x="502" y="284"/>
                    </a:lnTo>
                    <a:lnTo>
                      <a:pt x="501" y="282"/>
                    </a:lnTo>
                    <a:lnTo>
                      <a:pt x="501" y="280"/>
                    </a:lnTo>
                    <a:lnTo>
                      <a:pt x="502" y="278"/>
                    </a:lnTo>
                    <a:lnTo>
                      <a:pt x="504" y="275"/>
                    </a:lnTo>
                    <a:lnTo>
                      <a:pt x="506" y="274"/>
                    </a:lnTo>
                    <a:lnTo>
                      <a:pt x="507" y="272"/>
                    </a:lnTo>
                    <a:lnTo>
                      <a:pt x="510" y="272"/>
                    </a:lnTo>
                    <a:lnTo>
                      <a:pt x="512" y="271"/>
                    </a:lnTo>
                    <a:lnTo>
                      <a:pt x="514" y="270"/>
                    </a:lnTo>
                    <a:lnTo>
                      <a:pt x="515" y="268"/>
                    </a:lnTo>
                    <a:lnTo>
                      <a:pt x="517" y="268"/>
                    </a:lnTo>
                    <a:close/>
                    <a:moveTo>
                      <a:pt x="330" y="266"/>
                    </a:moveTo>
                    <a:lnTo>
                      <a:pt x="332" y="266"/>
                    </a:lnTo>
                    <a:lnTo>
                      <a:pt x="335" y="268"/>
                    </a:lnTo>
                    <a:lnTo>
                      <a:pt x="337" y="268"/>
                    </a:lnTo>
                    <a:lnTo>
                      <a:pt x="338" y="268"/>
                    </a:lnTo>
                    <a:lnTo>
                      <a:pt x="338" y="269"/>
                    </a:lnTo>
                    <a:lnTo>
                      <a:pt x="338" y="271"/>
                    </a:lnTo>
                    <a:lnTo>
                      <a:pt x="337" y="272"/>
                    </a:lnTo>
                    <a:lnTo>
                      <a:pt x="336" y="273"/>
                    </a:lnTo>
                    <a:lnTo>
                      <a:pt x="334" y="274"/>
                    </a:lnTo>
                    <a:lnTo>
                      <a:pt x="330" y="275"/>
                    </a:lnTo>
                    <a:lnTo>
                      <a:pt x="328" y="276"/>
                    </a:lnTo>
                    <a:lnTo>
                      <a:pt x="327" y="276"/>
                    </a:lnTo>
                    <a:lnTo>
                      <a:pt x="324" y="276"/>
                    </a:lnTo>
                    <a:lnTo>
                      <a:pt x="320" y="275"/>
                    </a:lnTo>
                    <a:lnTo>
                      <a:pt x="318" y="275"/>
                    </a:lnTo>
                    <a:lnTo>
                      <a:pt x="317" y="274"/>
                    </a:lnTo>
                    <a:lnTo>
                      <a:pt x="317" y="272"/>
                    </a:lnTo>
                    <a:lnTo>
                      <a:pt x="318" y="271"/>
                    </a:lnTo>
                    <a:lnTo>
                      <a:pt x="319" y="269"/>
                    </a:lnTo>
                    <a:lnTo>
                      <a:pt x="321" y="268"/>
                    </a:lnTo>
                    <a:lnTo>
                      <a:pt x="324" y="268"/>
                    </a:lnTo>
                    <a:lnTo>
                      <a:pt x="327" y="266"/>
                    </a:lnTo>
                    <a:lnTo>
                      <a:pt x="330" y="266"/>
                    </a:lnTo>
                    <a:close/>
                    <a:moveTo>
                      <a:pt x="460" y="258"/>
                    </a:moveTo>
                    <a:lnTo>
                      <a:pt x="463" y="259"/>
                    </a:lnTo>
                    <a:lnTo>
                      <a:pt x="465" y="260"/>
                    </a:lnTo>
                    <a:lnTo>
                      <a:pt x="466" y="262"/>
                    </a:lnTo>
                    <a:lnTo>
                      <a:pt x="466" y="264"/>
                    </a:lnTo>
                    <a:lnTo>
                      <a:pt x="465" y="266"/>
                    </a:lnTo>
                    <a:lnTo>
                      <a:pt x="463" y="269"/>
                    </a:lnTo>
                    <a:lnTo>
                      <a:pt x="461" y="271"/>
                    </a:lnTo>
                    <a:lnTo>
                      <a:pt x="458" y="273"/>
                    </a:lnTo>
                    <a:lnTo>
                      <a:pt x="456" y="274"/>
                    </a:lnTo>
                    <a:lnTo>
                      <a:pt x="448" y="275"/>
                    </a:lnTo>
                    <a:lnTo>
                      <a:pt x="441" y="274"/>
                    </a:lnTo>
                    <a:lnTo>
                      <a:pt x="436" y="274"/>
                    </a:lnTo>
                    <a:lnTo>
                      <a:pt x="431" y="275"/>
                    </a:lnTo>
                    <a:lnTo>
                      <a:pt x="428" y="275"/>
                    </a:lnTo>
                    <a:lnTo>
                      <a:pt x="424" y="275"/>
                    </a:lnTo>
                    <a:lnTo>
                      <a:pt x="420" y="274"/>
                    </a:lnTo>
                    <a:lnTo>
                      <a:pt x="418" y="272"/>
                    </a:lnTo>
                    <a:lnTo>
                      <a:pt x="417" y="270"/>
                    </a:lnTo>
                    <a:lnTo>
                      <a:pt x="416" y="269"/>
                    </a:lnTo>
                    <a:lnTo>
                      <a:pt x="417" y="266"/>
                    </a:lnTo>
                    <a:lnTo>
                      <a:pt x="418" y="264"/>
                    </a:lnTo>
                    <a:lnTo>
                      <a:pt x="420" y="262"/>
                    </a:lnTo>
                    <a:lnTo>
                      <a:pt x="423" y="262"/>
                    </a:lnTo>
                    <a:lnTo>
                      <a:pt x="426" y="261"/>
                    </a:lnTo>
                    <a:lnTo>
                      <a:pt x="428" y="261"/>
                    </a:lnTo>
                    <a:lnTo>
                      <a:pt x="431" y="260"/>
                    </a:lnTo>
                    <a:lnTo>
                      <a:pt x="434" y="260"/>
                    </a:lnTo>
                    <a:lnTo>
                      <a:pt x="435" y="260"/>
                    </a:lnTo>
                    <a:lnTo>
                      <a:pt x="436" y="260"/>
                    </a:lnTo>
                    <a:lnTo>
                      <a:pt x="436" y="260"/>
                    </a:lnTo>
                    <a:lnTo>
                      <a:pt x="434" y="260"/>
                    </a:lnTo>
                    <a:lnTo>
                      <a:pt x="447" y="259"/>
                    </a:lnTo>
                    <a:lnTo>
                      <a:pt x="460" y="258"/>
                    </a:lnTo>
                    <a:close/>
                    <a:moveTo>
                      <a:pt x="208" y="246"/>
                    </a:moveTo>
                    <a:lnTo>
                      <a:pt x="212" y="250"/>
                    </a:lnTo>
                    <a:lnTo>
                      <a:pt x="214" y="251"/>
                    </a:lnTo>
                    <a:lnTo>
                      <a:pt x="215" y="252"/>
                    </a:lnTo>
                    <a:lnTo>
                      <a:pt x="216" y="254"/>
                    </a:lnTo>
                    <a:lnTo>
                      <a:pt x="217" y="255"/>
                    </a:lnTo>
                    <a:lnTo>
                      <a:pt x="217" y="258"/>
                    </a:lnTo>
                    <a:lnTo>
                      <a:pt x="217" y="260"/>
                    </a:lnTo>
                    <a:lnTo>
                      <a:pt x="215" y="262"/>
                    </a:lnTo>
                    <a:lnTo>
                      <a:pt x="211" y="263"/>
                    </a:lnTo>
                    <a:lnTo>
                      <a:pt x="208" y="264"/>
                    </a:lnTo>
                    <a:lnTo>
                      <a:pt x="205" y="264"/>
                    </a:lnTo>
                    <a:lnTo>
                      <a:pt x="201" y="264"/>
                    </a:lnTo>
                    <a:lnTo>
                      <a:pt x="199" y="264"/>
                    </a:lnTo>
                    <a:lnTo>
                      <a:pt x="198" y="263"/>
                    </a:lnTo>
                    <a:lnTo>
                      <a:pt x="196" y="263"/>
                    </a:lnTo>
                    <a:lnTo>
                      <a:pt x="195" y="263"/>
                    </a:lnTo>
                    <a:lnTo>
                      <a:pt x="193" y="264"/>
                    </a:lnTo>
                    <a:lnTo>
                      <a:pt x="192" y="264"/>
                    </a:lnTo>
                    <a:lnTo>
                      <a:pt x="190" y="265"/>
                    </a:lnTo>
                    <a:lnTo>
                      <a:pt x="189" y="265"/>
                    </a:lnTo>
                    <a:lnTo>
                      <a:pt x="188" y="266"/>
                    </a:lnTo>
                    <a:lnTo>
                      <a:pt x="186" y="265"/>
                    </a:lnTo>
                    <a:lnTo>
                      <a:pt x="183" y="265"/>
                    </a:lnTo>
                    <a:lnTo>
                      <a:pt x="179" y="265"/>
                    </a:lnTo>
                    <a:lnTo>
                      <a:pt x="176" y="265"/>
                    </a:lnTo>
                    <a:lnTo>
                      <a:pt x="173" y="266"/>
                    </a:lnTo>
                    <a:lnTo>
                      <a:pt x="172" y="268"/>
                    </a:lnTo>
                    <a:lnTo>
                      <a:pt x="169" y="269"/>
                    </a:lnTo>
                    <a:lnTo>
                      <a:pt x="167" y="270"/>
                    </a:lnTo>
                    <a:lnTo>
                      <a:pt x="165" y="271"/>
                    </a:lnTo>
                    <a:lnTo>
                      <a:pt x="164" y="272"/>
                    </a:lnTo>
                    <a:lnTo>
                      <a:pt x="162" y="272"/>
                    </a:lnTo>
                    <a:lnTo>
                      <a:pt x="161" y="272"/>
                    </a:lnTo>
                    <a:lnTo>
                      <a:pt x="160" y="271"/>
                    </a:lnTo>
                    <a:lnTo>
                      <a:pt x="160" y="270"/>
                    </a:lnTo>
                    <a:lnTo>
                      <a:pt x="161" y="268"/>
                    </a:lnTo>
                    <a:lnTo>
                      <a:pt x="163" y="264"/>
                    </a:lnTo>
                    <a:lnTo>
                      <a:pt x="165" y="262"/>
                    </a:lnTo>
                    <a:lnTo>
                      <a:pt x="169" y="259"/>
                    </a:lnTo>
                    <a:lnTo>
                      <a:pt x="174" y="257"/>
                    </a:lnTo>
                    <a:lnTo>
                      <a:pt x="177" y="255"/>
                    </a:lnTo>
                    <a:lnTo>
                      <a:pt x="186" y="252"/>
                    </a:lnTo>
                    <a:lnTo>
                      <a:pt x="194" y="249"/>
                    </a:lnTo>
                    <a:lnTo>
                      <a:pt x="201" y="246"/>
                    </a:lnTo>
                    <a:lnTo>
                      <a:pt x="208" y="246"/>
                    </a:lnTo>
                    <a:close/>
                    <a:moveTo>
                      <a:pt x="404" y="204"/>
                    </a:moveTo>
                    <a:lnTo>
                      <a:pt x="409" y="204"/>
                    </a:lnTo>
                    <a:lnTo>
                      <a:pt x="413" y="205"/>
                    </a:lnTo>
                    <a:lnTo>
                      <a:pt x="416" y="207"/>
                    </a:lnTo>
                    <a:lnTo>
                      <a:pt x="417" y="208"/>
                    </a:lnTo>
                    <a:lnTo>
                      <a:pt x="418" y="209"/>
                    </a:lnTo>
                    <a:lnTo>
                      <a:pt x="419" y="211"/>
                    </a:lnTo>
                    <a:lnTo>
                      <a:pt x="422" y="213"/>
                    </a:lnTo>
                    <a:lnTo>
                      <a:pt x="423" y="214"/>
                    </a:lnTo>
                    <a:lnTo>
                      <a:pt x="425" y="215"/>
                    </a:lnTo>
                    <a:lnTo>
                      <a:pt x="427" y="216"/>
                    </a:lnTo>
                    <a:lnTo>
                      <a:pt x="430" y="215"/>
                    </a:lnTo>
                    <a:lnTo>
                      <a:pt x="433" y="215"/>
                    </a:lnTo>
                    <a:lnTo>
                      <a:pt x="435" y="215"/>
                    </a:lnTo>
                    <a:lnTo>
                      <a:pt x="437" y="216"/>
                    </a:lnTo>
                    <a:lnTo>
                      <a:pt x="439" y="218"/>
                    </a:lnTo>
                    <a:lnTo>
                      <a:pt x="440" y="219"/>
                    </a:lnTo>
                    <a:lnTo>
                      <a:pt x="440" y="220"/>
                    </a:lnTo>
                    <a:lnTo>
                      <a:pt x="441" y="222"/>
                    </a:lnTo>
                    <a:lnTo>
                      <a:pt x="441" y="225"/>
                    </a:lnTo>
                    <a:lnTo>
                      <a:pt x="441" y="226"/>
                    </a:lnTo>
                    <a:lnTo>
                      <a:pt x="441" y="228"/>
                    </a:lnTo>
                    <a:lnTo>
                      <a:pt x="444" y="229"/>
                    </a:lnTo>
                    <a:lnTo>
                      <a:pt x="445" y="229"/>
                    </a:lnTo>
                    <a:lnTo>
                      <a:pt x="446" y="230"/>
                    </a:lnTo>
                    <a:lnTo>
                      <a:pt x="448" y="230"/>
                    </a:lnTo>
                    <a:lnTo>
                      <a:pt x="449" y="232"/>
                    </a:lnTo>
                    <a:lnTo>
                      <a:pt x="449" y="233"/>
                    </a:lnTo>
                    <a:lnTo>
                      <a:pt x="449" y="235"/>
                    </a:lnTo>
                    <a:lnTo>
                      <a:pt x="448" y="236"/>
                    </a:lnTo>
                    <a:lnTo>
                      <a:pt x="446" y="237"/>
                    </a:lnTo>
                    <a:lnTo>
                      <a:pt x="444" y="238"/>
                    </a:lnTo>
                    <a:lnTo>
                      <a:pt x="441" y="240"/>
                    </a:lnTo>
                    <a:lnTo>
                      <a:pt x="441" y="240"/>
                    </a:lnTo>
                    <a:lnTo>
                      <a:pt x="443" y="241"/>
                    </a:lnTo>
                    <a:lnTo>
                      <a:pt x="443" y="242"/>
                    </a:lnTo>
                    <a:lnTo>
                      <a:pt x="444" y="244"/>
                    </a:lnTo>
                    <a:lnTo>
                      <a:pt x="441" y="247"/>
                    </a:lnTo>
                    <a:lnTo>
                      <a:pt x="439" y="248"/>
                    </a:lnTo>
                    <a:lnTo>
                      <a:pt x="436" y="249"/>
                    </a:lnTo>
                    <a:lnTo>
                      <a:pt x="433" y="250"/>
                    </a:lnTo>
                    <a:lnTo>
                      <a:pt x="429" y="251"/>
                    </a:lnTo>
                    <a:lnTo>
                      <a:pt x="423" y="252"/>
                    </a:lnTo>
                    <a:lnTo>
                      <a:pt x="417" y="255"/>
                    </a:lnTo>
                    <a:lnTo>
                      <a:pt x="411" y="258"/>
                    </a:lnTo>
                    <a:lnTo>
                      <a:pt x="407" y="258"/>
                    </a:lnTo>
                    <a:lnTo>
                      <a:pt x="404" y="257"/>
                    </a:lnTo>
                    <a:lnTo>
                      <a:pt x="403" y="255"/>
                    </a:lnTo>
                    <a:lnTo>
                      <a:pt x="401" y="254"/>
                    </a:lnTo>
                    <a:lnTo>
                      <a:pt x="400" y="253"/>
                    </a:lnTo>
                    <a:lnTo>
                      <a:pt x="398" y="252"/>
                    </a:lnTo>
                    <a:lnTo>
                      <a:pt x="396" y="251"/>
                    </a:lnTo>
                    <a:lnTo>
                      <a:pt x="394" y="250"/>
                    </a:lnTo>
                    <a:lnTo>
                      <a:pt x="393" y="248"/>
                    </a:lnTo>
                    <a:lnTo>
                      <a:pt x="391" y="247"/>
                    </a:lnTo>
                    <a:lnTo>
                      <a:pt x="391" y="246"/>
                    </a:lnTo>
                    <a:lnTo>
                      <a:pt x="392" y="244"/>
                    </a:lnTo>
                    <a:lnTo>
                      <a:pt x="395" y="243"/>
                    </a:lnTo>
                    <a:lnTo>
                      <a:pt x="397" y="243"/>
                    </a:lnTo>
                    <a:lnTo>
                      <a:pt x="401" y="243"/>
                    </a:lnTo>
                    <a:lnTo>
                      <a:pt x="402" y="243"/>
                    </a:lnTo>
                    <a:lnTo>
                      <a:pt x="404" y="242"/>
                    </a:lnTo>
                    <a:lnTo>
                      <a:pt x="407" y="242"/>
                    </a:lnTo>
                    <a:lnTo>
                      <a:pt x="408" y="241"/>
                    </a:lnTo>
                    <a:lnTo>
                      <a:pt x="409" y="240"/>
                    </a:lnTo>
                    <a:lnTo>
                      <a:pt x="409" y="238"/>
                    </a:lnTo>
                    <a:lnTo>
                      <a:pt x="408" y="237"/>
                    </a:lnTo>
                    <a:lnTo>
                      <a:pt x="406" y="236"/>
                    </a:lnTo>
                    <a:lnTo>
                      <a:pt x="404" y="236"/>
                    </a:lnTo>
                    <a:lnTo>
                      <a:pt x="402" y="236"/>
                    </a:lnTo>
                    <a:lnTo>
                      <a:pt x="400" y="235"/>
                    </a:lnTo>
                    <a:lnTo>
                      <a:pt x="397" y="235"/>
                    </a:lnTo>
                    <a:lnTo>
                      <a:pt x="397" y="233"/>
                    </a:lnTo>
                    <a:lnTo>
                      <a:pt x="396" y="231"/>
                    </a:lnTo>
                    <a:lnTo>
                      <a:pt x="396" y="230"/>
                    </a:lnTo>
                    <a:lnTo>
                      <a:pt x="396" y="228"/>
                    </a:lnTo>
                    <a:lnTo>
                      <a:pt x="397" y="227"/>
                    </a:lnTo>
                    <a:lnTo>
                      <a:pt x="396" y="226"/>
                    </a:lnTo>
                    <a:lnTo>
                      <a:pt x="395" y="226"/>
                    </a:lnTo>
                    <a:lnTo>
                      <a:pt x="394" y="225"/>
                    </a:lnTo>
                    <a:lnTo>
                      <a:pt x="392" y="225"/>
                    </a:lnTo>
                    <a:lnTo>
                      <a:pt x="391" y="222"/>
                    </a:lnTo>
                    <a:lnTo>
                      <a:pt x="391" y="221"/>
                    </a:lnTo>
                    <a:lnTo>
                      <a:pt x="392" y="219"/>
                    </a:lnTo>
                    <a:lnTo>
                      <a:pt x="392" y="218"/>
                    </a:lnTo>
                    <a:lnTo>
                      <a:pt x="393" y="217"/>
                    </a:lnTo>
                    <a:lnTo>
                      <a:pt x="394" y="215"/>
                    </a:lnTo>
                    <a:lnTo>
                      <a:pt x="395" y="214"/>
                    </a:lnTo>
                    <a:lnTo>
                      <a:pt x="394" y="211"/>
                    </a:lnTo>
                    <a:lnTo>
                      <a:pt x="394" y="210"/>
                    </a:lnTo>
                    <a:lnTo>
                      <a:pt x="394" y="209"/>
                    </a:lnTo>
                    <a:lnTo>
                      <a:pt x="395" y="207"/>
                    </a:lnTo>
                    <a:lnTo>
                      <a:pt x="396" y="206"/>
                    </a:lnTo>
                    <a:lnTo>
                      <a:pt x="400" y="205"/>
                    </a:lnTo>
                    <a:lnTo>
                      <a:pt x="404" y="204"/>
                    </a:lnTo>
                    <a:close/>
                    <a:moveTo>
                      <a:pt x="310" y="194"/>
                    </a:moveTo>
                    <a:lnTo>
                      <a:pt x="313" y="195"/>
                    </a:lnTo>
                    <a:lnTo>
                      <a:pt x="315" y="196"/>
                    </a:lnTo>
                    <a:lnTo>
                      <a:pt x="317" y="197"/>
                    </a:lnTo>
                    <a:lnTo>
                      <a:pt x="319" y="197"/>
                    </a:lnTo>
                    <a:lnTo>
                      <a:pt x="321" y="199"/>
                    </a:lnTo>
                    <a:lnTo>
                      <a:pt x="323" y="202"/>
                    </a:lnTo>
                    <a:lnTo>
                      <a:pt x="323" y="205"/>
                    </a:lnTo>
                    <a:lnTo>
                      <a:pt x="324" y="207"/>
                    </a:lnTo>
                    <a:lnTo>
                      <a:pt x="324" y="210"/>
                    </a:lnTo>
                    <a:lnTo>
                      <a:pt x="325" y="211"/>
                    </a:lnTo>
                    <a:lnTo>
                      <a:pt x="327" y="213"/>
                    </a:lnTo>
                    <a:lnTo>
                      <a:pt x="328" y="213"/>
                    </a:lnTo>
                    <a:lnTo>
                      <a:pt x="330" y="213"/>
                    </a:lnTo>
                    <a:lnTo>
                      <a:pt x="331" y="210"/>
                    </a:lnTo>
                    <a:lnTo>
                      <a:pt x="332" y="210"/>
                    </a:lnTo>
                    <a:lnTo>
                      <a:pt x="335" y="209"/>
                    </a:lnTo>
                    <a:lnTo>
                      <a:pt x="336" y="208"/>
                    </a:lnTo>
                    <a:lnTo>
                      <a:pt x="337" y="207"/>
                    </a:lnTo>
                    <a:lnTo>
                      <a:pt x="338" y="208"/>
                    </a:lnTo>
                    <a:lnTo>
                      <a:pt x="340" y="209"/>
                    </a:lnTo>
                    <a:lnTo>
                      <a:pt x="342" y="210"/>
                    </a:lnTo>
                    <a:lnTo>
                      <a:pt x="342" y="213"/>
                    </a:lnTo>
                    <a:lnTo>
                      <a:pt x="342" y="214"/>
                    </a:lnTo>
                    <a:lnTo>
                      <a:pt x="343" y="216"/>
                    </a:lnTo>
                    <a:lnTo>
                      <a:pt x="343" y="218"/>
                    </a:lnTo>
                    <a:lnTo>
                      <a:pt x="345" y="219"/>
                    </a:lnTo>
                    <a:lnTo>
                      <a:pt x="347" y="221"/>
                    </a:lnTo>
                    <a:lnTo>
                      <a:pt x="349" y="224"/>
                    </a:lnTo>
                    <a:lnTo>
                      <a:pt x="352" y="225"/>
                    </a:lnTo>
                    <a:lnTo>
                      <a:pt x="354" y="227"/>
                    </a:lnTo>
                    <a:lnTo>
                      <a:pt x="357" y="229"/>
                    </a:lnTo>
                    <a:lnTo>
                      <a:pt x="358" y="231"/>
                    </a:lnTo>
                    <a:lnTo>
                      <a:pt x="359" y="235"/>
                    </a:lnTo>
                    <a:lnTo>
                      <a:pt x="359" y="237"/>
                    </a:lnTo>
                    <a:lnTo>
                      <a:pt x="359" y="239"/>
                    </a:lnTo>
                    <a:lnTo>
                      <a:pt x="359" y="242"/>
                    </a:lnTo>
                    <a:lnTo>
                      <a:pt x="359" y="244"/>
                    </a:lnTo>
                    <a:lnTo>
                      <a:pt x="361" y="248"/>
                    </a:lnTo>
                    <a:lnTo>
                      <a:pt x="362" y="248"/>
                    </a:lnTo>
                    <a:lnTo>
                      <a:pt x="363" y="249"/>
                    </a:lnTo>
                    <a:lnTo>
                      <a:pt x="363" y="250"/>
                    </a:lnTo>
                    <a:lnTo>
                      <a:pt x="365" y="252"/>
                    </a:lnTo>
                    <a:lnTo>
                      <a:pt x="367" y="254"/>
                    </a:lnTo>
                    <a:lnTo>
                      <a:pt x="368" y="257"/>
                    </a:lnTo>
                    <a:lnTo>
                      <a:pt x="368" y="260"/>
                    </a:lnTo>
                    <a:lnTo>
                      <a:pt x="368" y="262"/>
                    </a:lnTo>
                    <a:lnTo>
                      <a:pt x="365" y="264"/>
                    </a:lnTo>
                    <a:lnTo>
                      <a:pt x="364" y="265"/>
                    </a:lnTo>
                    <a:lnTo>
                      <a:pt x="361" y="266"/>
                    </a:lnTo>
                    <a:lnTo>
                      <a:pt x="357" y="266"/>
                    </a:lnTo>
                    <a:lnTo>
                      <a:pt x="353" y="266"/>
                    </a:lnTo>
                    <a:lnTo>
                      <a:pt x="351" y="265"/>
                    </a:lnTo>
                    <a:lnTo>
                      <a:pt x="349" y="264"/>
                    </a:lnTo>
                    <a:lnTo>
                      <a:pt x="348" y="262"/>
                    </a:lnTo>
                    <a:lnTo>
                      <a:pt x="347" y="260"/>
                    </a:lnTo>
                    <a:lnTo>
                      <a:pt x="347" y="257"/>
                    </a:lnTo>
                    <a:lnTo>
                      <a:pt x="347" y="254"/>
                    </a:lnTo>
                    <a:lnTo>
                      <a:pt x="347" y="252"/>
                    </a:lnTo>
                    <a:lnTo>
                      <a:pt x="346" y="251"/>
                    </a:lnTo>
                    <a:lnTo>
                      <a:pt x="345" y="250"/>
                    </a:lnTo>
                    <a:lnTo>
                      <a:pt x="342" y="250"/>
                    </a:lnTo>
                    <a:lnTo>
                      <a:pt x="340" y="250"/>
                    </a:lnTo>
                    <a:lnTo>
                      <a:pt x="338" y="250"/>
                    </a:lnTo>
                    <a:lnTo>
                      <a:pt x="335" y="249"/>
                    </a:lnTo>
                    <a:lnTo>
                      <a:pt x="331" y="249"/>
                    </a:lnTo>
                    <a:lnTo>
                      <a:pt x="329" y="248"/>
                    </a:lnTo>
                    <a:lnTo>
                      <a:pt x="328" y="246"/>
                    </a:lnTo>
                    <a:lnTo>
                      <a:pt x="326" y="246"/>
                    </a:lnTo>
                    <a:lnTo>
                      <a:pt x="324" y="246"/>
                    </a:lnTo>
                    <a:lnTo>
                      <a:pt x="321" y="248"/>
                    </a:lnTo>
                    <a:lnTo>
                      <a:pt x="320" y="249"/>
                    </a:lnTo>
                    <a:lnTo>
                      <a:pt x="319" y="251"/>
                    </a:lnTo>
                    <a:lnTo>
                      <a:pt x="319" y="252"/>
                    </a:lnTo>
                    <a:lnTo>
                      <a:pt x="318" y="253"/>
                    </a:lnTo>
                    <a:lnTo>
                      <a:pt x="317" y="254"/>
                    </a:lnTo>
                    <a:lnTo>
                      <a:pt x="310" y="255"/>
                    </a:lnTo>
                    <a:lnTo>
                      <a:pt x="303" y="254"/>
                    </a:lnTo>
                    <a:lnTo>
                      <a:pt x="296" y="251"/>
                    </a:lnTo>
                    <a:lnTo>
                      <a:pt x="291" y="248"/>
                    </a:lnTo>
                    <a:lnTo>
                      <a:pt x="288" y="243"/>
                    </a:lnTo>
                    <a:lnTo>
                      <a:pt x="288" y="241"/>
                    </a:lnTo>
                    <a:lnTo>
                      <a:pt x="291" y="240"/>
                    </a:lnTo>
                    <a:lnTo>
                      <a:pt x="293" y="238"/>
                    </a:lnTo>
                    <a:lnTo>
                      <a:pt x="296" y="237"/>
                    </a:lnTo>
                    <a:lnTo>
                      <a:pt x="298" y="237"/>
                    </a:lnTo>
                    <a:lnTo>
                      <a:pt x="300" y="236"/>
                    </a:lnTo>
                    <a:lnTo>
                      <a:pt x="303" y="236"/>
                    </a:lnTo>
                    <a:lnTo>
                      <a:pt x="305" y="235"/>
                    </a:lnTo>
                    <a:lnTo>
                      <a:pt x="307" y="232"/>
                    </a:lnTo>
                    <a:lnTo>
                      <a:pt x="308" y="231"/>
                    </a:lnTo>
                    <a:lnTo>
                      <a:pt x="308" y="229"/>
                    </a:lnTo>
                    <a:lnTo>
                      <a:pt x="307" y="227"/>
                    </a:lnTo>
                    <a:lnTo>
                      <a:pt x="305" y="225"/>
                    </a:lnTo>
                    <a:lnTo>
                      <a:pt x="303" y="222"/>
                    </a:lnTo>
                    <a:lnTo>
                      <a:pt x="300" y="221"/>
                    </a:lnTo>
                    <a:lnTo>
                      <a:pt x="298" y="220"/>
                    </a:lnTo>
                    <a:lnTo>
                      <a:pt x="296" y="219"/>
                    </a:lnTo>
                    <a:lnTo>
                      <a:pt x="295" y="218"/>
                    </a:lnTo>
                    <a:lnTo>
                      <a:pt x="293" y="218"/>
                    </a:lnTo>
                    <a:lnTo>
                      <a:pt x="291" y="218"/>
                    </a:lnTo>
                    <a:lnTo>
                      <a:pt x="289" y="218"/>
                    </a:lnTo>
                    <a:lnTo>
                      <a:pt x="288" y="218"/>
                    </a:lnTo>
                    <a:lnTo>
                      <a:pt x="287" y="217"/>
                    </a:lnTo>
                    <a:lnTo>
                      <a:pt x="286" y="215"/>
                    </a:lnTo>
                    <a:lnTo>
                      <a:pt x="286" y="213"/>
                    </a:lnTo>
                    <a:lnTo>
                      <a:pt x="287" y="209"/>
                    </a:lnTo>
                    <a:lnTo>
                      <a:pt x="288" y="206"/>
                    </a:lnTo>
                    <a:lnTo>
                      <a:pt x="291" y="203"/>
                    </a:lnTo>
                    <a:lnTo>
                      <a:pt x="294" y="199"/>
                    </a:lnTo>
                    <a:lnTo>
                      <a:pt x="298" y="197"/>
                    </a:lnTo>
                    <a:lnTo>
                      <a:pt x="300" y="196"/>
                    </a:lnTo>
                    <a:lnTo>
                      <a:pt x="304" y="195"/>
                    </a:lnTo>
                    <a:lnTo>
                      <a:pt x="307" y="194"/>
                    </a:lnTo>
                    <a:lnTo>
                      <a:pt x="310" y="194"/>
                    </a:lnTo>
                    <a:close/>
                    <a:moveTo>
                      <a:pt x="401" y="148"/>
                    </a:moveTo>
                    <a:lnTo>
                      <a:pt x="405" y="149"/>
                    </a:lnTo>
                    <a:lnTo>
                      <a:pt x="408" y="151"/>
                    </a:lnTo>
                    <a:lnTo>
                      <a:pt x="411" y="153"/>
                    </a:lnTo>
                    <a:lnTo>
                      <a:pt x="412" y="155"/>
                    </a:lnTo>
                    <a:lnTo>
                      <a:pt x="412" y="158"/>
                    </a:lnTo>
                    <a:lnTo>
                      <a:pt x="411" y="160"/>
                    </a:lnTo>
                    <a:lnTo>
                      <a:pt x="408" y="162"/>
                    </a:lnTo>
                    <a:lnTo>
                      <a:pt x="405" y="163"/>
                    </a:lnTo>
                    <a:lnTo>
                      <a:pt x="401" y="163"/>
                    </a:lnTo>
                    <a:lnTo>
                      <a:pt x="398" y="163"/>
                    </a:lnTo>
                    <a:lnTo>
                      <a:pt x="395" y="162"/>
                    </a:lnTo>
                    <a:lnTo>
                      <a:pt x="394" y="162"/>
                    </a:lnTo>
                    <a:lnTo>
                      <a:pt x="392" y="160"/>
                    </a:lnTo>
                    <a:lnTo>
                      <a:pt x="391" y="159"/>
                    </a:lnTo>
                    <a:lnTo>
                      <a:pt x="389" y="156"/>
                    </a:lnTo>
                    <a:lnTo>
                      <a:pt x="381" y="156"/>
                    </a:lnTo>
                    <a:lnTo>
                      <a:pt x="379" y="156"/>
                    </a:lnTo>
                    <a:lnTo>
                      <a:pt x="378" y="155"/>
                    </a:lnTo>
                    <a:lnTo>
                      <a:pt x="378" y="154"/>
                    </a:lnTo>
                    <a:lnTo>
                      <a:pt x="379" y="153"/>
                    </a:lnTo>
                    <a:lnTo>
                      <a:pt x="380" y="152"/>
                    </a:lnTo>
                    <a:lnTo>
                      <a:pt x="383" y="151"/>
                    </a:lnTo>
                    <a:lnTo>
                      <a:pt x="385" y="150"/>
                    </a:lnTo>
                    <a:lnTo>
                      <a:pt x="389" y="150"/>
                    </a:lnTo>
                    <a:lnTo>
                      <a:pt x="391" y="149"/>
                    </a:lnTo>
                    <a:lnTo>
                      <a:pt x="394" y="149"/>
                    </a:lnTo>
                    <a:lnTo>
                      <a:pt x="396" y="149"/>
                    </a:lnTo>
                    <a:lnTo>
                      <a:pt x="401" y="148"/>
                    </a:lnTo>
                    <a:close/>
                    <a:moveTo>
                      <a:pt x="1203" y="0"/>
                    </a:moveTo>
                    <a:lnTo>
                      <a:pt x="1204" y="0"/>
                    </a:lnTo>
                    <a:lnTo>
                      <a:pt x="1207" y="1"/>
                    </a:lnTo>
                    <a:lnTo>
                      <a:pt x="1210" y="2"/>
                    </a:lnTo>
                    <a:lnTo>
                      <a:pt x="1212" y="4"/>
                    </a:lnTo>
                    <a:lnTo>
                      <a:pt x="1212" y="6"/>
                    </a:lnTo>
                    <a:lnTo>
                      <a:pt x="1213" y="6"/>
                    </a:lnTo>
                    <a:lnTo>
                      <a:pt x="1215" y="8"/>
                    </a:lnTo>
                    <a:lnTo>
                      <a:pt x="1216" y="9"/>
                    </a:lnTo>
                    <a:lnTo>
                      <a:pt x="1219" y="10"/>
                    </a:lnTo>
                    <a:lnTo>
                      <a:pt x="1220" y="10"/>
                    </a:lnTo>
                    <a:lnTo>
                      <a:pt x="1221" y="10"/>
                    </a:lnTo>
                    <a:lnTo>
                      <a:pt x="1221" y="9"/>
                    </a:lnTo>
                    <a:lnTo>
                      <a:pt x="1221" y="8"/>
                    </a:lnTo>
                    <a:lnTo>
                      <a:pt x="1220" y="6"/>
                    </a:lnTo>
                    <a:lnTo>
                      <a:pt x="1219" y="3"/>
                    </a:lnTo>
                    <a:lnTo>
                      <a:pt x="1218" y="2"/>
                    </a:lnTo>
                    <a:lnTo>
                      <a:pt x="1216" y="1"/>
                    </a:lnTo>
                    <a:lnTo>
                      <a:pt x="1216" y="0"/>
                    </a:lnTo>
                    <a:lnTo>
                      <a:pt x="1219" y="0"/>
                    </a:lnTo>
                    <a:lnTo>
                      <a:pt x="1221" y="1"/>
                    </a:lnTo>
                    <a:lnTo>
                      <a:pt x="1223" y="2"/>
                    </a:lnTo>
                    <a:lnTo>
                      <a:pt x="1225" y="2"/>
                    </a:lnTo>
                    <a:lnTo>
                      <a:pt x="1227" y="2"/>
                    </a:lnTo>
                    <a:lnTo>
                      <a:pt x="1230" y="2"/>
                    </a:lnTo>
                    <a:lnTo>
                      <a:pt x="1231" y="2"/>
                    </a:lnTo>
                    <a:lnTo>
                      <a:pt x="1233" y="1"/>
                    </a:lnTo>
                    <a:lnTo>
                      <a:pt x="1234" y="0"/>
                    </a:lnTo>
                    <a:lnTo>
                      <a:pt x="1236" y="0"/>
                    </a:lnTo>
                    <a:lnTo>
                      <a:pt x="1240" y="2"/>
                    </a:lnTo>
                    <a:lnTo>
                      <a:pt x="1243" y="3"/>
                    </a:lnTo>
                    <a:lnTo>
                      <a:pt x="1246" y="6"/>
                    </a:lnTo>
                    <a:lnTo>
                      <a:pt x="1251" y="7"/>
                    </a:lnTo>
                    <a:lnTo>
                      <a:pt x="1254" y="7"/>
                    </a:lnTo>
                    <a:lnTo>
                      <a:pt x="1255" y="6"/>
                    </a:lnTo>
                    <a:lnTo>
                      <a:pt x="1257" y="6"/>
                    </a:lnTo>
                    <a:lnTo>
                      <a:pt x="1259" y="6"/>
                    </a:lnTo>
                    <a:lnTo>
                      <a:pt x="1263" y="7"/>
                    </a:lnTo>
                    <a:lnTo>
                      <a:pt x="1266" y="8"/>
                    </a:lnTo>
                    <a:lnTo>
                      <a:pt x="1270" y="9"/>
                    </a:lnTo>
                    <a:lnTo>
                      <a:pt x="1275" y="10"/>
                    </a:lnTo>
                    <a:lnTo>
                      <a:pt x="1278" y="11"/>
                    </a:lnTo>
                    <a:lnTo>
                      <a:pt x="1291" y="14"/>
                    </a:lnTo>
                    <a:lnTo>
                      <a:pt x="1304" y="20"/>
                    </a:lnTo>
                    <a:lnTo>
                      <a:pt x="1307" y="22"/>
                    </a:lnTo>
                    <a:lnTo>
                      <a:pt x="1308" y="23"/>
                    </a:lnTo>
                    <a:lnTo>
                      <a:pt x="1309" y="25"/>
                    </a:lnTo>
                    <a:lnTo>
                      <a:pt x="1311" y="28"/>
                    </a:lnTo>
                    <a:lnTo>
                      <a:pt x="1313" y="29"/>
                    </a:lnTo>
                    <a:lnTo>
                      <a:pt x="1322" y="29"/>
                    </a:lnTo>
                    <a:lnTo>
                      <a:pt x="1329" y="32"/>
                    </a:lnTo>
                    <a:lnTo>
                      <a:pt x="1335" y="35"/>
                    </a:lnTo>
                    <a:lnTo>
                      <a:pt x="1342" y="38"/>
                    </a:lnTo>
                    <a:lnTo>
                      <a:pt x="1345" y="40"/>
                    </a:lnTo>
                    <a:lnTo>
                      <a:pt x="1349" y="43"/>
                    </a:lnTo>
                    <a:lnTo>
                      <a:pt x="1349" y="45"/>
                    </a:lnTo>
                    <a:lnTo>
                      <a:pt x="1349" y="47"/>
                    </a:lnTo>
                    <a:lnTo>
                      <a:pt x="1346" y="49"/>
                    </a:lnTo>
                    <a:lnTo>
                      <a:pt x="1340" y="49"/>
                    </a:lnTo>
                    <a:lnTo>
                      <a:pt x="1338" y="49"/>
                    </a:lnTo>
                    <a:lnTo>
                      <a:pt x="1336" y="50"/>
                    </a:lnTo>
                    <a:lnTo>
                      <a:pt x="1335" y="50"/>
                    </a:lnTo>
                    <a:lnTo>
                      <a:pt x="1333" y="50"/>
                    </a:lnTo>
                    <a:lnTo>
                      <a:pt x="1331" y="49"/>
                    </a:lnTo>
                    <a:lnTo>
                      <a:pt x="1298" y="42"/>
                    </a:lnTo>
                    <a:lnTo>
                      <a:pt x="1296" y="41"/>
                    </a:lnTo>
                    <a:lnTo>
                      <a:pt x="1295" y="41"/>
                    </a:lnTo>
                    <a:lnTo>
                      <a:pt x="1293" y="41"/>
                    </a:lnTo>
                    <a:lnTo>
                      <a:pt x="1292" y="42"/>
                    </a:lnTo>
                    <a:lnTo>
                      <a:pt x="1291" y="42"/>
                    </a:lnTo>
                    <a:lnTo>
                      <a:pt x="1288" y="43"/>
                    </a:lnTo>
                    <a:lnTo>
                      <a:pt x="1285" y="43"/>
                    </a:lnTo>
                    <a:lnTo>
                      <a:pt x="1282" y="42"/>
                    </a:lnTo>
                    <a:lnTo>
                      <a:pt x="1280" y="42"/>
                    </a:lnTo>
                    <a:lnTo>
                      <a:pt x="1278" y="42"/>
                    </a:lnTo>
                    <a:lnTo>
                      <a:pt x="1276" y="43"/>
                    </a:lnTo>
                    <a:lnTo>
                      <a:pt x="1274" y="43"/>
                    </a:lnTo>
                    <a:lnTo>
                      <a:pt x="1270" y="43"/>
                    </a:lnTo>
                    <a:lnTo>
                      <a:pt x="1267" y="42"/>
                    </a:lnTo>
                    <a:lnTo>
                      <a:pt x="1258" y="42"/>
                    </a:lnTo>
                    <a:lnTo>
                      <a:pt x="1256" y="42"/>
                    </a:lnTo>
                    <a:lnTo>
                      <a:pt x="1253" y="42"/>
                    </a:lnTo>
                    <a:lnTo>
                      <a:pt x="1251" y="42"/>
                    </a:lnTo>
                    <a:lnTo>
                      <a:pt x="1248" y="43"/>
                    </a:lnTo>
                    <a:lnTo>
                      <a:pt x="1247" y="43"/>
                    </a:lnTo>
                    <a:lnTo>
                      <a:pt x="1247" y="44"/>
                    </a:lnTo>
                    <a:lnTo>
                      <a:pt x="1251" y="45"/>
                    </a:lnTo>
                    <a:lnTo>
                      <a:pt x="1254" y="45"/>
                    </a:lnTo>
                    <a:lnTo>
                      <a:pt x="1256" y="44"/>
                    </a:lnTo>
                    <a:lnTo>
                      <a:pt x="1258" y="44"/>
                    </a:lnTo>
                    <a:lnTo>
                      <a:pt x="1265" y="44"/>
                    </a:lnTo>
                    <a:lnTo>
                      <a:pt x="1273" y="45"/>
                    </a:lnTo>
                    <a:lnTo>
                      <a:pt x="1280" y="46"/>
                    </a:lnTo>
                    <a:lnTo>
                      <a:pt x="1298" y="46"/>
                    </a:lnTo>
                    <a:lnTo>
                      <a:pt x="1304" y="45"/>
                    </a:lnTo>
                    <a:lnTo>
                      <a:pt x="1313" y="47"/>
                    </a:lnTo>
                    <a:lnTo>
                      <a:pt x="1322" y="51"/>
                    </a:lnTo>
                    <a:lnTo>
                      <a:pt x="1328" y="53"/>
                    </a:lnTo>
                    <a:lnTo>
                      <a:pt x="1335" y="55"/>
                    </a:lnTo>
                    <a:lnTo>
                      <a:pt x="1342" y="57"/>
                    </a:lnTo>
                    <a:lnTo>
                      <a:pt x="1344" y="56"/>
                    </a:lnTo>
                    <a:lnTo>
                      <a:pt x="1346" y="55"/>
                    </a:lnTo>
                    <a:lnTo>
                      <a:pt x="1349" y="55"/>
                    </a:lnTo>
                    <a:lnTo>
                      <a:pt x="1351" y="55"/>
                    </a:lnTo>
                    <a:lnTo>
                      <a:pt x="1355" y="56"/>
                    </a:lnTo>
                    <a:lnTo>
                      <a:pt x="1360" y="57"/>
                    </a:lnTo>
                    <a:lnTo>
                      <a:pt x="1362" y="57"/>
                    </a:lnTo>
                    <a:lnTo>
                      <a:pt x="1363" y="58"/>
                    </a:lnTo>
                    <a:lnTo>
                      <a:pt x="1365" y="61"/>
                    </a:lnTo>
                    <a:lnTo>
                      <a:pt x="1366" y="63"/>
                    </a:lnTo>
                    <a:lnTo>
                      <a:pt x="1367" y="64"/>
                    </a:lnTo>
                    <a:lnTo>
                      <a:pt x="1368" y="66"/>
                    </a:lnTo>
                    <a:lnTo>
                      <a:pt x="1368" y="68"/>
                    </a:lnTo>
                    <a:lnTo>
                      <a:pt x="1367" y="71"/>
                    </a:lnTo>
                    <a:lnTo>
                      <a:pt x="1367" y="73"/>
                    </a:lnTo>
                    <a:lnTo>
                      <a:pt x="1367" y="75"/>
                    </a:lnTo>
                    <a:lnTo>
                      <a:pt x="1368" y="76"/>
                    </a:lnTo>
                    <a:lnTo>
                      <a:pt x="1371" y="78"/>
                    </a:lnTo>
                    <a:lnTo>
                      <a:pt x="1373" y="78"/>
                    </a:lnTo>
                    <a:lnTo>
                      <a:pt x="1375" y="78"/>
                    </a:lnTo>
                    <a:lnTo>
                      <a:pt x="1377" y="78"/>
                    </a:lnTo>
                    <a:lnTo>
                      <a:pt x="1378" y="77"/>
                    </a:lnTo>
                    <a:lnTo>
                      <a:pt x="1379" y="76"/>
                    </a:lnTo>
                    <a:lnTo>
                      <a:pt x="1380" y="76"/>
                    </a:lnTo>
                    <a:lnTo>
                      <a:pt x="1382" y="76"/>
                    </a:lnTo>
                    <a:lnTo>
                      <a:pt x="1383" y="76"/>
                    </a:lnTo>
                    <a:lnTo>
                      <a:pt x="1385" y="77"/>
                    </a:lnTo>
                    <a:lnTo>
                      <a:pt x="1387" y="79"/>
                    </a:lnTo>
                    <a:lnTo>
                      <a:pt x="1389" y="82"/>
                    </a:lnTo>
                    <a:lnTo>
                      <a:pt x="1393" y="84"/>
                    </a:lnTo>
                    <a:lnTo>
                      <a:pt x="1395" y="85"/>
                    </a:lnTo>
                    <a:lnTo>
                      <a:pt x="1398" y="86"/>
                    </a:lnTo>
                    <a:lnTo>
                      <a:pt x="1401" y="88"/>
                    </a:lnTo>
                    <a:lnTo>
                      <a:pt x="1405" y="90"/>
                    </a:lnTo>
                    <a:lnTo>
                      <a:pt x="1408" y="93"/>
                    </a:lnTo>
                    <a:lnTo>
                      <a:pt x="1409" y="95"/>
                    </a:lnTo>
                    <a:lnTo>
                      <a:pt x="1411" y="97"/>
                    </a:lnTo>
                    <a:lnTo>
                      <a:pt x="1413" y="99"/>
                    </a:lnTo>
                    <a:lnTo>
                      <a:pt x="1416" y="101"/>
                    </a:lnTo>
                    <a:lnTo>
                      <a:pt x="1418" y="104"/>
                    </a:lnTo>
                    <a:lnTo>
                      <a:pt x="1418" y="106"/>
                    </a:lnTo>
                    <a:lnTo>
                      <a:pt x="1418" y="107"/>
                    </a:lnTo>
                    <a:lnTo>
                      <a:pt x="1417" y="108"/>
                    </a:lnTo>
                    <a:lnTo>
                      <a:pt x="1417" y="108"/>
                    </a:lnTo>
                    <a:lnTo>
                      <a:pt x="1416" y="110"/>
                    </a:lnTo>
                    <a:lnTo>
                      <a:pt x="1413" y="110"/>
                    </a:lnTo>
                    <a:lnTo>
                      <a:pt x="1412" y="112"/>
                    </a:lnTo>
                    <a:lnTo>
                      <a:pt x="1411" y="115"/>
                    </a:lnTo>
                    <a:lnTo>
                      <a:pt x="1410" y="116"/>
                    </a:lnTo>
                    <a:lnTo>
                      <a:pt x="1409" y="116"/>
                    </a:lnTo>
                    <a:lnTo>
                      <a:pt x="1409" y="117"/>
                    </a:lnTo>
                    <a:lnTo>
                      <a:pt x="1407" y="117"/>
                    </a:lnTo>
                    <a:lnTo>
                      <a:pt x="1400" y="117"/>
                    </a:lnTo>
                    <a:lnTo>
                      <a:pt x="1398" y="117"/>
                    </a:lnTo>
                    <a:lnTo>
                      <a:pt x="1396" y="118"/>
                    </a:lnTo>
                    <a:lnTo>
                      <a:pt x="1395" y="119"/>
                    </a:lnTo>
                    <a:lnTo>
                      <a:pt x="1393" y="119"/>
                    </a:lnTo>
                    <a:lnTo>
                      <a:pt x="1389" y="119"/>
                    </a:lnTo>
                    <a:lnTo>
                      <a:pt x="1382" y="118"/>
                    </a:lnTo>
                    <a:lnTo>
                      <a:pt x="1375" y="117"/>
                    </a:lnTo>
                    <a:lnTo>
                      <a:pt x="1366" y="115"/>
                    </a:lnTo>
                    <a:lnTo>
                      <a:pt x="1362" y="112"/>
                    </a:lnTo>
                    <a:lnTo>
                      <a:pt x="1358" y="112"/>
                    </a:lnTo>
                    <a:lnTo>
                      <a:pt x="1354" y="111"/>
                    </a:lnTo>
                    <a:lnTo>
                      <a:pt x="1351" y="110"/>
                    </a:lnTo>
                    <a:lnTo>
                      <a:pt x="1340" y="110"/>
                    </a:lnTo>
                    <a:lnTo>
                      <a:pt x="1333" y="108"/>
                    </a:lnTo>
                    <a:lnTo>
                      <a:pt x="1329" y="109"/>
                    </a:lnTo>
                    <a:lnTo>
                      <a:pt x="1324" y="110"/>
                    </a:lnTo>
                    <a:lnTo>
                      <a:pt x="1320" y="110"/>
                    </a:lnTo>
                    <a:lnTo>
                      <a:pt x="1309" y="110"/>
                    </a:lnTo>
                    <a:lnTo>
                      <a:pt x="1306" y="110"/>
                    </a:lnTo>
                    <a:lnTo>
                      <a:pt x="1303" y="110"/>
                    </a:lnTo>
                    <a:lnTo>
                      <a:pt x="1301" y="110"/>
                    </a:lnTo>
                    <a:lnTo>
                      <a:pt x="1300" y="111"/>
                    </a:lnTo>
                    <a:lnTo>
                      <a:pt x="1300" y="112"/>
                    </a:lnTo>
                    <a:lnTo>
                      <a:pt x="1300" y="112"/>
                    </a:lnTo>
                    <a:lnTo>
                      <a:pt x="1300" y="115"/>
                    </a:lnTo>
                    <a:lnTo>
                      <a:pt x="1300" y="117"/>
                    </a:lnTo>
                    <a:lnTo>
                      <a:pt x="1301" y="119"/>
                    </a:lnTo>
                    <a:lnTo>
                      <a:pt x="1302" y="121"/>
                    </a:lnTo>
                    <a:lnTo>
                      <a:pt x="1304" y="123"/>
                    </a:lnTo>
                    <a:lnTo>
                      <a:pt x="1307" y="124"/>
                    </a:lnTo>
                    <a:lnTo>
                      <a:pt x="1309" y="124"/>
                    </a:lnTo>
                    <a:lnTo>
                      <a:pt x="1310" y="123"/>
                    </a:lnTo>
                    <a:lnTo>
                      <a:pt x="1311" y="122"/>
                    </a:lnTo>
                    <a:lnTo>
                      <a:pt x="1312" y="121"/>
                    </a:lnTo>
                    <a:lnTo>
                      <a:pt x="1313" y="120"/>
                    </a:lnTo>
                    <a:lnTo>
                      <a:pt x="1313" y="119"/>
                    </a:lnTo>
                    <a:lnTo>
                      <a:pt x="1314" y="118"/>
                    </a:lnTo>
                    <a:lnTo>
                      <a:pt x="1318" y="118"/>
                    </a:lnTo>
                    <a:lnTo>
                      <a:pt x="1320" y="118"/>
                    </a:lnTo>
                    <a:lnTo>
                      <a:pt x="1323" y="118"/>
                    </a:lnTo>
                    <a:lnTo>
                      <a:pt x="1327" y="119"/>
                    </a:lnTo>
                    <a:lnTo>
                      <a:pt x="1330" y="120"/>
                    </a:lnTo>
                    <a:lnTo>
                      <a:pt x="1332" y="120"/>
                    </a:lnTo>
                    <a:lnTo>
                      <a:pt x="1335" y="120"/>
                    </a:lnTo>
                    <a:lnTo>
                      <a:pt x="1338" y="119"/>
                    </a:lnTo>
                    <a:lnTo>
                      <a:pt x="1343" y="117"/>
                    </a:lnTo>
                    <a:lnTo>
                      <a:pt x="1350" y="117"/>
                    </a:lnTo>
                    <a:lnTo>
                      <a:pt x="1360" y="119"/>
                    </a:lnTo>
                    <a:lnTo>
                      <a:pt x="1371" y="123"/>
                    </a:lnTo>
                    <a:lnTo>
                      <a:pt x="1383" y="128"/>
                    </a:lnTo>
                    <a:lnTo>
                      <a:pt x="1387" y="129"/>
                    </a:lnTo>
                    <a:lnTo>
                      <a:pt x="1390" y="131"/>
                    </a:lnTo>
                    <a:lnTo>
                      <a:pt x="1393" y="134"/>
                    </a:lnTo>
                    <a:lnTo>
                      <a:pt x="1394" y="138"/>
                    </a:lnTo>
                    <a:lnTo>
                      <a:pt x="1395" y="141"/>
                    </a:lnTo>
                    <a:lnTo>
                      <a:pt x="1394" y="142"/>
                    </a:lnTo>
                    <a:lnTo>
                      <a:pt x="1393" y="143"/>
                    </a:lnTo>
                    <a:lnTo>
                      <a:pt x="1391" y="143"/>
                    </a:lnTo>
                    <a:lnTo>
                      <a:pt x="1388" y="143"/>
                    </a:lnTo>
                    <a:lnTo>
                      <a:pt x="1386" y="144"/>
                    </a:lnTo>
                    <a:lnTo>
                      <a:pt x="1383" y="144"/>
                    </a:lnTo>
                    <a:lnTo>
                      <a:pt x="1382" y="145"/>
                    </a:lnTo>
                    <a:lnTo>
                      <a:pt x="1379" y="147"/>
                    </a:lnTo>
                    <a:lnTo>
                      <a:pt x="1377" y="149"/>
                    </a:lnTo>
                    <a:lnTo>
                      <a:pt x="1376" y="151"/>
                    </a:lnTo>
                    <a:lnTo>
                      <a:pt x="1376" y="153"/>
                    </a:lnTo>
                    <a:lnTo>
                      <a:pt x="1378" y="155"/>
                    </a:lnTo>
                    <a:lnTo>
                      <a:pt x="1382" y="155"/>
                    </a:lnTo>
                    <a:lnTo>
                      <a:pt x="1384" y="154"/>
                    </a:lnTo>
                    <a:lnTo>
                      <a:pt x="1386" y="153"/>
                    </a:lnTo>
                    <a:lnTo>
                      <a:pt x="1388" y="152"/>
                    </a:lnTo>
                    <a:lnTo>
                      <a:pt x="1389" y="152"/>
                    </a:lnTo>
                    <a:lnTo>
                      <a:pt x="1389" y="151"/>
                    </a:lnTo>
                    <a:lnTo>
                      <a:pt x="1393" y="151"/>
                    </a:lnTo>
                    <a:lnTo>
                      <a:pt x="1397" y="150"/>
                    </a:lnTo>
                    <a:lnTo>
                      <a:pt x="1400" y="150"/>
                    </a:lnTo>
                    <a:lnTo>
                      <a:pt x="1405" y="150"/>
                    </a:lnTo>
                    <a:lnTo>
                      <a:pt x="1407" y="149"/>
                    </a:lnTo>
                    <a:lnTo>
                      <a:pt x="1409" y="148"/>
                    </a:lnTo>
                    <a:lnTo>
                      <a:pt x="1410" y="147"/>
                    </a:lnTo>
                    <a:lnTo>
                      <a:pt x="1410" y="144"/>
                    </a:lnTo>
                    <a:lnTo>
                      <a:pt x="1410" y="142"/>
                    </a:lnTo>
                    <a:lnTo>
                      <a:pt x="1409" y="140"/>
                    </a:lnTo>
                    <a:lnTo>
                      <a:pt x="1409" y="138"/>
                    </a:lnTo>
                    <a:lnTo>
                      <a:pt x="1409" y="135"/>
                    </a:lnTo>
                    <a:lnTo>
                      <a:pt x="1410" y="134"/>
                    </a:lnTo>
                    <a:lnTo>
                      <a:pt x="1412" y="133"/>
                    </a:lnTo>
                    <a:lnTo>
                      <a:pt x="1415" y="132"/>
                    </a:lnTo>
                    <a:lnTo>
                      <a:pt x="1418" y="133"/>
                    </a:lnTo>
                    <a:lnTo>
                      <a:pt x="1421" y="134"/>
                    </a:lnTo>
                    <a:lnTo>
                      <a:pt x="1424" y="135"/>
                    </a:lnTo>
                    <a:lnTo>
                      <a:pt x="1427" y="139"/>
                    </a:lnTo>
                    <a:lnTo>
                      <a:pt x="1429" y="142"/>
                    </a:lnTo>
                    <a:lnTo>
                      <a:pt x="1430" y="144"/>
                    </a:lnTo>
                    <a:lnTo>
                      <a:pt x="1431" y="148"/>
                    </a:lnTo>
                    <a:lnTo>
                      <a:pt x="1431" y="149"/>
                    </a:lnTo>
                    <a:lnTo>
                      <a:pt x="1434" y="160"/>
                    </a:lnTo>
                    <a:lnTo>
                      <a:pt x="1440" y="171"/>
                    </a:lnTo>
                    <a:lnTo>
                      <a:pt x="1440" y="180"/>
                    </a:lnTo>
                    <a:lnTo>
                      <a:pt x="1439" y="182"/>
                    </a:lnTo>
                    <a:lnTo>
                      <a:pt x="1439" y="183"/>
                    </a:lnTo>
                    <a:lnTo>
                      <a:pt x="1440" y="185"/>
                    </a:lnTo>
                    <a:lnTo>
                      <a:pt x="1440" y="186"/>
                    </a:lnTo>
                    <a:lnTo>
                      <a:pt x="1440" y="191"/>
                    </a:lnTo>
                    <a:lnTo>
                      <a:pt x="1440" y="193"/>
                    </a:lnTo>
                    <a:lnTo>
                      <a:pt x="1438" y="195"/>
                    </a:lnTo>
                    <a:lnTo>
                      <a:pt x="1437" y="197"/>
                    </a:lnTo>
                    <a:lnTo>
                      <a:pt x="1436" y="199"/>
                    </a:lnTo>
                    <a:lnTo>
                      <a:pt x="1436" y="202"/>
                    </a:lnTo>
                    <a:lnTo>
                      <a:pt x="1436" y="204"/>
                    </a:lnTo>
                    <a:lnTo>
                      <a:pt x="1438" y="208"/>
                    </a:lnTo>
                    <a:lnTo>
                      <a:pt x="1440" y="207"/>
                    </a:lnTo>
                    <a:lnTo>
                      <a:pt x="1441" y="206"/>
                    </a:lnTo>
                    <a:lnTo>
                      <a:pt x="1443" y="205"/>
                    </a:lnTo>
                    <a:lnTo>
                      <a:pt x="1444" y="204"/>
                    </a:lnTo>
                    <a:lnTo>
                      <a:pt x="1444" y="203"/>
                    </a:lnTo>
                    <a:lnTo>
                      <a:pt x="1444" y="200"/>
                    </a:lnTo>
                    <a:lnTo>
                      <a:pt x="1445" y="199"/>
                    </a:lnTo>
                    <a:lnTo>
                      <a:pt x="1445" y="198"/>
                    </a:lnTo>
                    <a:lnTo>
                      <a:pt x="1447" y="197"/>
                    </a:lnTo>
                    <a:lnTo>
                      <a:pt x="1449" y="196"/>
                    </a:lnTo>
                    <a:lnTo>
                      <a:pt x="1450" y="195"/>
                    </a:lnTo>
                    <a:lnTo>
                      <a:pt x="1451" y="194"/>
                    </a:lnTo>
                    <a:lnTo>
                      <a:pt x="1451" y="193"/>
                    </a:lnTo>
                    <a:lnTo>
                      <a:pt x="1451" y="184"/>
                    </a:lnTo>
                    <a:lnTo>
                      <a:pt x="1451" y="182"/>
                    </a:lnTo>
                    <a:lnTo>
                      <a:pt x="1452" y="181"/>
                    </a:lnTo>
                    <a:lnTo>
                      <a:pt x="1452" y="180"/>
                    </a:lnTo>
                    <a:lnTo>
                      <a:pt x="1453" y="177"/>
                    </a:lnTo>
                    <a:lnTo>
                      <a:pt x="1453" y="175"/>
                    </a:lnTo>
                    <a:lnTo>
                      <a:pt x="1454" y="173"/>
                    </a:lnTo>
                    <a:lnTo>
                      <a:pt x="1455" y="172"/>
                    </a:lnTo>
                    <a:lnTo>
                      <a:pt x="1455" y="170"/>
                    </a:lnTo>
                    <a:lnTo>
                      <a:pt x="1455" y="167"/>
                    </a:lnTo>
                    <a:lnTo>
                      <a:pt x="1454" y="165"/>
                    </a:lnTo>
                    <a:lnTo>
                      <a:pt x="1451" y="162"/>
                    </a:lnTo>
                    <a:lnTo>
                      <a:pt x="1450" y="161"/>
                    </a:lnTo>
                    <a:lnTo>
                      <a:pt x="1450" y="160"/>
                    </a:lnTo>
                    <a:lnTo>
                      <a:pt x="1450" y="160"/>
                    </a:lnTo>
                    <a:lnTo>
                      <a:pt x="1452" y="160"/>
                    </a:lnTo>
                    <a:lnTo>
                      <a:pt x="1453" y="161"/>
                    </a:lnTo>
                    <a:lnTo>
                      <a:pt x="1454" y="161"/>
                    </a:lnTo>
                    <a:lnTo>
                      <a:pt x="1455" y="162"/>
                    </a:lnTo>
                    <a:lnTo>
                      <a:pt x="1462" y="169"/>
                    </a:lnTo>
                    <a:lnTo>
                      <a:pt x="1464" y="171"/>
                    </a:lnTo>
                    <a:lnTo>
                      <a:pt x="1466" y="172"/>
                    </a:lnTo>
                    <a:lnTo>
                      <a:pt x="1467" y="173"/>
                    </a:lnTo>
                    <a:lnTo>
                      <a:pt x="1469" y="173"/>
                    </a:lnTo>
                    <a:lnTo>
                      <a:pt x="1471" y="173"/>
                    </a:lnTo>
                    <a:lnTo>
                      <a:pt x="1472" y="174"/>
                    </a:lnTo>
                    <a:lnTo>
                      <a:pt x="1473" y="175"/>
                    </a:lnTo>
                    <a:lnTo>
                      <a:pt x="1474" y="176"/>
                    </a:lnTo>
                    <a:lnTo>
                      <a:pt x="1476" y="178"/>
                    </a:lnTo>
                    <a:lnTo>
                      <a:pt x="1477" y="180"/>
                    </a:lnTo>
                    <a:lnTo>
                      <a:pt x="1481" y="182"/>
                    </a:lnTo>
                    <a:lnTo>
                      <a:pt x="1483" y="183"/>
                    </a:lnTo>
                    <a:lnTo>
                      <a:pt x="1485" y="183"/>
                    </a:lnTo>
                    <a:lnTo>
                      <a:pt x="1486" y="183"/>
                    </a:lnTo>
                    <a:lnTo>
                      <a:pt x="1487" y="182"/>
                    </a:lnTo>
                    <a:lnTo>
                      <a:pt x="1487" y="180"/>
                    </a:lnTo>
                    <a:lnTo>
                      <a:pt x="1486" y="177"/>
                    </a:lnTo>
                    <a:lnTo>
                      <a:pt x="1484" y="175"/>
                    </a:lnTo>
                    <a:lnTo>
                      <a:pt x="1481" y="173"/>
                    </a:lnTo>
                    <a:lnTo>
                      <a:pt x="1477" y="171"/>
                    </a:lnTo>
                    <a:lnTo>
                      <a:pt x="1474" y="169"/>
                    </a:lnTo>
                    <a:lnTo>
                      <a:pt x="1472" y="166"/>
                    </a:lnTo>
                    <a:lnTo>
                      <a:pt x="1471" y="164"/>
                    </a:lnTo>
                    <a:lnTo>
                      <a:pt x="1469" y="162"/>
                    </a:lnTo>
                    <a:lnTo>
                      <a:pt x="1467" y="161"/>
                    </a:lnTo>
                    <a:lnTo>
                      <a:pt x="1465" y="160"/>
                    </a:lnTo>
                    <a:lnTo>
                      <a:pt x="1464" y="160"/>
                    </a:lnTo>
                    <a:lnTo>
                      <a:pt x="1463" y="159"/>
                    </a:lnTo>
                    <a:lnTo>
                      <a:pt x="1463" y="158"/>
                    </a:lnTo>
                    <a:lnTo>
                      <a:pt x="1464" y="158"/>
                    </a:lnTo>
                    <a:lnTo>
                      <a:pt x="1465" y="158"/>
                    </a:lnTo>
                    <a:lnTo>
                      <a:pt x="1466" y="158"/>
                    </a:lnTo>
                    <a:lnTo>
                      <a:pt x="1467" y="158"/>
                    </a:lnTo>
                    <a:lnTo>
                      <a:pt x="1470" y="159"/>
                    </a:lnTo>
                    <a:lnTo>
                      <a:pt x="1471" y="160"/>
                    </a:lnTo>
                    <a:lnTo>
                      <a:pt x="1472" y="161"/>
                    </a:lnTo>
                    <a:lnTo>
                      <a:pt x="1474" y="163"/>
                    </a:lnTo>
                    <a:lnTo>
                      <a:pt x="1476" y="165"/>
                    </a:lnTo>
                    <a:lnTo>
                      <a:pt x="1478" y="167"/>
                    </a:lnTo>
                    <a:lnTo>
                      <a:pt x="1481" y="170"/>
                    </a:lnTo>
                    <a:lnTo>
                      <a:pt x="1483" y="171"/>
                    </a:lnTo>
                    <a:lnTo>
                      <a:pt x="1485" y="173"/>
                    </a:lnTo>
                    <a:lnTo>
                      <a:pt x="1486" y="173"/>
                    </a:lnTo>
                    <a:lnTo>
                      <a:pt x="1486" y="173"/>
                    </a:lnTo>
                    <a:lnTo>
                      <a:pt x="1486" y="171"/>
                    </a:lnTo>
                    <a:lnTo>
                      <a:pt x="1485" y="169"/>
                    </a:lnTo>
                    <a:lnTo>
                      <a:pt x="1484" y="166"/>
                    </a:lnTo>
                    <a:lnTo>
                      <a:pt x="1484" y="165"/>
                    </a:lnTo>
                    <a:lnTo>
                      <a:pt x="1485" y="165"/>
                    </a:lnTo>
                    <a:lnTo>
                      <a:pt x="1487" y="164"/>
                    </a:lnTo>
                    <a:lnTo>
                      <a:pt x="1488" y="164"/>
                    </a:lnTo>
                    <a:lnTo>
                      <a:pt x="1489" y="163"/>
                    </a:lnTo>
                    <a:lnTo>
                      <a:pt x="1492" y="164"/>
                    </a:lnTo>
                    <a:lnTo>
                      <a:pt x="1493" y="164"/>
                    </a:lnTo>
                    <a:lnTo>
                      <a:pt x="1493" y="164"/>
                    </a:lnTo>
                    <a:lnTo>
                      <a:pt x="1494" y="164"/>
                    </a:lnTo>
                    <a:lnTo>
                      <a:pt x="1495" y="163"/>
                    </a:lnTo>
                    <a:lnTo>
                      <a:pt x="1496" y="163"/>
                    </a:lnTo>
                    <a:lnTo>
                      <a:pt x="1497" y="162"/>
                    </a:lnTo>
                    <a:lnTo>
                      <a:pt x="1499" y="162"/>
                    </a:lnTo>
                    <a:lnTo>
                      <a:pt x="1500" y="163"/>
                    </a:lnTo>
                    <a:lnTo>
                      <a:pt x="1503" y="163"/>
                    </a:lnTo>
                    <a:lnTo>
                      <a:pt x="1506" y="164"/>
                    </a:lnTo>
                    <a:lnTo>
                      <a:pt x="1509" y="166"/>
                    </a:lnTo>
                    <a:lnTo>
                      <a:pt x="1513" y="169"/>
                    </a:lnTo>
                    <a:lnTo>
                      <a:pt x="1515" y="171"/>
                    </a:lnTo>
                    <a:lnTo>
                      <a:pt x="1517" y="173"/>
                    </a:lnTo>
                    <a:lnTo>
                      <a:pt x="1521" y="177"/>
                    </a:lnTo>
                    <a:lnTo>
                      <a:pt x="1526" y="181"/>
                    </a:lnTo>
                    <a:lnTo>
                      <a:pt x="1530" y="184"/>
                    </a:lnTo>
                    <a:lnTo>
                      <a:pt x="1532" y="186"/>
                    </a:lnTo>
                    <a:lnTo>
                      <a:pt x="1536" y="188"/>
                    </a:lnTo>
                    <a:lnTo>
                      <a:pt x="1539" y="191"/>
                    </a:lnTo>
                    <a:lnTo>
                      <a:pt x="1542" y="193"/>
                    </a:lnTo>
                    <a:lnTo>
                      <a:pt x="1544" y="195"/>
                    </a:lnTo>
                    <a:lnTo>
                      <a:pt x="1546" y="197"/>
                    </a:lnTo>
                    <a:lnTo>
                      <a:pt x="1547" y="199"/>
                    </a:lnTo>
                    <a:lnTo>
                      <a:pt x="1546" y="202"/>
                    </a:lnTo>
                    <a:lnTo>
                      <a:pt x="1544" y="204"/>
                    </a:lnTo>
                    <a:lnTo>
                      <a:pt x="1543" y="206"/>
                    </a:lnTo>
                    <a:lnTo>
                      <a:pt x="1542" y="207"/>
                    </a:lnTo>
                    <a:lnTo>
                      <a:pt x="1540" y="209"/>
                    </a:lnTo>
                    <a:lnTo>
                      <a:pt x="1539" y="211"/>
                    </a:lnTo>
                    <a:lnTo>
                      <a:pt x="1539" y="215"/>
                    </a:lnTo>
                    <a:lnTo>
                      <a:pt x="1539" y="216"/>
                    </a:lnTo>
                    <a:lnTo>
                      <a:pt x="1538" y="216"/>
                    </a:lnTo>
                    <a:lnTo>
                      <a:pt x="1536" y="216"/>
                    </a:lnTo>
                    <a:lnTo>
                      <a:pt x="1535" y="215"/>
                    </a:lnTo>
                    <a:lnTo>
                      <a:pt x="1532" y="215"/>
                    </a:lnTo>
                    <a:lnTo>
                      <a:pt x="1531" y="215"/>
                    </a:lnTo>
                    <a:lnTo>
                      <a:pt x="1530" y="216"/>
                    </a:lnTo>
                    <a:lnTo>
                      <a:pt x="1530" y="217"/>
                    </a:lnTo>
                    <a:lnTo>
                      <a:pt x="1530" y="219"/>
                    </a:lnTo>
                    <a:lnTo>
                      <a:pt x="1531" y="220"/>
                    </a:lnTo>
                    <a:lnTo>
                      <a:pt x="1533" y="222"/>
                    </a:lnTo>
                    <a:lnTo>
                      <a:pt x="1535" y="224"/>
                    </a:lnTo>
                    <a:lnTo>
                      <a:pt x="1535" y="226"/>
                    </a:lnTo>
                    <a:lnTo>
                      <a:pt x="1535" y="228"/>
                    </a:lnTo>
                    <a:lnTo>
                      <a:pt x="1530" y="228"/>
                    </a:lnTo>
                    <a:lnTo>
                      <a:pt x="1529" y="228"/>
                    </a:lnTo>
                    <a:lnTo>
                      <a:pt x="1529" y="229"/>
                    </a:lnTo>
                    <a:lnTo>
                      <a:pt x="1529" y="230"/>
                    </a:lnTo>
                    <a:lnTo>
                      <a:pt x="1529" y="231"/>
                    </a:lnTo>
                    <a:lnTo>
                      <a:pt x="1528" y="232"/>
                    </a:lnTo>
                    <a:lnTo>
                      <a:pt x="1526" y="232"/>
                    </a:lnTo>
                    <a:lnTo>
                      <a:pt x="1525" y="232"/>
                    </a:lnTo>
                    <a:lnTo>
                      <a:pt x="1522" y="231"/>
                    </a:lnTo>
                    <a:lnTo>
                      <a:pt x="1520" y="230"/>
                    </a:lnTo>
                    <a:lnTo>
                      <a:pt x="1519" y="230"/>
                    </a:lnTo>
                    <a:lnTo>
                      <a:pt x="1517" y="229"/>
                    </a:lnTo>
                    <a:lnTo>
                      <a:pt x="1515" y="228"/>
                    </a:lnTo>
                    <a:lnTo>
                      <a:pt x="1513" y="227"/>
                    </a:lnTo>
                    <a:lnTo>
                      <a:pt x="1510" y="226"/>
                    </a:lnTo>
                    <a:lnTo>
                      <a:pt x="1507" y="224"/>
                    </a:lnTo>
                    <a:lnTo>
                      <a:pt x="1503" y="221"/>
                    </a:lnTo>
                    <a:lnTo>
                      <a:pt x="1499" y="219"/>
                    </a:lnTo>
                    <a:lnTo>
                      <a:pt x="1499" y="219"/>
                    </a:lnTo>
                    <a:lnTo>
                      <a:pt x="1499" y="220"/>
                    </a:lnTo>
                    <a:lnTo>
                      <a:pt x="1499" y="221"/>
                    </a:lnTo>
                    <a:lnTo>
                      <a:pt x="1500" y="224"/>
                    </a:lnTo>
                    <a:lnTo>
                      <a:pt x="1500" y="225"/>
                    </a:lnTo>
                    <a:lnTo>
                      <a:pt x="1500" y="227"/>
                    </a:lnTo>
                    <a:lnTo>
                      <a:pt x="1500" y="228"/>
                    </a:lnTo>
                    <a:lnTo>
                      <a:pt x="1499" y="228"/>
                    </a:lnTo>
                    <a:lnTo>
                      <a:pt x="1498" y="228"/>
                    </a:lnTo>
                    <a:lnTo>
                      <a:pt x="1497" y="227"/>
                    </a:lnTo>
                    <a:lnTo>
                      <a:pt x="1495" y="227"/>
                    </a:lnTo>
                    <a:lnTo>
                      <a:pt x="1494" y="226"/>
                    </a:lnTo>
                    <a:lnTo>
                      <a:pt x="1492" y="225"/>
                    </a:lnTo>
                    <a:lnTo>
                      <a:pt x="1491" y="225"/>
                    </a:lnTo>
                    <a:lnTo>
                      <a:pt x="1489" y="225"/>
                    </a:lnTo>
                    <a:lnTo>
                      <a:pt x="1489" y="226"/>
                    </a:lnTo>
                    <a:lnTo>
                      <a:pt x="1491" y="228"/>
                    </a:lnTo>
                    <a:lnTo>
                      <a:pt x="1493" y="230"/>
                    </a:lnTo>
                    <a:lnTo>
                      <a:pt x="1495" y="231"/>
                    </a:lnTo>
                    <a:lnTo>
                      <a:pt x="1496" y="232"/>
                    </a:lnTo>
                    <a:lnTo>
                      <a:pt x="1498" y="233"/>
                    </a:lnTo>
                    <a:lnTo>
                      <a:pt x="1499" y="235"/>
                    </a:lnTo>
                    <a:lnTo>
                      <a:pt x="1502" y="233"/>
                    </a:lnTo>
                    <a:lnTo>
                      <a:pt x="1503" y="233"/>
                    </a:lnTo>
                    <a:lnTo>
                      <a:pt x="1504" y="232"/>
                    </a:lnTo>
                    <a:lnTo>
                      <a:pt x="1505" y="231"/>
                    </a:lnTo>
                    <a:lnTo>
                      <a:pt x="1506" y="232"/>
                    </a:lnTo>
                    <a:lnTo>
                      <a:pt x="1514" y="236"/>
                    </a:lnTo>
                    <a:lnTo>
                      <a:pt x="1524" y="240"/>
                    </a:lnTo>
                    <a:lnTo>
                      <a:pt x="1530" y="248"/>
                    </a:lnTo>
                    <a:lnTo>
                      <a:pt x="1531" y="251"/>
                    </a:lnTo>
                    <a:lnTo>
                      <a:pt x="1530" y="254"/>
                    </a:lnTo>
                    <a:lnTo>
                      <a:pt x="1528" y="257"/>
                    </a:lnTo>
                    <a:lnTo>
                      <a:pt x="1526" y="259"/>
                    </a:lnTo>
                    <a:lnTo>
                      <a:pt x="1522" y="259"/>
                    </a:lnTo>
                    <a:lnTo>
                      <a:pt x="1517" y="257"/>
                    </a:lnTo>
                    <a:lnTo>
                      <a:pt x="1511" y="253"/>
                    </a:lnTo>
                    <a:lnTo>
                      <a:pt x="1506" y="250"/>
                    </a:lnTo>
                    <a:lnTo>
                      <a:pt x="1502" y="248"/>
                    </a:lnTo>
                    <a:lnTo>
                      <a:pt x="1498" y="247"/>
                    </a:lnTo>
                    <a:lnTo>
                      <a:pt x="1496" y="246"/>
                    </a:lnTo>
                    <a:lnTo>
                      <a:pt x="1494" y="246"/>
                    </a:lnTo>
                    <a:lnTo>
                      <a:pt x="1493" y="247"/>
                    </a:lnTo>
                    <a:lnTo>
                      <a:pt x="1492" y="249"/>
                    </a:lnTo>
                    <a:lnTo>
                      <a:pt x="1492" y="250"/>
                    </a:lnTo>
                    <a:lnTo>
                      <a:pt x="1493" y="252"/>
                    </a:lnTo>
                    <a:lnTo>
                      <a:pt x="1493" y="254"/>
                    </a:lnTo>
                    <a:lnTo>
                      <a:pt x="1494" y="258"/>
                    </a:lnTo>
                    <a:lnTo>
                      <a:pt x="1495" y="261"/>
                    </a:lnTo>
                    <a:lnTo>
                      <a:pt x="1496" y="265"/>
                    </a:lnTo>
                    <a:lnTo>
                      <a:pt x="1498" y="268"/>
                    </a:lnTo>
                    <a:lnTo>
                      <a:pt x="1502" y="270"/>
                    </a:lnTo>
                    <a:lnTo>
                      <a:pt x="1504" y="270"/>
                    </a:lnTo>
                    <a:lnTo>
                      <a:pt x="1505" y="270"/>
                    </a:lnTo>
                    <a:lnTo>
                      <a:pt x="1505" y="269"/>
                    </a:lnTo>
                    <a:lnTo>
                      <a:pt x="1505" y="268"/>
                    </a:lnTo>
                    <a:lnTo>
                      <a:pt x="1505" y="265"/>
                    </a:lnTo>
                    <a:lnTo>
                      <a:pt x="1505" y="263"/>
                    </a:lnTo>
                    <a:lnTo>
                      <a:pt x="1504" y="261"/>
                    </a:lnTo>
                    <a:lnTo>
                      <a:pt x="1504" y="260"/>
                    </a:lnTo>
                    <a:lnTo>
                      <a:pt x="1504" y="259"/>
                    </a:lnTo>
                    <a:lnTo>
                      <a:pt x="1504" y="258"/>
                    </a:lnTo>
                    <a:lnTo>
                      <a:pt x="1506" y="258"/>
                    </a:lnTo>
                    <a:lnTo>
                      <a:pt x="1507" y="259"/>
                    </a:lnTo>
                    <a:lnTo>
                      <a:pt x="1509" y="260"/>
                    </a:lnTo>
                    <a:lnTo>
                      <a:pt x="1510" y="261"/>
                    </a:lnTo>
                    <a:lnTo>
                      <a:pt x="1514" y="261"/>
                    </a:lnTo>
                    <a:lnTo>
                      <a:pt x="1517" y="261"/>
                    </a:lnTo>
                    <a:lnTo>
                      <a:pt x="1521" y="261"/>
                    </a:lnTo>
                    <a:lnTo>
                      <a:pt x="1525" y="263"/>
                    </a:lnTo>
                    <a:lnTo>
                      <a:pt x="1526" y="265"/>
                    </a:lnTo>
                    <a:lnTo>
                      <a:pt x="1527" y="268"/>
                    </a:lnTo>
                    <a:lnTo>
                      <a:pt x="1527" y="270"/>
                    </a:lnTo>
                    <a:lnTo>
                      <a:pt x="1527" y="272"/>
                    </a:lnTo>
                    <a:lnTo>
                      <a:pt x="1526" y="274"/>
                    </a:lnTo>
                    <a:lnTo>
                      <a:pt x="1526" y="276"/>
                    </a:lnTo>
                    <a:lnTo>
                      <a:pt x="1526" y="276"/>
                    </a:lnTo>
                    <a:lnTo>
                      <a:pt x="1526" y="278"/>
                    </a:lnTo>
                    <a:lnTo>
                      <a:pt x="1526" y="279"/>
                    </a:lnTo>
                    <a:lnTo>
                      <a:pt x="1525" y="280"/>
                    </a:lnTo>
                    <a:lnTo>
                      <a:pt x="1525" y="281"/>
                    </a:lnTo>
                    <a:lnTo>
                      <a:pt x="1524" y="281"/>
                    </a:lnTo>
                    <a:lnTo>
                      <a:pt x="1520" y="280"/>
                    </a:lnTo>
                    <a:lnTo>
                      <a:pt x="1518" y="280"/>
                    </a:lnTo>
                    <a:lnTo>
                      <a:pt x="1516" y="279"/>
                    </a:lnTo>
                    <a:lnTo>
                      <a:pt x="1515" y="279"/>
                    </a:lnTo>
                    <a:lnTo>
                      <a:pt x="1513" y="278"/>
                    </a:lnTo>
                    <a:lnTo>
                      <a:pt x="1511" y="279"/>
                    </a:lnTo>
                    <a:lnTo>
                      <a:pt x="1511" y="280"/>
                    </a:lnTo>
                    <a:lnTo>
                      <a:pt x="1511" y="282"/>
                    </a:lnTo>
                    <a:lnTo>
                      <a:pt x="1511" y="284"/>
                    </a:lnTo>
                    <a:lnTo>
                      <a:pt x="1513" y="287"/>
                    </a:lnTo>
                    <a:lnTo>
                      <a:pt x="1513" y="290"/>
                    </a:lnTo>
                    <a:lnTo>
                      <a:pt x="1514" y="292"/>
                    </a:lnTo>
                    <a:lnTo>
                      <a:pt x="1515" y="294"/>
                    </a:lnTo>
                    <a:lnTo>
                      <a:pt x="1517" y="295"/>
                    </a:lnTo>
                    <a:lnTo>
                      <a:pt x="1519" y="297"/>
                    </a:lnTo>
                    <a:lnTo>
                      <a:pt x="1521" y="297"/>
                    </a:lnTo>
                    <a:lnTo>
                      <a:pt x="1521" y="300"/>
                    </a:lnTo>
                    <a:lnTo>
                      <a:pt x="1522" y="300"/>
                    </a:lnTo>
                    <a:lnTo>
                      <a:pt x="1524" y="301"/>
                    </a:lnTo>
                    <a:lnTo>
                      <a:pt x="1526" y="302"/>
                    </a:lnTo>
                    <a:lnTo>
                      <a:pt x="1527" y="304"/>
                    </a:lnTo>
                    <a:lnTo>
                      <a:pt x="1527" y="306"/>
                    </a:lnTo>
                    <a:lnTo>
                      <a:pt x="1526" y="307"/>
                    </a:lnTo>
                    <a:lnTo>
                      <a:pt x="1525" y="307"/>
                    </a:lnTo>
                    <a:lnTo>
                      <a:pt x="1524" y="308"/>
                    </a:lnTo>
                    <a:lnTo>
                      <a:pt x="1521" y="308"/>
                    </a:lnTo>
                    <a:lnTo>
                      <a:pt x="1520" y="309"/>
                    </a:lnTo>
                    <a:lnTo>
                      <a:pt x="1519" y="309"/>
                    </a:lnTo>
                    <a:lnTo>
                      <a:pt x="1519" y="311"/>
                    </a:lnTo>
                    <a:lnTo>
                      <a:pt x="1519" y="313"/>
                    </a:lnTo>
                    <a:lnTo>
                      <a:pt x="1520" y="315"/>
                    </a:lnTo>
                    <a:lnTo>
                      <a:pt x="1521" y="318"/>
                    </a:lnTo>
                    <a:lnTo>
                      <a:pt x="1521" y="319"/>
                    </a:lnTo>
                    <a:lnTo>
                      <a:pt x="1522" y="320"/>
                    </a:lnTo>
                    <a:lnTo>
                      <a:pt x="1522" y="322"/>
                    </a:lnTo>
                    <a:lnTo>
                      <a:pt x="1521" y="322"/>
                    </a:lnTo>
                    <a:lnTo>
                      <a:pt x="1519" y="322"/>
                    </a:lnTo>
                    <a:lnTo>
                      <a:pt x="1517" y="322"/>
                    </a:lnTo>
                    <a:lnTo>
                      <a:pt x="1515" y="323"/>
                    </a:lnTo>
                    <a:lnTo>
                      <a:pt x="1514" y="323"/>
                    </a:lnTo>
                    <a:lnTo>
                      <a:pt x="1513" y="325"/>
                    </a:lnTo>
                    <a:lnTo>
                      <a:pt x="1513" y="326"/>
                    </a:lnTo>
                    <a:lnTo>
                      <a:pt x="1513" y="328"/>
                    </a:lnTo>
                    <a:lnTo>
                      <a:pt x="1515" y="339"/>
                    </a:lnTo>
                    <a:lnTo>
                      <a:pt x="1519" y="350"/>
                    </a:lnTo>
                    <a:lnTo>
                      <a:pt x="1520" y="352"/>
                    </a:lnTo>
                    <a:lnTo>
                      <a:pt x="1520" y="355"/>
                    </a:lnTo>
                    <a:lnTo>
                      <a:pt x="1520" y="357"/>
                    </a:lnTo>
                    <a:lnTo>
                      <a:pt x="1519" y="359"/>
                    </a:lnTo>
                    <a:lnTo>
                      <a:pt x="1519" y="361"/>
                    </a:lnTo>
                    <a:lnTo>
                      <a:pt x="1519" y="363"/>
                    </a:lnTo>
                    <a:lnTo>
                      <a:pt x="1519" y="366"/>
                    </a:lnTo>
                    <a:lnTo>
                      <a:pt x="1520" y="368"/>
                    </a:lnTo>
                    <a:lnTo>
                      <a:pt x="1521" y="370"/>
                    </a:lnTo>
                    <a:lnTo>
                      <a:pt x="1522" y="372"/>
                    </a:lnTo>
                    <a:lnTo>
                      <a:pt x="1525" y="373"/>
                    </a:lnTo>
                    <a:lnTo>
                      <a:pt x="1526" y="372"/>
                    </a:lnTo>
                    <a:lnTo>
                      <a:pt x="1526" y="372"/>
                    </a:lnTo>
                    <a:lnTo>
                      <a:pt x="1527" y="370"/>
                    </a:lnTo>
                    <a:lnTo>
                      <a:pt x="1527" y="369"/>
                    </a:lnTo>
                    <a:lnTo>
                      <a:pt x="1528" y="368"/>
                    </a:lnTo>
                    <a:lnTo>
                      <a:pt x="1528" y="367"/>
                    </a:lnTo>
                    <a:lnTo>
                      <a:pt x="1529" y="366"/>
                    </a:lnTo>
                    <a:lnTo>
                      <a:pt x="1530" y="366"/>
                    </a:lnTo>
                    <a:lnTo>
                      <a:pt x="1532" y="368"/>
                    </a:lnTo>
                    <a:lnTo>
                      <a:pt x="1535" y="370"/>
                    </a:lnTo>
                    <a:lnTo>
                      <a:pt x="1537" y="372"/>
                    </a:lnTo>
                    <a:lnTo>
                      <a:pt x="1539" y="374"/>
                    </a:lnTo>
                    <a:lnTo>
                      <a:pt x="1541" y="377"/>
                    </a:lnTo>
                    <a:lnTo>
                      <a:pt x="1548" y="383"/>
                    </a:lnTo>
                    <a:lnTo>
                      <a:pt x="1549" y="385"/>
                    </a:lnTo>
                    <a:lnTo>
                      <a:pt x="1549" y="386"/>
                    </a:lnTo>
                    <a:lnTo>
                      <a:pt x="1549" y="388"/>
                    </a:lnTo>
                    <a:lnTo>
                      <a:pt x="1548" y="388"/>
                    </a:lnTo>
                    <a:lnTo>
                      <a:pt x="1547" y="388"/>
                    </a:lnTo>
                    <a:lnTo>
                      <a:pt x="1544" y="388"/>
                    </a:lnTo>
                    <a:lnTo>
                      <a:pt x="1542" y="388"/>
                    </a:lnTo>
                    <a:lnTo>
                      <a:pt x="1541" y="388"/>
                    </a:lnTo>
                    <a:lnTo>
                      <a:pt x="1539" y="389"/>
                    </a:lnTo>
                    <a:lnTo>
                      <a:pt x="1538" y="389"/>
                    </a:lnTo>
                    <a:lnTo>
                      <a:pt x="1537" y="390"/>
                    </a:lnTo>
                    <a:lnTo>
                      <a:pt x="1537" y="391"/>
                    </a:lnTo>
                    <a:lnTo>
                      <a:pt x="1539" y="393"/>
                    </a:lnTo>
                    <a:lnTo>
                      <a:pt x="1541" y="395"/>
                    </a:lnTo>
                    <a:lnTo>
                      <a:pt x="1543" y="396"/>
                    </a:lnTo>
                    <a:lnTo>
                      <a:pt x="1546" y="399"/>
                    </a:lnTo>
                    <a:lnTo>
                      <a:pt x="1548" y="399"/>
                    </a:lnTo>
                    <a:lnTo>
                      <a:pt x="1550" y="400"/>
                    </a:lnTo>
                    <a:lnTo>
                      <a:pt x="1552" y="401"/>
                    </a:lnTo>
                    <a:lnTo>
                      <a:pt x="1553" y="402"/>
                    </a:lnTo>
                    <a:lnTo>
                      <a:pt x="1554" y="404"/>
                    </a:lnTo>
                    <a:lnTo>
                      <a:pt x="1555" y="405"/>
                    </a:lnTo>
                    <a:lnTo>
                      <a:pt x="1557" y="405"/>
                    </a:lnTo>
                    <a:lnTo>
                      <a:pt x="1558" y="406"/>
                    </a:lnTo>
                    <a:lnTo>
                      <a:pt x="1560" y="406"/>
                    </a:lnTo>
                    <a:lnTo>
                      <a:pt x="1561" y="406"/>
                    </a:lnTo>
                    <a:lnTo>
                      <a:pt x="1562" y="406"/>
                    </a:lnTo>
                    <a:lnTo>
                      <a:pt x="1563" y="407"/>
                    </a:lnTo>
                    <a:lnTo>
                      <a:pt x="1565" y="410"/>
                    </a:lnTo>
                    <a:lnTo>
                      <a:pt x="1568" y="412"/>
                    </a:lnTo>
                    <a:lnTo>
                      <a:pt x="1570" y="414"/>
                    </a:lnTo>
                    <a:lnTo>
                      <a:pt x="1572" y="417"/>
                    </a:lnTo>
                    <a:lnTo>
                      <a:pt x="1574" y="421"/>
                    </a:lnTo>
                    <a:lnTo>
                      <a:pt x="1574" y="422"/>
                    </a:lnTo>
                    <a:lnTo>
                      <a:pt x="1574" y="425"/>
                    </a:lnTo>
                    <a:lnTo>
                      <a:pt x="1575" y="427"/>
                    </a:lnTo>
                    <a:lnTo>
                      <a:pt x="1575" y="429"/>
                    </a:lnTo>
                    <a:lnTo>
                      <a:pt x="1574" y="432"/>
                    </a:lnTo>
                    <a:lnTo>
                      <a:pt x="1573" y="432"/>
                    </a:lnTo>
                    <a:lnTo>
                      <a:pt x="1572" y="432"/>
                    </a:lnTo>
                    <a:lnTo>
                      <a:pt x="1571" y="432"/>
                    </a:lnTo>
                    <a:lnTo>
                      <a:pt x="1569" y="431"/>
                    </a:lnTo>
                    <a:lnTo>
                      <a:pt x="1568" y="429"/>
                    </a:lnTo>
                    <a:lnTo>
                      <a:pt x="1564" y="428"/>
                    </a:lnTo>
                    <a:lnTo>
                      <a:pt x="1561" y="427"/>
                    </a:lnTo>
                    <a:lnTo>
                      <a:pt x="1559" y="425"/>
                    </a:lnTo>
                    <a:lnTo>
                      <a:pt x="1557" y="423"/>
                    </a:lnTo>
                    <a:lnTo>
                      <a:pt x="1553" y="420"/>
                    </a:lnTo>
                    <a:lnTo>
                      <a:pt x="1550" y="418"/>
                    </a:lnTo>
                    <a:lnTo>
                      <a:pt x="1548" y="418"/>
                    </a:lnTo>
                    <a:lnTo>
                      <a:pt x="1546" y="418"/>
                    </a:lnTo>
                    <a:lnTo>
                      <a:pt x="1544" y="420"/>
                    </a:lnTo>
                    <a:lnTo>
                      <a:pt x="1546" y="422"/>
                    </a:lnTo>
                    <a:lnTo>
                      <a:pt x="1546" y="424"/>
                    </a:lnTo>
                    <a:lnTo>
                      <a:pt x="1546" y="425"/>
                    </a:lnTo>
                    <a:lnTo>
                      <a:pt x="1546" y="427"/>
                    </a:lnTo>
                    <a:lnTo>
                      <a:pt x="1543" y="428"/>
                    </a:lnTo>
                    <a:lnTo>
                      <a:pt x="1542" y="427"/>
                    </a:lnTo>
                    <a:lnTo>
                      <a:pt x="1540" y="426"/>
                    </a:lnTo>
                    <a:lnTo>
                      <a:pt x="1537" y="425"/>
                    </a:lnTo>
                    <a:lnTo>
                      <a:pt x="1535" y="423"/>
                    </a:lnTo>
                    <a:lnTo>
                      <a:pt x="1532" y="423"/>
                    </a:lnTo>
                    <a:lnTo>
                      <a:pt x="1531" y="423"/>
                    </a:lnTo>
                    <a:lnTo>
                      <a:pt x="1531" y="424"/>
                    </a:lnTo>
                    <a:lnTo>
                      <a:pt x="1531" y="425"/>
                    </a:lnTo>
                    <a:lnTo>
                      <a:pt x="1532" y="427"/>
                    </a:lnTo>
                    <a:lnTo>
                      <a:pt x="1535" y="429"/>
                    </a:lnTo>
                    <a:lnTo>
                      <a:pt x="1535" y="432"/>
                    </a:lnTo>
                    <a:lnTo>
                      <a:pt x="1536" y="433"/>
                    </a:lnTo>
                    <a:lnTo>
                      <a:pt x="1537" y="434"/>
                    </a:lnTo>
                    <a:lnTo>
                      <a:pt x="1539" y="435"/>
                    </a:lnTo>
                    <a:lnTo>
                      <a:pt x="1541" y="436"/>
                    </a:lnTo>
                    <a:lnTo>
                      <a:pt x="1542" y="436"/>
                    </a:lnTo>
                    <a:lnTo>
                      <a:pt x="1543" y="437"/>
                    </a:lnTo>
                    <a:lnTo>
                      <a:pt x="1544" y="438"/>
                    </a:lnTo>
                    <a:lnTo>
                      <a:pt x="1544" y="439"/>
                    </a:lnTo>
                    <a:lnTo>
                      <a:pt x="1544" y="442"/>
                    </a:lnTo>
                    <a:lnTo>
                      <a:pt x="1546" y="443"/>
                    </a:lnTo>
                    <a:lnTo>
                      <a:pt x="1548" y="445"/>
                    </a:lnTo>
                    <a:lnTo>
                      <a:pt x="1551" y="446"/>
                    </a:lnTo>
                    <a:lnTo>
                      <a:pt x="1553" y="447"/>
                    </a:lnTo>
                    <a:lnTo>
                      <a:pt x="1555" y="447"/>
                    </a:lnTo>
                    <a:lnTo>
                      <a:pt x="1558" y="448"/>
                    </a:lnTo>
                    <a:lnTo>
                      <a:pt x="1560" y="450"/>
                    </a:lnTo>
                    <a:lnTo>
                      <a:pt x="1563" y="454"/>
                    </a:lnTo>
                    <a:lnTo>
                      <a:pt x="1564" y="456"/>
                    </a:lnTo>
                    <a:lnTo>
                      <a:pt x="1565" y="457"/>
                    </a:lnTo>
                    <a:lnTo>
                      <a:pt x="1567" y="459"/>
                    </a:lnTo>
                    <a:lnTo>
                      <a:pt x="1568" y="460"/>
                    </a:lnTo>
                    <a:lnTo>
                      <a:pt x="1568" y="461"/>
                    </a:lnTo>
                    <a:lnTo>
                      <a:pt x="1568" y="462"/>
                    </a:lnTo>
                    <a:lnTo>
                      <a:pt x="1567" y="464"/>
                    </a:lnTo>
                    <a:lnTo>
                      <a:pt x="1565" y="464"/>
                    </a:lnTo>
                    <a:lnTo>
                      <a:pt x="1564" y="465"/>
                    </a:lnTo>
                    <a:lnTo>
                      <a:pt x="1563" y="466"/>
                    </a:lnTo>
                    <a:lnTo>
                      <a:pt x="1563" y="466"/>
                    </a:lnTo>
                    <a:lnTo>
                      <a:pt x="1563" y="468"/>
                    </a:lnTo>
                    <a:lnTo>
                      <a:pt x="1565" y="470"/>
                    </a:lnTo>
                    <a:lnTo>
                      <a:pt x="1568" y="471"/>
                    </a:lnTo>
                    <a:lnTo>
                      <a:pt x="1571" y="473"/>
                    </a:lnTo>
                    <a:lnTo>
                      <a:pt x="1573" y="476"/>
                    </a:lnTo>
                    <a:lnTo>
                      <a:pt x="1576" y="477"/>
                    </a:lnTo>
                    <a:lnTo>
                      <a:pt x="1578" y="482"/>
                    </a:lnTo>
                    <a:lnTo>
                      <a:pt x="1579" y="487"/>
                    </a:lnTo>
                    <a:lnTo>
                      <a:pt x="1580" y="491"/>
                    </a:lnTo>
                    <a:lnTo>
                      <a:pt x="1581" y="494"/>
                    </a:lnTo>
                    <a:lnTo>
                      <a:pt x="1581" y="497"/>
                    </a:lnTo>
                    <a:lnTo>
                      <a:pt x="1581" y="499"/>
                    </a:lnTo>
                    <a:lnTo>
                      <a:pt x="1582" y="500"/>
                    </a:lnTo>
                    <a:lnTo>
                      <a:pt x="1582" y="502"/>
                    </a:lnTo>
                    <a:lnTo>
                      <a:pt x="1582" y="504"/>
                    </a:lnTo>
                    <a:lnTo>
                      <a:pt x="1582" y="505"/>
                    </a:lnTo>
                    <a:lnTo>
                      <a:pt x="1581" y="505"/>
                    </a:lnTo>
                    <a:lnTo>
                      <a:pt x="1580" y="505"/>
                    </a:lnTo>
                    <a:lnTo>
                      <a:pt x="1579" y="503"/>
                    </a:lnTo>
                    <a:lnTo>
                      <a:pt x="1574" y="501"/>
                    </a:lnTo>
                    <a:lnTo>
                      <a:pt x="1570" y="497"/>
                    </a:lnTo>
                    <a:lnTo>
                      <a:pt x="1568" y="492"/>
                    </a:lnTo>
                    <a:lnTo>
                      <a:pt x="1567" y="492"/>
                    </a:lnTo>
                    <a:lnTo>
                      <a:pt x="1564" y="492"/>
                    </a:lnTo>
                    <a:lnTo>
                      <a:pt x="1563" y="491"/>
                    </a:lnTo>
                    <a:lnTo>
                      <a:pt x="1562" y="491"/>
                    </a:lnTo>
                    <a:lnTo>
                      <a:pt x="1561" y="491"/>
                    </a:lnTo>
                    <a:lnTo>
                      <a:pt x="1560" y="491"/>
                    </a:lnTo>
                    <a:lnTo>
                      <a:pt x="1561" y="492"/>
                    </a:lnTo>
                    <a:lnTo>
                      <a:pt x="1564" y="495"/>
                    </a:lnTo>
                    <a:lnTo>
                      <a:pt x="1568" y="498"/>
                    </a:lnTo>
                    <a:lnTo>
                      <a:pt x="1571" y="500"/>
                    </a:lnTo>
                    <a:lnTo>
                      <a:pt x="1573" y="502"/>
                    </a:lnTo>
                    <a:lnTo>
                      <a:pt x="1576" y="505"/>
                    </a:lnTo>
                    <a:lnTo>
                      <a:pt x="1578" y="508"/>
                    </a:lnTo>
                    <a:lnTo>
                      <a:pt x="1578" y="509"/>
                    </a:lnTo>
                    <a:lnTo>
                      <a:pt x="1578" y="509"/>
                    </a:lnTo>
                    <a:lnTo>
                      <a:pt x="1576" y="510"/>
                    </a:lnTo>
                    <a:lnTo>
                      <a:pt x="1575" y="510"/>
                    </a:lnTo>
                    <a:lnTo>
                      <a:pt x="1574" y="509"/>
                    </a:lnTo>
                    <a:lnTo>
                      <a:pt x="1572" y="509"/>
                    </a:lnTo>
                    <a:lnTo>
                      <a:pt x="1571" y="509"/>
                    </a:lnTo>
                    <a:lnTo>
                      <a:pt x="1571" y="510"/>
                    </a:lnTo>
                    <a:lnTo>
                      <a:pt x="1570" y="511"/>
                    </a:lnTo>
                    <a:lnTo>
                      <a:pt x="1571" y="512"/>
                    </a:lnTo>
                    <a:lnTo>
                      <a:pt x="1572" y="514"/>
                    </a:lnTo>
                    <a:lnTo>
                      <a:pt x="1573" y="518"/>
                    </a:lnTo>
                    <a:lnTo>
                      <a:pt x="1574" y="520"/>
                    </a:lnTo>
                    <a:lnTo>
                      <a:pt x="1575" y="522"/>
                    </a:lnTo>
                    <a:lnTo>
                      <a:pt x="1576" y="525"/>
                    </a:lnTo>
                    <a:lnTo>
                      <a:pt x="1579" y="527"/>
                    </a:lnTo>
                    <a:lnTo>
                      <a:pt x="1581" y="529"/>
                    </a:lnTo>
                    <a:lnTo>
                      <a:pt x="1583" y="530"/>
                    </a:lnTo>
                    <a:lnTo>
                      <a:pt x="1584" y="530"/>
                    </a:lnTo>
                    <a:lnTo>
                      <a:pt x="1587" y="530"/>
                    </a:lnTo>
                    <a:lnTo>
                      <a:pt x="1589" y="531"/>
                    </a:lnTo>
                    <a:lnTo>
                      <a:pt x="1591" y="533"/>
                    </a:lnTo>
                    <a:lnTo>
                      <a:pt x="1593" y="536"/>
                    </a:lnTo>
                    <a:lnTo>
                      <a:pt x="1595" y="540"/>
                    </a:lnTo>
                    <a:lnTo>
                      <a:pt x="1596" y="542"/>
                    </a:lnTo>
                    <a:lnTo>
                      <a:pt x="1596" y="545"/>
                    </a:lnTo>
                    <a:lnTo>
                      <a:pt x="1596" y="547"/>
                    </a:lnTo>
                    <a:lnTo>
                      <a:pt x="1595" y="548"/>
                    </a:lnTo>
                    <a:lnTo>
                      <a:pt x="1594" y="548"/>
                    </a:lnTo>
                    <a:lnTo>
                      <a:pt x="1592" y="547"/>
                    </a:lnTo>
                    <a:lnTo>
                      <a:pt x="1590" y="546"/>
                    </a:lnTo>
                    <a:lnTo>
                      <a:pt x="1587" y="545"/>
                    </a:lnTo>
                    <a:lnTo>
                      <a:pt x="1583" y="543"/>
                    </a:lnTo>
                    <a:lnTo>
                      <a:pt x="1580" y="541"/>
                    </a:lnTo>
                    <a:lnTo>
                      <a:pt x="1576" y="538"/>
                    </a:lnTo>
                    <a:lnTo>
                      <a:pt x="1573" y="538"/>
                    </a:lnTo>
                    <a:lnTo>
                      <a:pt x="1571" y="538"/>
                    </a:lnTo>
                    <a:lnTo>
                      <a:pt x="1569" y="540"/>
                    </a:lnTo>
                    <a:lnTo>
                      <a:pt x="1568" y="541"/>
                    </a:lnTo>
                    <a:lnTo>
                      <a:pt x="1568" y="543"/>
                    </a:lnTo>
                    <a:lnTo>
                      <a:pt x="1568" y="545"/>
                    </a:lnTo>
                    <a:lnTo>
                      <a:pt x="1568" y="547"/>
                    </a:lnTo>
                    <a:lnTo>
                      <a:pt x="1569" y="549"/>
                    </a:lnTo>
                    <a:lnTo>
                      <a:pt x="1570" y="552"/>
                    </a:lnTo>
                    <a:lnTo>
                      <a:pt x="1571" y="554"/>
                    </a:lnTo>
                    <a:lnTo>
                      <a:pt x="1574" y="556"/>
                    </a:lnTo>
                    <a:lnTo>
                      <a:pt x="1576" y="557"/>
                    </a:lnTo>
                    <a:lnTo>
                      <a:pt x="1580" y="559"/>
                    </a:lnTo>
                    <a:lnTo>
                      <a:pt x="1583" y="560"/>
                    </a:lnTo>
                    <a:lnTo>
                      <a:pt x="1584" y="563"/>
                    </a:lnTo>
                    <a:lnTo>
                      <a:pt x="1587" y="565"/>
                    </a:lnTo>
                    <a:lnTo>
                      <a:pt x="1590" y="567"/>
                    </a:lnTo>
                    <a:lnTo>
                      <a:pt x="1592" y="569"/>
                    </a:lnTo>
                    <a:lnTo>
                      <a:pt x="1592" y="573"/>
                    </a:lnTo>
                    <a:lnTo>
                      <a:pt x="1592" y="575"/>
                    </a:lnTo>
                    <a:lnTo>
                      <a:pt x="1592" y="577"/>
                    </a:lnTo>
                    <a:lnTo>
                      <a:pt x="1591" y="579"/>
                    </a:lnTo>
                    <a:lnTo>
                      <a:pt x="1590" y="580"/>
                    </a:lnTo>
                    <a:lnTo>
                      <a:pt x="1587" y="582"/>
                    </a:lnTo>
                    <a:lnTo>
                      <a:pt x="1587" y="585"/>
                    </a:lnTo>
                    <a:lnTo>
                      <a:pt x="1586" y="587"/>
                    </a:lnTo>
                    <a:lnTo>
                      <a:pt x="1585" y="589"/>
                    </a:lnTo>
                    <a:lnTo>
                      <a:pt x="1579" y="589"/>
                    </a:lnTo>
                    <a:lnTo>
                      <a:pt x="1571" y="586"/>
                    </a:lnTo>
                    <a:lnTo>
                      <a:pt x="1563" y="580"/>
                    </a:lnTo>
                    <a:lnTo>
                      <a:pt x="1558" y="576"/>
                    </a:lnTo>
                    <a:lnTo>
                      <a:pt x="1552" y="571"/>
                    </a:lnTo>
                    <a:lnTo>
                      <a:pt x="1548" y="567"/>
                    </a:lnTo>
                    <a:lnTo>
                      <a:pt x="1546" y="566"/>
                    </a:lnTo>
                    <a:lnTo>
                      <a:pt x="1546" y="566"/>
                    </a:lnTo>
                    <a:lnTo>
                      <a:pt x="1544" y="567"/>
                    </a:lnTo>
                    <a:lnTo>
                      <a:pt x="1544" y="568"/>
                    </a:lnTo>
                    <a:lnTo>
                      <a:pt x="1546" y="569"/>
                    </a:lnTo>
                    <a:lnTo>
                      <a:pt x="1546" y="570"/>
                    </a:lnTo>
                    <a:lnTo>
                      <a:pt x="1546" y="571"/>
                    </a:lnTo>
                    <a:lnTo>
                      <a:pt x="1544" y="573"/>
                    </a:lnTo>
                    <a:lnTo>
                      <a:pt x="1542" y="573"/>
                    </a:lnTo>
                    <a:lnTo>
                      <a:pt x="1540" y="574"/>
                    </a:lnTo>
                    <a:lnTo>
                      <a:pt x="1539" y="575"/>
                    </a:lnTo>
                    <a:lnTo>
                      <a:pt x="1537" y="576"/>
                    </a:lnTo>
                    <a:lnTo>
                      <a:pt x="1537" y="578"/>
                    </a:lnTo>
                    <a:lnTo>
                      <a:pt x="1537" y="580"/>
                    </a:lnTo>
                    <a:lnTo>
                      <a:pt x="1538" y="581"/>
                    </a:lnTo>
                    <a:lnTo>
                      <a:pt x="1540" y="584"/>
                    </a:lnTo>
                    <a:lnTo>
                      <a:pt x="1542" y="585"/>
                    </a:lnTo>
                    <a:lnTo>
                      <a:pt x="1546" y="587"/>
                    </a:lnTo>
                    <a:lnTo>
                      <a:pt x="1548" y="588"/>
                    </a:lnTo>
                    <a:lnTo>
                      <a:pt x="1549" y="590"/>
                    </a:lnTo>
                    <a:lnTo>
                      <a:pt x="1549" y="591"/>
                    </a:lnTo>
                    <a:lnTo>
                      <a:pt x="1548" y="593"/>
                    </a:lnTo>
                    <a:lnTo>
                      <a:pt x="1547" y="595"/>
                    </a:lnTo>
                    <a:lnTo>
                      <a:pt x="1546" y="595"/>
                    </a:lnTo>
                    <a:lnTo>
                      <a:pt x="1544" y="596"/>
                    </a:lnTo>
                    <a:lnTo>
                      <a:pt x="1542" y="596"/>
                    </a:lnTo>
                    <a:lnTo>
                      <a:pt x="1541" y="596"/>
                    </a:lnTo>
                    <a:lnTo>
                      <a:pt x="1540" y="597"/>
                    </a:lnTo>
                    <a:lnTo>
                      <a:pt x="1540" y="599"/>
                    </a:lnTo>
                    <a:lnTo>
                      <a:pt x="1540" y="600"/>
                    </a:lnTo>
                    <a:lnTo>
                      <a:pt x="1541" y="601"/>
                    </a:lnTo>
                    <a:lnTo>
                      <a:pt x="1543" y="602"/>
                    </a:lnTo>
                    <a:lnTo>
                      <a:pt x="1546" y="603"/>
                    </a:lnTo>
                    <a:lnTo>
                      <a:pt x="1549" y="603"/>
                    </a:lnTo>
                    <a:lnTo>
                      <a:pt x="1551" y="604"/>
                    </a:lnTo>
                    <a:lnTo>
                      <a:pt x="1552" y="607"/>
                    </a:lnTo>
                    <a:lnTo>
                      <a:pt x="1554" y="609"/>
                    </a:lnTo>
                    <a:lnTo>
                      <a:pt x="1554" y="613"/>
                    </a:lnTo>
                    <a:lnTo>
                      <a:pt x="1557" y="617"/>
                    </a:lnTo>
                    <a:lnTo>
                      <a:pt x="1559" y="620"/>
                    </a:lnTo>
                    <a:lnTo>
                      <a:pt x="1562" y="622"/>
                    </a:lnTo>
                    <a:lnTo>
                      <a:pt x="1564" y="625"/>
                    </a:lnTo>
                    <a:lnTo>
                      <a:pt x="1568" y="628"/>
                    </a:lnTo>
                    <a:lnTo>
                      <a:pt x="1570" y="631"/>
                    </a:lnTo>
                    <a:lnTo>
                      <a:pt x="1583" y="643"/>
                    </a:lnTo>
                    <a:lnTo>
                      <a:pt x="1591" y="651"/>
                    </a:lnTo>
                    <a:lnTo>
                      <a:pt x="1596" y="660"/>
                    </a:lnTo>
                    <a:lnTo>
                      <a:pt x="1601" y="669"/>
                    </a:lnTo>
                    <a:lnTo>
                      <a:pt x="1601" y="673"/>
                    </a:lnTo>
                    <a:lnTo>
                      <a:pt x="1603" y="676"/>
                    </a:lnTo>
                    <a:lnTo>
                      <a:pt x="1604" y="679"/>
                    </a:lnTo>
                    <a:lnTo>
                      <a:pt x="1605" y="683"/>
                    </a:lnTo>
                    <a:lnTo>
                      <a:pt x="1606" y="687"/>
                    </a:lnTo>
                    <a:lnTo>
                      <a:pt x="1606" y="691"/>
                    </a:lnTo>
                    <a:lnTo>
                      <a:pt x="1607" y="695"/>
                    </a:lnTo>
                    <a:lnTo>
                      <a:pt x="1607" y="698"/>
                    </a:lnTo>
                    <a:lnTo>
                      <a:pt x="1612" y="718"/>
                    </a:lnTo>
                    <a:lnTo>
                      <a:pt x="1611" y="718"/>
                    </a:lnTo>
                    <a:lnTo>
                      <a:pt x="1611" y="718"/>
                    </a:lnTo>
                    <a:lnTo>
                      <a:pt x="1609" y="717"/>
                    </a:lnTo>
                    <a:lnTo>
                      <a:pt x="1608" y="715"/>
                    </a:lnTo>
                    <a:lnTo>
                      <a:pt x="1607" y="713"/>
                    </a:lnTo>
                    <a:lnTo>
                      <a:pt x="1607" y="713"/>
                    </a:lnTo>
                    <a:lnTo>
                      <a:pt x="1605" y="711"/>
                    </a:lnTo>
                    <a:lnTo>
                      <a:pt x="1604" y="709"/>
                    </a:lnTo>
                    <a:lnTo>
                      <a:pt x="1603" y="707"/>
                    </a:lnTo>
                    <a:lnTo>
                      <a:pt x="1601" y="705"/>
                    </a:lnTo>
                    <a:lnTo>
                      <a:pt x="1600" y="704"/>
                    </a:lnTo>
                    <a:lnTo>
                      <a:pt x="1598" y="704"/>
                    </a:lnTo>
                    <a:lnTo>
                      <a:pt x="1598" y="705"/>
                    </a:lnTo>
                    <a:lnTo>
                      <a:pt x="1597" y="706"/>
                    </a:lnTo>
                    <a:lnTo>
                      <a:pt x="1596" y="707"/>
                    </a:lnTo>
                    <a:lnTo>
                      <a:pt x="1596" y="709"/>
                    </a:lnTo>
                    <a:lnTo>
                      <a:pt x="1594" y="711"/>
                    </a:lnTo>
                    <a:lnTo>
                      <a:pt x="1590" y="709"/>
                    </a:lnTo>
                    <a:lnTo>
                      <a:pt x="1585" y="704"/>
                    </a:lnTo>
                    <a:lnTo>
                      <a:pt x="1580" y="698"/>
                    </a:lnTo>
                    <a:lnTo>
                      <a:pt x="1576" y="691"/>
                    </a:lnTo>
                    <a:lnTo>
                      <a:pt x="1574" y="687"/>
                    </a:lnTo>
                    <a:lnTo>
                      <a:pt x="1572" y="680"/>
                    </a:lnTo>
                    <a:lnTo>
                      <a:pt x="1570" y="674"/>
                    </a:lnTo>
                    <a:lnTo>
                      <a:pt x="1567" y="666"/>
                    </a:lnTo>
                    <a:lnTo>
                      <a:pt x="1561" y="661"/>
                    </a:lnTo>
                    <a:lnTo>
                      <a:pt x="1558" y="660"/>
                    </a:lnTo>
                    <a:lnTo>
                      <a:pt x="1554" y="658"/>
                    </a:lnTo>
                    <a:lnTo>
                      <a:pt x="1551" y="657"/>
                    </a:lnTo>
                    <a:lnTo>
                      <a:pt x="1548" y="654"/>
                    </a:lnTo>
                    <a:lnTo>
                      <a:pt x="1546" y="653"/>
                    </a:lnTo>
                    <a:lnTo>
                      <a:pt x="1543" y="650"/>
                    </a:lnTo>
                    <a:lnTo>
                      <a:pt x="1540" y="646"/>
                    </a:lnTo>
                    <a:lnTo>
                      <a:pt x="1537" y="643"/>
                    </a:lnTo>
                    <a:lnTo>
                      <a:pt x="1532" y="640"/>
                    </a:lnTo>
                    <a:lnTo>
                      <a:pt x="1528" y="638"/>
                    </a:lnTo>
                    <a:lnTo>
                      <a:pt x="1524" y="635"/>
                    </a:lnTo>
                    <a:lnTo>
                      <a:pt x="1521" y="633"/>
                    </a:lnTo>
                    <a:lnTo>
                      <a:pt x="1520" y="633"/>
                    </a:lnTo>
                    <a:lnTo>
                      <a:pt x="1519" y="632"/>
                    </a:lnTo>
                    <a:lnTo>
                      <a:pt x="1519" y="631"/>
                    </a:lnTo>
                    <a:lnTo>
                      <a:pt x="1517" y="629"/>
                    </a:lnTo>
                    <a:lnTo>
                      <a:pt x="1515" y="626"/>
                    </a:lnTo>
                    <a:lnTo>
                      <a:pt x="1513" y="626"/>
                    </a:lnTo>
                    <a:lnTo>
                      <a:pt x="1514" y="630"/>
                    </a:lnTo>
                    <a:lnTo>
                      <a:pt x="1516" y="633"/>
                    </a:lnTo>
                    <a:lnTo>
                      <a:pt x="1519" y="636"/>
                    </a:lnTo>
                    <a:lnTo>
                      <a:pt x="1524" y="640"/>
                    </a:lnTo>
                    <a:lnTo>
                      <a:pt x="1528" y="641"/>
                    </a:lnTo>
                    <a:lnTo>
                      <a:pt x="1531" y="645"/>
                    </a:lnTo>
                    <a:lnTo>
                      <a:pt x="1535" y="649"/>
                    </a:lnTo>
                    <a:lnTo>
                      <a:pt x="1539" y="653"/>
                    </a:lnTo>
                    <a:lnTo>
                      <a:pt x="1543" y="656"/>
                    </a:lnTo>
                    <a:lnTo>
                      <a:pt x="1546" y="657"/>
                    </a:lnTo>
                    <a:lnTo>
                      <a:pt x="1549" y="658"/>
                    </a:lnTo>
                    <a:lnTo>
                      <a:pt x="1552" y="661"/>
                    </a:lnTo>
                    <a:lnTo>
                      <a:pt x="1555" y="662"/>
                    </a:lnTo>
                    <a:lnTo>
                      <a:pt x="1559" y="665"/>
                    </a:lnTo>
                    <a:lnTo>
                      <a:pt x="1560" y="668"/>
                    </a:lnTo>
                    <a:lnTo>
                      <a:pt x="1560" y="669"/>
                    </a:lnTo>
                    <a:lnTo>
                      <a:pt x="1559" y="671"/>
                    </a:lnTo>
                    <a:lnTo>
                      <a:pt x="1558" y="672"/>
                    </a:lnTo>
                    <a:lnTo>
                      <a:pt x="1557" y="673"/>
                    </a:lnTo>
                    <a:lnTo>
                      <a:pt x="1555" y="673"/>
                    </a:lnTo>
                    <a:lnTo>
                      <a:pt x="1554" y="674"/>
                    </a:lnTo>
                    <a:lnTo>
                      <a:pt x="1553" y="675"/>
                    </a:lnTo>
                    <a:lnTo>
                      <a:pt x="1552" y="676"/>
                    </a:lnTo>
                    <a:lnTo>
                      <a:pt x="1550" y="676"/>
                    </a:lnTo>
                    <a:lnTo>
                      <a:pt x="1548" y="676"/>
                    </a:lnTo>
                    <a:lnTo>
                      <a:pt x="1547" y="676"/>
                    </a:lnTo>
                    <a:lnTo>
                      <a:pt x="1546" y="675"/>
                    </a:lnTo>
                    <a:lnTo>
                      <a:pt x="1544" y="674"/>
                    </a:lnTo>
                    <a:lnTo>
                      <a:pt x="1542" y="674"/>
                    </a:lnTo>
                    <a:lnTo>
                      <a:pt x="1541" y="674"/>
                    </a:lnTo>
                    <a:lnTo>
                      <a:pt x="1541" y="674"/>
                    </a:lnTo>
                    <a:lnTo>
                      <a:pt x="1543" y="677"/>
                    </a:lnTo>
                    <a:lnTo>
                      <a:pt x="1546" y="679"/>
                    </a:lnTo>
                    <a:lnTo>
                      <a:pt x="1549" y="682"/>
                    </a:lnTo>
                    <a:lnTo>
                      <a:pt x="1552" y="684"/>
                    </a:lnTo>
                    <a:lnTo>
                      <a:pt x="1554" y="685"/>
                    </a:lnTo>
                    <a:lnTo>
                      <a:pt x="1557" y="687"/>
                    </a:lnTo>
                    <a:lnTo>
                      <a:pt x="1558" y="688"/>
                    </a:lnTo>
                    <a:lnTo>
                      <a:pt x="1558" y="689"/>
                    </a:lnTo>
                    <a:lnTo>
                      <a:pt x="1557" y="689"/>
                    </a:lnTo>
                    <a:lnTo>
                      <a:pt x="1555" y="689"/>
                    </a:lnTo>
                    <a:lnTo>
                      <a:pt x="1554" y="689"/>
                    </a:lnTo>
                    <a:lnTo>
                      <a:pt x="1552" y="689"/>
                    </a:lnTo>
                    <a:lnTo>
                      <a:pt x="1551" y="689"/>
                    </a:lnTo>
                    <a:lnTo>
                      <a:pt x="1550" y="689"/>
                    </a:lnTo>
                    <a:lnTo>
                      <a:pt x="1549" y="690"/>
                    </a:lnTo>
                    <a:lnTo>
                      <a:pt x="1550" y="693"/>
                    </a:lnTo>
                    <a:lnTo>
                      <a:pt x="1551" y="694"/>
                    </a:lnTo>
                    <a:lnTo>
                      <a:pt x="1552" y="695"/>
                    </a:lnTo>
                    <a:lnTo>
                      <a:pt x="1553" y="696"/>
                    </a:lnTo>
                    <a:lnTo>
                      <a:pt x="1554" y="696"/>
                    </a:lnTo>
                    <a:lnTo>
                      <a:pt x="1555" y="698"/>
                    </a:lnTo>
                    <a:lnTo>
                      <a:pt x="1557" y="700"/>
                    </a:lnTo>
                    <a:lnTo>
                      <a:pt x="1559" y="702"/>
                    </a:lnTo>
                    <a:lnTo>
                      <a:pt x="1561" y="705"/>
                    </a:lnTo>
                    <a:lnTo>
                      <a:pt x="1563" y="706"/>
                    </a:lnTo>
                    <a:lnTo>
                      <a:pt x="1565" y="706"/>
                    </a:lnTo>
                    <a:lnTo>
                      <a:pt x="1568" y="705"/>
                    </a:lnTo>
                    <a:lnTo>
                      <a:pt x="1570" y="705"/>
                    </a:lnTo>
                    <a:lnTo>
                      <a:pt x="1572" y="705"/>
                    </a:lnTo>
                    <a:lnTo>
                      <a:pt x="1574" y="705"/>
                    </a:lnTo>
                    <a:lnTo>
                      <a:pt x="1579" y="708"/>
                    </a:lnTo>
                    <a:lnTo>
                      <a:pt x="1583" y="711"/>
                    </a:lnTo>
                    <a:lnTo>
                      <a:pt x="1587" y="713"/>
                    </a:lnTo>
                    <a:lnTo>
                      <a:pt x="1590" y="715"/>
                    </a:lnTo>
                    <a:lnTo>
                      <a:pt x="1592" y="716"/>
                    </a:lnTo>
                    <a:lnTo>
                      <a:pt x="1596" y="718"/>
                    </a:lnTo>
                    <a:lnTo>
                      <a:pt x="1598" y="720"/>
                    </a:lnTo>
                    <a:lnTo>
                      <a:pt x="1601" y="722"/>
                    </a:lnTo>
                    <a:lnTo>
                      <a:pt x="1603" y="723"/>
                    </a:lnTo>
                    <a:lnTo>
                      <a:pt x="1605" y="726"/>
                    </a:lnTo>
                    <a:lnTo>
                      <a:pt x="1606" y="728"/>
                    </a:lnTo>
                    <a:lnTo>
                      <a:pt x="1607" y="731"/>
                    </a:lnTo>
                    <a:lnTo>
                      <a:pt x="1606" y="733"/>
                    </a:lnTo>
                    <a:lnTo>
                      <a:pt x="1605" y="735"/>
                    </a:lnTo>
                    <a:lnTo>
                      <a:pt x="1603" y="737"/>
                    </a:lnTo>
                    <a:lnTo>
                      <a:pt x="1601" y="739"/>
                    </a:lnTo>
                    <a:lnTo>
                      <a:pt x="1598" y="740"/>
                    </a:lnTo>
                    <a:lnTo>
                      <a:pt x="1596" y="741"/>
                    </a:lnTo>
                    <a:lnTo>
                      <a:pt x="1594" y="742"/>
                    </a:lnTo>
                    <a:lnTo>
                      <a:pt x="1593" y="744"/>
                    </a:lnTo>
                    <a:lnTo>
                      <a:pt x="1593" y="748"/>
                    </a:lnTo>
                    <a:lnTo>
                      <a:pt x="1592" y="751"/>
                    </a:lnTo>
                    <a:lnTo>
                      <a:pt x="1590" y="752"/>
                    </a:lnTo>
                    <a:lnTo>
                      <a:pt x="1589" y="753"/>
                    </a:lnTo>
                    <a:lnTo>
                      <a:pt x="1586" y="754"/>
                    </a:lnTo>
                    <a:lnTo>
                      <a:pt x="1584" y="754"/>
                    </a:lnTo>
                    <a:lnTo>
                      <a:pt x="1582" y="754"/>
                    </a:lnTo>
                    <a:lnTo>
                      <a:pt x="1581" y="755"/>
                    </a:lnTo>
                    <a:lnTo>
                      <a:pt x="1578" y="760"/>
                    </a:lnTo>
                    <a:lnTo>
                      <a:pt x="1574" y="766"/>
                    </a:lnTo>
                    <a:lnTo>
                      <a:pt x="1571" y="772"/>
                    </a:lnTo>
                    <a:lnTo>
                      <a:pt x="1567" y="776"/>
                    </a:lnTo>
                    <a:lnTo>
                      <a:pt x="1561" y="777"/>
                    </a:lnTo>
                    <a:lnTo>
                      <a:pt x="1553" y="776"/>
                    </a:lnTo>
                    <a:lnTo>
                      <a:pt x="1546" y="777"/>
                    </a:lnTo>
                    <a:lnTo>
                      <a:pt x="1539" y="780"/>
                    </a:lnTo>
                    <a:lnTo>
                      <a:pt x="1537" y="780"/>
                    </a:lnTo>
                    <a:lnTo>
                      <a:pt x="1535" y="780"/>
                    </a:lnTo>
                    <a:lnTo>
                      <a:pt x="1532" y="780"/>
                    </a:lnTo>
                    <a:lnTo>
                      <a:pt x="1530" y="782"/>
                    </a:lnTo>
                    <a:lnTo>
                      <a:pt x="1528" y="782"/>
                    </a:lnTo>
                    <a:lnTo>
                      <a:pt x="1526" y="784"/>
                    </a:lnTo>
                    <a:lnTo>
                      <a:pt x="1524" y="786"/>
                    </a:lnTo>
                    <a:lnTo>
                      <a:pt x="1520" y="787"/>
                    </a:lnTo>
                    <a:lnTo>
                      <a:pt x="1517" y="787"/>
                    </a:lnTo>
                    <a:lnTo>
                      <a:pt x="1514" y="786"/>
                    </a:lnTo>
                    <a:lnTo>
                      <a:pt x="1511" y="785"/>
                    </a:lnTo>
                    <a:lnTo>
                      <a:pt x="1508" y="782"/>
                    </a:lnTo>
                    <a:lnTo>
                      <a:pt x="1505" y="778"/>
                    </a:lnTo>
                    <a:lnTo>
                      <a:pt x="1503" y="775"/>
                    </a:lnTo>
                    <a:lnTo>
                      <a:pt x="1500" y="773"/>
                    </a:lnTo>
                    <a:lnTo>
                      <a:pt x="1497" y="771"/>
                    </a:lnTo>
                    <a:lnTo>
                      <a:pt x="1496" y="774"/>
                    </a:lnTo>
                    <a:lnTo>
                      <a:pt x="1496" y="776"/>
                    </a:lnTo>
                    <a:lnTo>
                      <a:pt x="1497" y="778"/>
                    </a:lnTo>
                    <a:lnTo>
                      <a:pt x="1498" y="781"/>
                    </a:lnTo>
                    <a:lnTo>
                      <a:pt x="1499" y="784"/>
                    </a:lnTo>
                    <a:lnTo>
                      <a:pt x="1502" y="786"/>
                    </a:lnTo>
                    <a:lnTo>
                      <a:pt x="1503" y="788"/>
                    </a:lnTo>
                    <a:lnTo>
                      <a:pt x="1503" y="789"/>
                    </a:lnTo>
                    <a:lnTo>
                      <a:pt x="1502" y="792"/>
                    </a:lnTo>
                    <a:lnTo>
                      <a:pt x="1499" y="793"/>
                    </a:lnTo>
                    <a:lnTo>
                      <a:pt x="1497" y="795"/>
                    </a:lnTo>
                    <a:lnTo>
                      <a:pt x="1494" y="796"/>
                    </a:lnTo>
                    <a:lnTo>
                      <a:pt x="1491" y="798"/>
                    </a:lnTo>
                    <a:lnTo>
                      <a:pt x="1486" y="799"/>
                    </a:lnTo>
                    <a:lnTo>
                      <a:pt x="1483" y="800"/>
                    </a:lnTo>
                    <a:lnTo>
                      <a:pt x="1482" y="802"/>
                    </a:lnTo>
                    <a:lnTo>
                      <a:pt x="1482" y="804"/>
                    </a:lnTo>
                    <a:lnTo>
                      <a:pt x="1482" y="806"/>
                    </a:lnTo>
                    <a:lnTo>
                      <a:pt x="1482" y="809"/>
                    </a:lnTo>
                    <a:lnTo>
                      <a:pt x="1482" y="818"/>
                    </a:lnTo>
                    <a:lnTo>
                      <a:pt x="1481" y="827"/>
                    </a:lnTo>
                    <a:lnTo>
                      <a:pt x="1480" y="833"/>
                    </a:lnTo>
                    <a:lnTo>
                      <a:pt x="1480" y="837"/>
                    </a:lnTo>
                    <a:lnTo>
                      <a:pt x="1478" y="839"/>
                    </a:lnTo>
                    <a:lnTo>
                      <a:pt x="1477" y="840"/>
                    </a:lnTo>
                    <a:lnTo>
                      <a:pt x="1476" y="841"/>
                    </a:lnTo>
                    <a:lnTo>
                      <a:pt x="1474" y="841"/>
                    </a:lnTo>
                    <a:lnTo>
                      <a:pt x="1473" y="842"/>
                    </a:lnTo>
                    <a:lnTo>
                      <a:pt x="1471" y="843"/>
                    </a:lnTo>
                    <a:lnTo>
                      <a:pt x="1469" y="846"/>
                    </a:lnTo>
                    <a:lnTo>
                      <a:pt x="1467" y="848"/>
                    </a:lnTo>
                    <a:lnTo>
                      <a:pt x="1466" y="850"/>
                    </a:lnTo>
                    <a:lnTo>
                      <a:pt x="1466" y="853"/>
                    </a:lnTo>
                    <a:lnTo>
                      <a:pt x="1464" y="855"/>
                    </a:lnTo>
                    <a:lnTo>
                      <a:pt x="1462" y="858"/>
                    </a:lnTo>
                    <a:lnTo>
                      <a:pt x="1458" y="860"/>
                    </a:lnTo>
                    <a:lnTo>
                      <a:pt x="1456" y="861"/>
                    </a:lnTo>
                    <a:lnTo>
                      <a:pt x="1455" y="860"/>
                    </a:lnTo>
                    <a:lnTo>
                      <a:pt x="1453" y="859"/>
                    </a:lnTo>
                    <a:lnTo>
                      <a:pt x="1452" y="858"/>
                    </a:lnTo>
                    <a:lnTo>
                      <a:pt x="1450" y="858"/>
                    </a:lnTo>
                    <a:lnTo>
                      <a:pt x="1449" y="858"/>
                    </a:lnTo>
                    <a:lnTo>
                      <a:pt x="1448" y="859"/>
                    </a:lnTo>
                    <a:lnTo>
                      <a:pt x="1447" y="861"/>
                    </a:lnTo>
                    <a:lnTo>
                      <a:pt x="1445" y="862"/>
                    </a:lnTo>
                    <a:lnTo>
                      <a:pt x="1445" y="863"/>
                    </a:lnTo>
                    <a:lnTo>
                      <a:pt x="1444" y="864"/>
                    </a:lnTo>
                    <a:lnTo>
                      <a:pt x="1444" y="864"/>
                    </a:lnTo>
                    <a:lnTo>
                      <a:pt x="1442" y="864"/>
                    </a:lnTo>
                    <a:lnTo>
                      <a:pt x="1440" y="864"/>
                    </a:lnTo>
                    <a:lnTo>
                      <a:pt x="1437" y="862"/>
                    </a:lnTo>
                    <a:lnTo>
                      <a:pt x="1434" y="861"/>
                    </a:lnTo>
                    <a:lnTo>
                      <a:pt x="1433" y="859"/>
                    </a:lnTo>
                    <a:lnTo>
                      <a:pt x="1433" y="855"/>
                    </a:lnTo>
                    <a:lnTo>
                      <a:pt x="1434" y="854"/>
                    </a:lnTo>
                    <a:lnTo>
                      <a:pt x="1434" y="852"/>
                    </a:lnTo>
                    <a:lnTo>
                      <a:pt x="1436" y="850"/>
                    </a:lnTo>
                    <a:lnTo>
                      <a:pt x="1436" y="847"/>
                    </a:lnTo>
                    <a:lnTo>
                      <a:pt x="1436" y="846"/>
                    </a:lnTo>
                    <a:lnTo>
                      <a:pt x="1434" y="844"/>
                    </a:lnTo>
                    <a:lnTo>
                      <a:pt x="1432" y="844"/>
                    </a:lnTo>
                    <a:lnTo>
                      <a:pt x="1431" y="844"/>
                    </a:lnTo>
                    <a:lnTo>
                      <a:pt x="1430" y="846"/>
                    </a:lnTo>
                    <a:lnTo>
                      <a:pt x="1429" y="847"/>
                    </a:lnTo>
                    <a:lnTo>
                      <a:pt x="1429" y="850"/>
                    </a:lnTo>
                    <a:lnTo>
                      <a:pt x="1429" y="853"/>
                    </a:lnTo>
                    <a:lnTo>
                      <a:pt x="1429" y="855"/>
                    </a:lnTo>
                    <a:lnTo>
                      <a:pt x="1428" y="858"/>
                    </a:lnTo>
                    <a:lnTo>
                      <a:pt x="1428" y="860"/>
                    </a:lnTo>
                    <a:lnTo>
                      <a:pt x="1426" y="861"/>
                    </a:lnTo>
                    <a:lnTo>
                      <a:pt x="1422" y="862"/>
                    </a:lnTo>
                    <a:lnTo>
                      <a:pt x="1421" y="863"/>
                    </a:lnTo>
                    <a:lnTo>
                      <a:pt x="1419" y="864"/>
                    </a:lnTo>
                    <a:lnTo>
                      <a:pt x="1418" y="865"/>
                    </a:lnTo>
                    <a:lnTo>
                      <a:pt x="1416" y="866"/>
                    </a:lnTo>
                    <a:lnTo>
                      <a:pt x="1413" y="866"/>
                    </a:lnTo>
                    <a:lnTo>
                      <a:pt x="1411" y="866"/>
                    </a:lnTo>
                    <a:lnTo>
                      <a:pt x="1409" y="868"/>
                    </a:lnTo>
                    <a:lnTo>
                      <a:pt x="1407" y="869"/>
                    </a:lnTo>
                    <a:lnTo>
                      <a:pt x="1405" y="871"/>
                    </a:lnTo>
                    <a:lnTo>
                      <a:pt x="1405" y="872"/>
                    </a:lnTo>
                    <a:lnTo>
                      <a:pt x="1404" y="874"/>
                    </a:lnTo>
                    <a:lnTo>
                      <a:pt x="1404" y="876"/>
                    </a:lnTo>
                    <a:lnTo>
                      <a:pt x="1404" y="879"/>
                    </a:lnTo>
                    <a:lnTo>
                      <a:pt x="1402" y="880"/>
                    </a:lnTo>
                    <a:lnTo>
                      <a:pt x="1402" y="881"/>
                    </a:lnTo>
                    <a:lnTo>
                      <a:pt x="1401" y="881"/>
                    </a:lnTo>
                    <a:lnTo>
                      <a:pt x="1400" y="882"/>
                    </a:lnTo>
                    <a:lnTo>
                      <a:pt x="1399" y="883"/>
                    </a:lnTo>
                    <a:lnTo>
                      <a:pt x="1398" y="883"/>
                    </a:lnTo>
                    <a:lnTo>
                      <a:pt x="1398" y="884"/>
                    </a:lnTo>
                    <a:lnTo>
                      <a:pt x="1400" y="884"/>
                    </a:lnTo>
                    <a:lnTo>
                      <a:pt x="1401" y="886"/>
                    </a:lnTo>
                    <a:lnTo>
                      <a:pt x="1404" y="887"/>
                    </a:lnTo>
                    <a:lnTo>
                      <a:pt x="1405" y="890"/>
                    </a:lnTo>
                    <a:lnTo>
                      <a:pt x="1405" y="891"/>
                    </a:lnTo>
                    <a:lnTo>
                      <a:pt x="1404" y="892"/>
                    </a:lnTo>
                    <a:lnTo>
                      <a:pt x="1401" y="892"/>
                    </a:lnTo>
                    <a:lnTo>
                      <a:pt x="1399" y="892"/>
                    </a:lnTo>
                    <a:lnTo>
                      <a:pt x="1398" y="891"/>
                    </a:lnTo>
                    <a:lnTo>
                      <a:pt x="1396" y="891"/>
                    </a:lnTo>
                    <a:lnTo>
                      <a:pt x="1395" y="891"/>
                    </a:lnTo>
                    <a:lnTo>
                      <a:pt x="1393" y="892"/>
                    </a:lnTo>
                    <a:lnTo>
                      <a:pt x="1390" y="893"/>
                    </a:lnTo>
                    <a:lnTo>
                      <a:pt x="1389" y="894"/>
                    </a:lnTo>
                    <a:lnTo>
                      <a:pt x="1388" y="896"/>
                    </a:lnTo>
                    <a:lnTo>
                      <a:pt x="1388" y="898"/>
                    </a:lnTo>
                    <a:lnTo>
                      <a:pt x="1389" y="901"/>
                    </a:lnTo>
                    <a:lnTo>
                      <a:pt x="1391" y="904"/>
                    </a:lnTo>
                    <a:lnTo>
                      <a:pt x="1394" y="905"/>
                    </a:lnTo>
                    <a:lnTo>
                      <a:pt x="1396" y="906"/>
                    </a:lnTo>
                    <a:lnTo>
                      <a:pt x="1397" y="907"/>
                    </a:lnTo>
                    <a:lnTo>
                      <a:pt x="1399" y="908"/>
                    </a:lnTo>
                    <a:lnTo>
                      <a:pt x="1400" y="911"/>
                    </a:lnTo>
                    <a:lnTo>
                      <a:pt x="1401" y="912"/>
                    </a:lnTo>
                    <a:lnTo>
                      <a:pt x="1400" y="913"/>
                    </a:lnTo>
                    <a:lnTo>
                      <a:pt x="1399" y="914"/>
                    </a:lnTo>
                    <a:lnTo>
                      <a:pt x="1396" y="915"/>
                    </a:lnTo>
                    <a:lnTo>
                      <a:pt x="1395" y="916"/>
                    </a:lnTo>
                    <a:lnTo>
                      <a:pt x="1394" y="918"/>
                    </a:lnTo>
                    <a:lnTo>
                      <a:pt x="1394" y="920"/>
                    </a:lnTo>
                    <a:lnTo>
                      <a:pt x="1395" y="923"/>
                    </a:lnTo>
                    <a:lnTo>
                      <a:pt x="1395" y="926"/>
                    </a:lnTo>
                    <a:lnTo>
                      <a:pt x="1396" y="928"/>
                    </a:lnTo>
                    <a:lnTo>
                      <a:pt x="1399" y="930"/>
                    </a:lnTo>
                    <a:lnTo>
                      <a:pt x="1400" y="933"/>
                    </a:lnTo>
                    <a:lnTo>
                      <a:pt x="1401" y="936"/>
                    </a:lnTo>
                    <a:lnTo>
                      <a:pt x="1401" y="939"/>
                    </a:lnTo>
                    <a:lnTo>
                      <a:pt x="1401" y="942"/>
                    </a:lnTo>
                    <a:lnTo>
                      <a:pt x="1400" y="946"/>
                    </a:lnTo>
                    <a:lnTo>
                      <a:pt x="1399" y="950"/>
                    </a:lnTo>
                    <a:lnTo>
                      <a:pt x="1397" y="953"/>
                    </a:lnTo>
                    <a:lnTo>
                      <a:pt x="1395" y="957"/>
                    </a:lnTo>
                    <a:lnTo>
                      <a:pt x="1391" y="959"/>
                    </a:lnTo>
                    <a:lnTo>
                      <a:pt x="1390" y="960"/>
                    </a:lnTo>
                    <a:lnTo>
                      <a:pt x="1390" y="963"/>
                    </a:lnTo>
                    <a:lnTo>
                      <a:pt x="1390" y="967"/>
                    </a:lnTo>
                    <a:lnTo>
                      <a:pt x="1389" y="970"/>
                    </a:lnTo>
                    <a:lnTo>
                      <a:pt x="1389" y="973"/>
                    </a:lnTo>
                    <a:lnTo>
                      <a:pt x="1390" y="975"/>
                    </a:lnTo>
                    <a:lnTo>
                      <a:pt x="1389" y="978"/>
                    </a:lnTo>
                    <a:lnTo>
                      <a:pt x="1388" y="979"/>
                    </a:lnTo>
                    <a:lnTo>
                      <a:pt x="1387" y="979"/>
                    </a:lnTo>
                    <a:lnTo>
                      <a:pt x="1385" y="979"/>
                    </a:lnTo>
                    <a:lnTo>
                      <a:pt x="1383" y="979"/>
                    </a:lnTo>
                    <a:lnTo>
                      <a:pt x="1380" y="980"/>
                    </a:lnTo>
                    <a:lnTo>
                      <a:pt x="1379" y="980"/>
                    </a:lnTo>
                    <a:lnTo>
                      <a:pt x="1377" y="981"/>
                    </a:lnTo>
                    <a:lnTo>
                      <a:pt x="1376" y="982"/>
                    </a:lnTo>
                    <a:lnTo>
                      <a:pt x="1376" y="985"/>
                    </a:lnTo>
                    <a:lnTo>
                      <a:pt x="1377" y="989"/>
                    </a:lnTo>
                    <a:lnTo>
                      <a:pt x="1378" y="991"/>
                    </a:lnTo>
                    <a:lnTo>
                      <a:pt x="1379" y="994"/>
                    </a:lnTo>
                    <a:lnTo>
                      <a:pt x="1380" y="996"/>
                    </a:lnTo>
                    <a:lnTo>
                      <a:pt x="1380" y="1000"/>
                    </a:lnTo>
                    <a:lnTo>
                      <a:pt x="1383" y="1010"/>
                    </a:lnTo>
                    <a:lnTo>
                      <a:pt x="1385" y="1020"/>
                    </a:lnTo>
                    <a:lnTo>
                      <a:pt x="1386" y="1023"/>
                    </a:lnTo>
                    <a:lnTo>
                      <a:pt x="1386" y="1025"/>
                    </a:lnTo>
                    <a:lnTo>
                      <a:pt x="1385" y="1027"/>
                    </a:lnTo>
                    <a:lnTo>
                      <a:pt x="1384" y="1029"/>
                    </a:lnTo>
                    <a:lnTo>
                      <a:pt x="1383" y="1032"/>
                    </a:lnTo>
                    <a:lnTo>
                      <a:pt x="1380" y="1035"/>
                    </a:lnTo>
                    <a:lnTo>
                      <a:pt x="1379" y="1038"/>
                    </a:lnTo>
                    <a:lnTo>
                      <a:pt x="1377" y="1042"/>
                    </a:lnTo>
                    <a:lnTo>
                      <a:pt x="1377" y="1045"/>
                    </a:lnTo>
                    <a:lnTo>
                      <a:pt x="1376" y="1048"/>
                    </a:lnTo>
                    <a:lnTo>
                      <a:pt x="1376" y="1053"/>
                    </a:lnTo>
                    <a:lnTo>
                      <a:pt x="1377" y="1057"/>
                    </a:lnTo>
                    <a:lnTo>
                      <a:pt x="1377" y="1062"/>
                    </a:lnTo>
                    <a:lnTo>
                      <a:pt x="1377" y="1070"/>
                    </a:lnTo>
                    <a:lnTo>
                      <a:pt x="1377" y="1077"/>
                    </a:lnTo>
                    <a:lnTo>
                      <a:pt x="1376" y="1081"/>
                    </a:lnTo>
                    <a:lnTo>
                      <a:pt x="1374" y="1083"/>
                    </a:lnTo>
                    <a:lnTo>
                      <a:pt x="1369" y="1081"/>
                    </a:lnTo>
                    <a:lnTo>
                      <a:pt x="1367" y="1079"/>
                    </a:lnTo>
                    <a:lnTo>
                      <a:pt x="1365" y="1077"/>
                    </a:lnTo>
                    <a:lnTo>
                      <a:pt x="1362" y="1077"/>
                    </a:lnTo>
                    <a:lnTo>
                      <a:pt x="1360" y="1077"/>
                    </a:lnTo>
                    <a:lnTo>
                      <a:pt x="1357" y="1079"/>
                    </a:lnTo>
                    <a:lnTo>
                      <a:pt x="1356" y="1080"/>
                    </a:lnTo>
                    <a:lnTo>
                      <a:pt x="1355" y="1082"/>
                    </a:lnTo>
                    <a:lnTo>
                      <a:pt x="1354" y="1083"/>
                    </a:lnTo>
                    <a:lnTo>
                      <a:pt x="1353" y="1084"/>
                    </a:lnTo>
                    <a:lnTo>
                      <a:pt x="1352" y="1086"/>
                    </a:lnTo>
                    <a:lnTo>
                      <a:pt x="1350" y="1086"/>
                    </a:lnTo>
                    <a:lnTo>
                      <a:pt x="1349" y="1083"/>
                    </a:lnTo>
                    <a:lnTo>
                      <a:pt x="1345" y="1081"/>
                    </a:lnTo>
                    <a:lnTo>
                      <a:pt x="1344" y="1079"/>
                    </a:lnTo>
                    <a:lnTo>
                      <a:pt x="1344" y="1077"/>
                    </a:lnTo>
                    <a:lnTo>
                      <a:pt x="1344" y="1073"/>
                    </a:lnTo>
                    <a:lnTo>
                      <a:pt x="1344" y="1071"/>
                    </a:lnTo>
                    <a:lnTo>
                      <a:pt x="1344" y="1068"/>
                    </a:lnTo>
                    <a:lnTo>
                      <a:pt x="1343" y="1066"/>
                    </a:lnTo>
                    <a:lnTo>
                      <a:pt x="1341" y="1065"/>
                    </a:lnTo>
                    <a:lnTo>
                      <a:pt x="1339" y="1064"/>
                    </a:lnTo>
                    <a:lnTo>
                      <a:pt x="1336" y="1062"/>
                    </a:lnTo>
                    <a:lnTo>
                      <a:pt x="1334" y="1062"/>
                    </a:lnTo>
                    <a:lnTo>
                      <a:pt x="1333" y="1061"/>
                    </a:lnTo>
                    <a:lnTo>
                      <a:pt x="1331" y="1060"/>
                    </a:lnTo>
                    <a:lnTo>
                      <a:pt x="1329" y="1058"/>
                    </a:lnTo>
                    <a:lnTo>
                      <a:pt x="1328" y="1057"/>
                    </a:lnTo>
                    <a:lnTo>
                      <a:pt x="1328" y="1054"/>
                    </a:lnTo>
                    <a:lnTo>
                      <a:pt x="1327" y="1050"/>
                    </a:lnTo>
                    <a:lnTo>
                      <a:pt x="1324" y="1048"/>
                    </a:lnTo>
                    <a:lnTo>
                      <a:pt x="1322" y="1047"/>
                    </a:lnTo>
                    <a:lnTo>
                      <a:pt x="1319" y="1046"/>
                    </a:lnTo>
                    <a:lnTo>
                      <a:pt x="1316" y="1046"/>
                    </a:lnTo>
                    <a:lnTo>
                      <a:pt x="1313" y="1046"/>
                    </a:lnTo>
                    <a:lnTo>
                      <a:pt x="1310" y="1046"/>
                    </a:lnTo>
                    <a:lnTo>
                      <a:pt x="1308" y="1046"/>
                    </a:lnTo>
                    <a:lnTo>
                      <a:pt x="1307" y="1047"/>
                    </a:lnTo>
                    <a:lnTo>
                      <a:pt x="1306" y="1048"/>
                    </a:lnTo>
                    <a:lnTo>
                      <a:pt x="1306" y="1049"/>
                    </a:lnTo>
                    <a:lnTo>
                      <a:pt x="1304" y="1051"/>
                    </a:lnTo>
                    <a:lnTo>
                      <a:pt x="1303" y="1053"/>
                    </a:lnTo>
                    <a:lnTo>
                      <a:pt x="1302" y="1055"/>
                    </a:lnTo>
                    <a:lnTo>
                      <a:pt x="1301" y="1056"/>
                    </a:lnTo>
                    <a:lnTo>
                      <a:pt x="1301" y="1055"/>
                    </a:lnTo>
                    <a:lnTo>
                      <a:pt x="1300" y="1054"/>
                    </a:lnTo>
                    <a:lnTo>
                      <a:pt x="1300" y="1051"/>
                    </a:lnTo>
                    <a:lnTo>
                      <a:pt x="1300" y="1048"/>
                    </a:lnTo>
                    <a:lnTo>
                      <a:pt x="1300" y="1046"/>
                    </a:lnTo>
                    <a:lnTo>
                      <a:pt x="1300" y="1045"/>
                    </a:lnTo>
                    <a:lnTo>
                      <a:pt x="1300" y="1044"/>
                    </a:lnTo>
                    <a:lnTo>
                      <a:pt x="1299" y="1040"/>
                    </a:lnTo>
                    <a:lnTo>
                      <a:pt x="1298" y="1038"/>
                    </a:lnTo>
                    <a:lnTo>
                      <a:pt x="1296" y="1037"/>
                    </a:lnTo>
                    <a:lnTo>
                      <a:pt x="1293" y="1035"/>
                    </a:lnTo>
                    <a:lnTo>
                      <a:pt x="1291" y="1034"/>
                    </a:lnTo>
                    <a:lnTo>
                      <a:pt x="1289" y="1033"/>
                    </a:lnTo>
                    <a:lnTo>
                      <a:pt x="1285" y="1031"/>
                    </a:lnTo>
                    <a:lnTo>
                      <a:pt x="1280" y="1026"/>
                    </a:lnTo>
                    <a:lnTo>
                      <a:pt x="1278" y="1022"/>
                    </a:lnTo>
                    <a:lnTo>
                      <a:pt x="1274" y="1012"/>
                    </a:lnTo>
                    <a:lnTo>
                      <a:pt x="1268" y="1003"/>
                    </a:lnTo>
                    <a:lnTo>
                      <a:pt x="1263" y="993"/>
                    </a:lnTo>
                    <a:lnTo>
                      <a:pt x="1259" y="982"/>
                    </a:lnTo>
                    <a:lnTo>
                      <a:pt x="1256" y="971"/>
                    </a:lnTo>
                    <a:lnTo>
                      <a:pt x="1252" y="961"/>
                    </a:lnTo>
                    <a:lnTo>
                      <a:pt x="1246" y="950"/>
                    </a:lnTo>
                    <a:lnTo>
                      <a:pt x="1240" y="939"/>
                    </a:lnTo>
                    <a:lnTo>
                      <a:pt x="1235" y="929"/>
                    </a:lnTo>
                    <a:lnTo>
                      <a:pt x="1234" y="917"/>
                    </a:lnTo>
                    <a:lnTo>
                      <a:pt x="1235" y="913"/>
                    </a:lnTo>
                    <a:lnTo>
                      <a:pt x="1237" y="907"/>
                    </a:lnTo>
                    <a:lnTo>
                      <a:pt x="1241" y="901"/>
                    </a:lnTo>
                    <a:lnTo>
                      <a:pt x="1242" y="895"/>
                    </a:lnTo>
                    <a:lnTo>
                      <a:pt x="1242" y="891"/>
                    </a:lnTo>
                    <a:lnTo>
                      <a:pt x="1238" y="889"/>
                    </a:lnTo>
                    <a:lnTo>
                      <a:pt x="1235" y="889"/>
                    </a:lnTo>
                    <a:lnTo>
                      <a:pt x="1233" y="891"/>
                    </a:lnTo>
                    <a:lnTo>
                      <a:pt x="1232" y="892"/>
                    </a:lnTo>
                    <a:lnTo>
                      <a:pt x="1230" y="895"/>
                    </a:lnTo>
                    <a:lnTo>
                      <a:pt x="1229" y="897"/>
                    </a:lnTo>
                    <a:lnTo>
                      <a:pt x="1227" y="900"/>
                    </a:lnTo>
                    <a:lnTo>
                      <a:pt x="1226" y="901"/>
                    </a:lnTo>
                    <a:lnTo>
                      <a:pt x="1225" y="903"/>
                    </a:lnTo>
                    <a:lnTo>
                      <a:pt x="1224" y="904"/>
                    </a:lnTo>
                    <a:lnTo>
                      <a:pt x="1223" y="905"/>
                    </a:lnTo>
                    <a:lnTo>
                      <a:pt x="1221" y="905"/>
                    </a:lnTo>
                    <a:lnTo>
                      <a:pt x="1219" y="904"/>
                    </a:lnTo>
                    <a:lnTo>
                      <a:pt x="1218" y="894"/>
                    </a:lnTo>
                    <a:lnTo>
                      <a:pt x="1219" y="884"/>
                    </a:lnTo>
                    <a:lnTo>
                      <a:pt x="1215" y="871"/>
                    </a:lnTo>
                    <a:lnTo>
                      <a:pt x="1212" y="860"/>
                    </a:lnTo>
                    <a:lnTo>
                      <a:pt x="1210" y="852"/>
                    </a:lnTo>
                    <a:lnTo>
                      <a:pt x="1208" y="847"/>
                    </a:lnTo>
                    <a:lnTo>
                      <a:pt x="1203" y="840"/>
                    </a:lnTo>
                    <a:lnTo>
                      <a:pt x="1190" y="820"/>
                    </a:lnTo>
                    <a:lnTo>
                      <a:pt x="1188" y="817"/>
                    </a:lnTo>
                    <a:lnTo>
                      <a:pt x="1188" y="814"/>
                    </a:lnTo>
                    <a:lnTo>
                      <a:pt x="1188" y="810"/>
                    </a:lnTo>
                    <a:lnTo>
                      <a:pt x="1189" y="807"/>
                    </a:lnTo>
                    <a:lnTo>
                      <a:pt x="1190" y="803"/>
                    </a:lnTo>
                    <a:lnTo>
                      <a:pt x="1191" y="800"/>
                    </a:lnTo>
                    <a:lnTo>
                      <a:pt x="1192" y="798"/>
                    </a:lnTo>
                    <a:lnTo>
                      <a:pt x="1193" y="797"/>
                    </a:lnTo>
                    <a:lnTo>
                      <a:pt x="1194" y="795"/>
                    </a:lnTo>
                    <a:lnTo>
                      <a:pt x="1194" y="793"/>
                    </a:lnTo>
                    <a:lnTo>
                      <a:pt x="1190" y="792"/>
                    </a:lnTo>
                    <a:lnTo>
                      <a:pt x="1186" y="789"/>
                    </a:lnTo>
                    <a:lnTo>
                      <a:pt x="1181" y="787"/>
                    </a:lnTo>
                    <a:lnTo>
                      <a:pt x="1179" y="784"/>
                    </a:lnTo>
                    <a:lnTo>
                      <a:pt x="1178" y="782"/>
                    </a:lnTo>
                    <a:lnTo>
                      <a:pt x="1177" y="781"/>
                    </a:lnTo>
                    <a:lnTo>
                      <a:pt x="1177" y="780"/>
                    </a:lnTo>
                    <a:lnTo>
                      <a:pt x="1177" y="778"/>
                    </a:lnTo>
                    <a:lnTo>
                      <a:pt x="1178" y="778"/>
                    </a:lnTo>
                    <a:lnTo>
                      <a:pt x="1179" y="780"/>
                    </a:lnTo>
                    <a:lnTo>
                      <a:pt x="1181" y="778"/>
                    </a:lnTo>
                    <a:lnTo>
                      <a:pt x="1183" y="778"/>
                    </a:lnTo>
                    <a:lnTo>
                      <a:pt x="1184" y="776"/>
                    </a:lnTo>
                    <a:lnTo>
                      <a:pt x="1184" y="775"/>
                    </a:lnTo>
                    <a:lnTo>
                      <a:pt x="1183" y="773"/>
                    </a:lnTo>
                    <a:lnTo>
                      <a:pt x="1181" y="770"/>
                    </a:lnTo>
                    <a:lnTo>
                      <a:pt x="1181" y="767"/>
                    </a:lnTo>
                    <a:lnTo>
                      <a:pt x="1180" y="765"/>
                    </a:lnTo>
                    <a:lnTo>
                      <a:pt x="1180" y="762"/>
                    </a:lnTo>
                    <a:lnTo>
                      <a:pt x="1179" y="760"/>
                    </a:lnTo>
                    <a:lnTo>
                      <a:pt x="1177" y="758"/>
                    </a:lnTo>
                    <a:lnTo>
                      <a:pt x="1176" y="756"/>
                    </a:lnTo>
                    <a:lnTo>
                      <a:pt x="1173" y="754"/>
                    </a:lnTo>
                    <a:lnTo>
                      <a:pt x="1173" y="752"/>
                    </a:lnTo>
                    <a:lnTo>
                      <a:pt x="1173" y="750"/>
                    </a:lnTo>
                    <a:lnTo>
                      <a:pt x="1175" y="749"/>
                    </a:lnTo>
                    <a:lnTo>
                      <a:pt x="1178" y="745"/>
                    </a:lnTo>
                    <a:lnTo>
                      <a:pt x="1181" y="744"/>
                    </a:lnTo>
                    <a:lnTo>
                      <a:pt x="1183" y="743"/>
                    </a:lnTo>
                    <a:lnTo>
                      <a:pt x="1186" y="742"/>
                    </a:lnTo>
                    <a:lnTo>
                      <a:pt x="1188" y="740"/>
                    </a:lnTo>
                    <a:lnTo>
                      <a:pt x="1190" y="739"/>
                    </a:lnTo>
                    <a:lnTo>
                      <a:pt x="1193" y="739"/>
                    </a:lnTo>
                    <a:lnTo>
                      <a:pt x="1196" y="739"/>
                    </a:lnTo>
                    <a:lnTo>
                      <a:pt x="1199" y="740"/>
                    </a:lnTo>
                    <a:lnTo>
                      <a:pt x="1202" y="742"/>
                    </a:lnTo>
                    <a:lnTo>
                      <a:pt x="1205" y="742"/>
                    </a:lnTo>
                    <a:lnTo>
                      <a:pt x="1209" y="742"/>
                    </a:lnTo>
                    <a:lnTo>
                      <a:pt x="1213" y="742"/>
                    </a:lnTo>
                    <a:lnTo>
                      <a:pt x="1216" y="742"/>
                    </a:lnTo>
                    <a:lnTo>
                      <a:pt x="1219" y="743"/>
                    </a:lnTo>
                    <a:lnTo>
                      <a:pt x="1221" y="746"/>
                    </a:lnTo>
                    <a:lnTo>
                      <a:pt x="1223" y="749"/>
                    </a:lnTo>
                    <a:lnTo>
                      <a:pt x="1225" y="750"/>
                    </a:lnTo>
                    <a:lnTo>
                      <a:pt x="1227" y="751"/>
                    </a:lnTo>
                    <a:lnTo>
                      <a:pt x="1230" y="751"/>
                    </a:lnTo>
                    <a:lnTo>
                      <a:pt x="1230" y="750"/>
                    </a:lnTo>
                    <a:lnTo>
                      <a:pt x="1230" y="749"/>
                    </a:lnTo>
                    <a:lnTo>
                      <a:pt x="1229" y="746"/>
                    </a:lnTo>
                    <a:lnTo>
                      <a:pt x="1227" y="744"/>
                    </a:lnTo>
                    <a:lnTo>
                      <a:pt x="1225" y="742"/>
                    </a:lnTo>
                    <a:lnTo>
                      <a:pt x="1223" y="741"/>
                    </a:lnTo>
                    <a:lnTo>
                      <a:pt x="1221" y="740"/>
                    </a:lnTo>
                    <a:lnTo>
                      <a:pt x="1220" y="739"/>
                    </a:lnTo>
                    <a:lnTo>
                      <a:pt x="1219" y="737"/>
                    </a:lnTo>
                    <a:lnTo>
                      <a:pt x="1218" y="734"/>
                    </a:lnTo>
                    <a:lnTo>
                      <a:pt x="1218" y="732"/>
                    </a:lnTo>
                    <a:lnTo>
                      <a:pt x="1216" y="730"/>
                    </a:lnTo>
                    <a:lnTo>
                      <a:pt x="1214" y="729"/>
                    </a:lnTo>
                    <a:lnTo>
                      <a:pt x="1209" y="729"/>
                    </a:lnTo>
                    <a:lnTo>
                      <a:pt x="1202" y="731"/>
                    </a:lnTo>
                    <a:lnTo>
                      <a:pt x="1197" y="732"/>
                    </a:lnTo>
                    <a:lnTo>
                      <a:pt x="1192" y="731"/>
                    </a:lnTo>
                    <a:lnTo>
                      <a:pt x="1191" y="728"/>
                    </a:lnTo>
                    <a:lnTo>
                      <a:pt x="1191" y="726"/>
                    </a:lnTo>
                    <a:lnTo>
                      <a:pt x="1192" y="724"/>
                    </a:lnTo>
                    <a:lnTo>
                      <a:pt x="1193" y="722"/>
                    </a:lnTo>
                    <a:lnTo>
                      <a:pt x="1197" y="721"/>
                    </a:lnTo>
                    <a:lnTo>
                      <a:pt x="1199" y="721"/>
                    </a:lnTo>
                    <a:lnTo>
                      <a:pt x="1201" y="720"/>
                    </a:lnTo>
                    <a:lnTo>
                      <a:pt x="1203" y="720"/>
                    </a:lnTo>
                    <a:lnTo>
                      <a:pt x="1205" y="720"/>
                    </a:lnTo>
                    <a:lnTo>
                      <a:pt x="1209" y="720"/>
                    </a:lnTo>
                    <a:lnTo>
                      <a:pt x="1210" y="719"/>
                    </a:lnTo>
                    <a:lnTo>
                      <a:pt x="1211" y="717"/>
                    </a:lnTo>
                    <a:lnTo>
                      <a:pt x="1211" y="716"/>
                    </a:lnTo>
                    <a:lnTo>
                      <a:pt x="1211" y="713"/>
                    </a:lnTo>
                    <a:lnTo>
                      <a:pt x="1210" y="711"/>
                    </a:lnTo>
                    <a:lnTo>
                      <a:pt x="1210" y="709"/>
                    </a:lnTo>
                    <a:lnTo>
                      <a:pt x="1209" y="707"/>
                    </a:lnTo>
                    <a:lnTo>
                      <a:pt x="1210" y="705"/>
                    </a:lnTo>
                    <a:lnTo>
                      <a:pt x="1210" y="704"/>
                    </a:lnTo>
                    <a:lnTo>
                      <a:pt x="1212" y="702"/>
                    </a:lnTo>
                    <a:lnTo>
                      <a:pt x="1214" y="701"/>
                    </a:lnTo>
                    <a:lnTo>
                      <a:pt x="1215" y="698"/>
                    </a:lnTo>
                    <a:lnTo>
                      <a:pt x="1216" y="696"/>
                    </a:lnTo>
                    <a:lnTo>
                      <a:pt x="1216" y="693"/>
                    </a:lnTo>
                    <a:lnTo>
                      <a:pt x="1216" y="689"/>
                    </a:lnTo>
                    <a:lnTo>
                      <a:pt x="1216" y="687"/>
                    </a:lnTo>
                    <a:lnTo>
                      <a:pt x="1219" y="684"/>
                    </a:lnTo>
                    <a:lnTo>
                      <a:pt x="1220" y="679"/>
                    </a:lnTo>
                    <a:lnTo>
                      <a:pt x="1220" y="675"/>
                    </a:lnTo>
                    <a:lnTo>
                      <a:pt x="1219" y="669"/>
                    </a:lnTo>
                    <a:lnTo>
                      <a:pt x="1218" y="663"/>
                    </a:lnTo>
                    <a:lnTo>
                      <a:pt x="1213" y="657"/>
                    </a:lnTo>
                    <a:lnTo>
                      <a:pt x="1207" y="654"/>
                    </a:lnTo>
                    <a:lnTo>
                      <a:pt x="1199" y="654"/>
                    </a:lnTo>
                    <a:lnTo>
                      <a:pt x="1198" y="654"/>
                    </a:lnTo>
                    <a:lnTo>
                      <a:pt x="1196" y="654"/>
                    </a:lnTo>
                    <a:lnTo>
                      <a:pt x="1193" y="654"/>
                    </a:lnTo>
                    <a:lnTo>
                      <a:pt x="1191" y="654"/>
                    </a:lnTo>
                    <a:lnTo>
                      <a:pt x="1189" y="654"/>
                    </a:lnTo>
                    <a:lnTo>
                      <a:pt x="1187" y="655"/>
                    </a:lnTo>
                    <a:lnTo>
                      <a:pt x="1186" y="655"/>
                    </a:lnTo>
                    <a:lnTo>
                      <a:pt x="1184" y="656"/>
                    </a:lnTo>
                    <a:lnTo>
                      <a:pt x="1183" y="657"/>
                    </a:lnTo>
                    <a:lnTo>
                      <a:pt x="1184" y="658"/>
                    </a:lnTo>
                    <a:lnTo>
                      <a:pt x="1186" y="661"/>
                    </a:lnTo>
                    <a:lnTo>
                      <a:pt x="1188" y="663"/>
                    </a:lnTo>
                    <a:lnTo>
                      <a:pt x="1192" y="667"/>
                    </a:lnTo>
                    <a:lnTo>
                      <a:pt x="1196" y="673"/>
                    </a:lnTo>
                    <a:lnTo>
                      <a:pt x="1197" y="677"/>
                    </a:lnTo>
                    <a:lnTo>
                      <a:pt x="1196" y="680"/>
                    </a:lnTo>
                    <a:lnTo>
                      <a:pt x="1190" y="683"/>
                    </a:lnTo>
                    <a:lnTo>
                      <a:pt x="1175" y="683"/>
                    </a:lnTo>
                    <a:lnTo>
                      <a:pt x="1172" y="684"/>
                    </a:lnTo>
                    <a:lnTo>
                      <a:pt x="1169" y="685"/>
                    </a:lnTo>
                    <a:lnTo>
                      <a:pt x="1168" y="685"/>
                    </a:lnTo>
                    <a:lnTo>
                      <a:pt x="1166" y="685"/>
                    </a:lnTo>
                    <a:lnTo>
                      <a:pt x="1164" y="684"/>
                    </a:lnTo>
                    <a:lnTo>
                      <a:pt x="1161" y="680"/>
                    </a:lnTo>
                    <a:lnTo>
                      <a:pt x="1160" y="679"/>
                    </a:lnTo>
                    <a:lnTo>
                      <a:pt x="1160" y="677"/>
                    </a:lnTo>
                    <a:lnTo>
                      <a:pt x="1160" y="675"/>
                    </a:lnTo>
                    <a:lnTo>
                      <a:pt x="1160" y="674"/>
                    </a:lnTo>
                    <a:lnTo>
                      <a:pt x="1159" y="672"/>
                    </a:lnTo>
                    <a:lnTo>
                      <a:pt x="1158" y="671"/>
                    </a:lnTo>
                    <a:lnTo>
                      <a:pt x="1155" y="669"/>
                    </a:lnTo>
                    <a:lnTo>
                      <a:pt x="1153" y="669"/>
                    </a:lnTo>
                    <a:lnTo>
                      <a:pt x="1150" y="667"/>
                    </a:lnTo>
                    <a:lnTo>
                      <a:pt x="1148" y="665"/>
                    </a:lnTo>
                    <a:lnTo>
                      <a:pt x="1147" y="662"/>
                    </a:lnTo>
                    <a:lnTo>
                      <a:pt x="1146" y="660"/>
                    </a:lnTo>
                    <a:lnTo>
                      <a:pt x="1146" y="656"/>
                    </a:lnTo>
                    <a:lnTo>
                      <a:pt x="1146" y="653"/>
                    </a:lnTo>
                    <a:lnTo>
                      <a:pt x="1147" y="649"/>
                    </a:lnTo>
                    <a:lnTo>
                      <a:pt x="1147" y="645"/>
                    </a:lnTo>
                    <a:lnTo>
                      <a:pt x="1148" y="641"/>
                    </a:lnTo>
                    <a:lnTo>
                      <a:pt x="1150" y="640"/>
                    </a:lnTo>
                    <a:lnTo>
                      <a:pt x="1151" y="639"/>
                    </a:lnTo>
                    <a:lnTo>
                      <a:pt x="1154" y="636"/>
                    </a:lnTo>
                    <a:lnTo>
                      <a:pt x="1155" y="635"/>
                    </a:lnTo>
                    <a:lnTo>
                      <a:pt x="1155" y="633"/>
                    </a:lnTo>
                    <a:lnTo>
                      <a:pt x="1155" y="629"/>
                    </a:lnTo>
                    <a:lnTo>
                      <a:pt x="1153" y="623"/>
                    </a:lnTo>
                    <a:lnTo>
                      <a:pt x="1150" y="618"/>
                    </a:lnTo>
                    <a:lnTo>
                      <a:pt x="1149" y="612"/>
                    </a:lnTo>
                    <a:lnTo>
                      <a:pt x="1150" y="609"/>
                    </a:lnTo>
                    <a:lnTo>
                      <a:pt x="1155" y="609"/>
                    </a:lnTo>
                    <a:lnTo>
                      <a:pt x="1158" y="609"/>
                    </a:lnTo>
                    <a:lnTo>
                      <a:pt x="1161" y="611"/>
                    </a:lnTo>
                    <a:lnTo>
                      <a:pt x="1165" y="613"/>
                    </a:lnTo>
                    <a:lnTo>
                      <a:pt x="1168" y="615"/>
                    </a:lnTo>
                    <a:lnTo>
                      <a:pt x="1172" y="618"/>
                    </a:lnTo>
                    <a:lnTo>
                      <a:pt x="1176" y="619"/>
                    </a:lnTo>
                    <a:lnTo>
                      <a:pt x="1179" y="620"/>
                    </a:lnTo>
                    <a:lnTo>
                      <a:pt x="1182" y="621"/>
                    </a:lnTo>
                    <a:lnTo>
                      <a:pt x="1186" y="622"/>
                    </a:lnTo>
                    <a:lnTo>
                      <a:pt x="1188" y="622"/>
                    </a:lnTo>
                    <a:lnTo>
                      <a:pt x="1191" y="623"/>
                    </a:lnTo>
                    <a:lnTo>
                      <a:pt x="1193" y="624"/>
                    </a:lnTo>
                    <a:lnTo>
                      <a:pt x="1197" y="625"/>
                    </a:lnTo>
                    <a:lnTo>
                      <a:pt x="1199" y="626"/>
                    </a:lnTo>
                    <a:lnTo>
                      <a:pt x="1201" y="628"/>
                    </a:lnTo>
                    <a:lnTo>
                      <a:pt x="1202" y="628"/>
                    </a:lnTo>
                    <a:lnTo>
                      <a:pt x="1203" y="626"/>
                    </a:lnTo>
                    <a:lnTo>
                      <a:pt x="1204" y="625"/>
                    </a:lnTo>
                    <a:lnTo>
                      <a:pt x="1204" y="623"/>
                    </a:lnTo>
                    <a:lnTo>
                      <a:pt x="1203" y="620"/>
                    </a:lnTo>
                    <a:lnTo>
                      <a:pt x="1202" y="614"/>
                    </a:lnTo>
                    <a:lnTo>
                      <a:pt x="1200" y="611"/>
                    </a:lnTo>
                    <a:lnTo>
                      <a:pt x="1198" y="609"/>
                    </a:lnTo>
                    <a:lnTo>
                      <a:pt x="1194" y="607"/>
                    </a:lnTo>
                    <a:lnTo>
                      <a:pt x="1190" y="604"/>
                    </a:lnTo>
                    <a:lnTo>
                      <a:pt x="1188" y="602"/>
                    </a:lnTo>
                    <a:lnTo>
                      <a:pt x="1186" y="600"/>
                    </a:lnTo>
                    <a:lnTo>
                      <a:pt x="1183" y="598"/>
                    </a:lnTo>
                    <a:lnTo>
                      <a:pt x="1183" y="595"/>
                    </a:lnTo>
                    <a:lnTo>
                      <a:pt x="1183" y="592"/>
                    </a:lnTo>
                    <a:lnTo>
                      <a:pt x="1182" y="590"/>
                    </a:lnTo>
                    <a:lnTo>
                      <a:pt x="1180" y="588"/>
                    </a:lnTo>
                    <a:lnTo>
                      <a:pt x="1177" y="587"/>
                    </a:lnTo>
                    <a:lnTo>
                      <a:pt x="1176" y="587"/>
                    </a:lnTo>
                    <a:lnTo>
                      <a:pt x="1173" y="587"/>
                    </a:lnTo>
                    <a:lnTo>
                      <a:pt x="1171" y="587"/>
                    </a:lnTo>
                    <a:lnTo>
                      <a:pt x="1170" y="587"/>
                    </a:lnTo>
                    <a:lnTo>
                      <a:pt x="1168" y="587"/>
                    </a:lnTo>
                    <a:lnTo>
                      <a:pt x="1167" y="586"/>
                    </a:lnTo>
                    <a:lnTo>
                      <a:pt x="1166" y="585"/>
                    </a:lnTo>
                    <a:lnTo>
                      <a:pt x="1166" y="582"/>
                    </a:lnTo>
                    <a:lnTo>
                      <a:pt x="1166" y="580"/>
                    </a:lnTo>
                    <a:lnTo>
                      <a:pt x="1167" y="578"/>
                    </a:lnTo>
                    <a:lnTo>
                      <a:pt x="1167" y="576"/>
                    </a:lnTo>
                    <a:lnTo>
                      <a:pt x="1167" y="574"/>
                    </a:lnTo>
                    <a:lnTo>
                      <a:pt x="1166" y="573"/>
                    </a:lnTo>
                    <a:lnTo>
                      <a:pt x="1164" y="571"/>
                    </a:lnTo>
                    <a:lnTo>
                      <a:pt x="1161" y="570"/>
                    </a:lnTo>
                    <a:lnTo>
                      <a:pt x="1158" y="569"/>
                    </a:lnTo>
                    <a:lnTo>
                      <a:pt x="1155" y="569"/>
                    </a:lnTo>
                    <a:lnTo>
                      <a:pt x="1153" y="570"/>
                    </a:lnTo>
                    <a:lnTo>
                      <a:pt x="1150" y="571"/>
                    </a:lnTo>
                    <a:lnTo>
                      <a:pt x="1149" y="571"/>
                    </a:lnTo>
                    <a:lnTo>
                      <a:pt x="1148" y="573"/>
                    </a:lnTo>
                    <a:lnTo>
                      <a:pt x="1148" y="574"/>
                    </a:lnTo>
                    <a:lnTo>
                      <a:pt x="1148" y="576"/>
                    </a:lnTo>
                    <a:lnTo>
                      <a:pt x="1148" y="578"/>
                    </a:lnTo>
                    <a:lnTo>
                      <a:pt x="1148" y="580"/>
                    </a:lnTo>
                    <a:lnTo>
                      <a:pt x="1148" y="584"/>
                    </a:lnTo>
                    <a:lnTo>
                      <a:pt x="1147" y="586"/>
                    </a:lnTo>
                    <a:lnTo>
                      <a:pt x="1145" y="587"/>
                    </a:lnTo>
                    <a:lnTo>
                      <a:pt x="1142" y="587"/>
                    </a:lnTo>
                    <a:lnTo>
                      <a:pt x="1138" y="586"/>
                    </a:lnTo>
                    <a:lnTo>
                      <a:pt x="1135" y="584"/>
                    </a:lnTo>
                    <a:lnTo>
                      <a:pt x="1131" y="580"/>
                    </a:lnTo>
                    <a:lnTo>
                      <a:pt x="1128" y="578"/>
                    </a:lnTo>
                    <a:lnTo>
                      <a:pt x="1127" y="576"/>
                    </a:lnTo>
                    <a:lnTo>
                      <a:pt x="1127" y="574"/>
                    </a:lnTo>
                    <a:lnTo>
                      <a:pt x="1127" y="571"/>
                    </a:lnTo>
                    <a:lnTo>
                      <a:pt x="1127" y="569"/>
                    </a:lnTo>
                    <a:lnTo>
                      <a:pt x="1126" y="567"/>
                    </a:lnTo>
                    <a:lnTo>
                      <a:pt x="1126" y="564"/>
                    </a:lnTo>
                    <a:lnTo>
                      <a:pt x="1125" y="560"/>
                    </a:lnTo>
                    <a:lnTo>
                      <a:pt x="1124" y="558"/>
                    </a:lnTo>
                    <a:lnTo>
                      <a:pt x="1123" y="556"/>
                    </a:lnTo>
                    <a:lnTo>
                      <a:pt x="1122" y="554"/>
                    </a:lnTo>
                    <a:lnTo>
                      <a:pt x="1122" y="551"/>
                    </a:lnTo>
                    <a:lnTo>
                      <a:pt x="1122" y="548"/>
                    </a:lnTo>
                    <a:lnTo>
                      <a:pt x="1122" y="547"/>
                    </a:lnTo>
                    <a:lnTo>
                      <a:pt x="1123" y="545"/>
                    </a:lnTo>
                    <a:lnTo>
                      <a:pt x="1124" y="544"/>
                    </a:lnTo>
                    <a:lnTo>
                      <a:pt x="1126" y="543"/>
                    </a:lnTo>
                    <a:lnTo>
                      <a:pt x="1127" y="542"/>
                    </a:lnTo>
                    <a:lnTo>
                      <a:pt x="1127" y="541"/>
                    </a:lnTo>
                    <a:lnTo>
                      <a:pt x="1127" y="538"/>
                    </a:lnTo>
                    <a:lnTo>
                      <a:pt x="1126" y="536"/>
                    </a:lnTo>
                    <a:lnTo>
                      <a:pt x="1125" y="535"/>
                    </a:lnTo>
                    <a:lnTo>
                      <a:pt x="1123" y="533"/>
                    </a:lnTo>
                    <a:lnTo>
                      <a:pt x="1122" y="531"/>
                    </a:lnTo>
                    <a:lnTo>
                      <a:pt x="1120" y="529"/>
                    </a:lnTo>
                    <a:lnTo>
                      <a:pt x="1118" y="526"/>
                    </a:lnTo>
                    <a:lnTo>
                      <a:pt x="1117" y="525"/>
                    </a:lnTo>
                    <a:lnTo>
                      <a:pt x="1120" y="523"/>
                    </a:lnTo>
                    <a:lnTo>
                      <a:pt x="1122" y="522"/>
                    </a:lnTo>
                    <a:lnTo>
                      <a:pt x="1123" y="521"/>
                    </a:lnTo>
                    <a:lnTo>
                      <a:pt x="1125" y="520"/>
                    </a:lnTo>
                    <a:lnTo>
                      <a:pt x="1126" y="519"/>
                    </a:lnTo>
                    <a:lnTo>
                      <a:pt x="1128" y="516"/>
                    </a:lnTo>
                    <a:lnTo>
                      <a:pt x="1129" y="513"/>
                    </a:lnTo>
                    <a:lnTo>
                      <a:pt x="1128" y="512"/>
                    </a:lnTo>
                    <a:lnTo>
                      <a:pt x="1127" y="510"/>
                    </a:lnTo>
                    <a:lnTo>
                      <a:pt x="1125" y="509"/>
                    </a:lnTo>
                    <a:lnTo>
                      <a:pt x="1122" y="508"/>
                    </a:lnTo>
                    <a:lnTo>
                      <a:pt x="1118" y="506"/>
                    </a:lnTo>
                    <a:lnTo>
                      <a:pt x="1116" y="505"/>
                    </a:lnTo>
                    <a:lnTo>
                      <a:pt x="1115" y="504"/>
                    </a:lnTo>
                    <a:lnTo>
                      <a:pt x="1115" y="502"/>
                    </a:lnTo>
                    <a:lnTo>
                      <a:pt x="1115" y="500"/>
                    </a:lnTo>
                    <a:lnTo>
                      <a:pt x="1115" y="498"/>
                    </a:lnTo>
                    <a:lnTo>
                      <a:pt x="1116" y="495"/>
                    </a:lnTo>
                    <a:lnTo>
                      <a:pt x="1116" y="494"/>
                    </a:lnTo>
                    <a:lnTo>
                      <a:pt x="1115" y="492"/>
                    </a:lnTo>
                    <a:lnTo>
                      <a:pt x="1114" y="489"/>
                    </a:lnTo>
                    <a:lnTo>
                      <a:pt x="1112" y="486"/>
                    </a:lnTo>
                    <a:lnTo>
                      <a:pt x="1109" y="483"/>
                    </a:lnTo>
                    <a:lnTo>
                      <a:pt x="1105" y="481"/>
                    </a:lnTo>
                    <a:lnTo>
                      <a:pt x="1103" y="479"/>
                    </a:lnTo>
                    <a:lnTo>
                      <a:pt x="1099" y="478"/>
                    </a:lnTo>
                    <a:lnTo>
                      <a:pt x="1098" y="477"/>
                    </a:lnTo>
                    <a:lnTo>
                      <a:pt x="1098" y="476"/>
                    </a:lnTo>
                    <a:lnTo>
                      <a:pt x="1098" y="475"/>
                    </a:lnTo>
                    <a:lnTo>
                      <a:pt x="1098" y="472"/>
                    </a:lnTo>
                    <a:lnTo>
                      <a:pt x="1099" y="470"/>
                    </a:lnTo>
                    <a:lnTo>
                      <a:pt x="1099" y="466"/>
                    </a:lnTo>
                    <a:lnTo>
                      <a:pt x="1099" y="461"/>
                    </a:lnTo>
                    <a:lnTo>
                      <a:pt x="1098" y="457"/>
                    </a:lnTo>
                    <a:lnTo>
                      <a:pt x="1096" y="454"/>
                    </a:lnTo>
                    <a:lnTo>
                      <a:pt x="1094" y="448"/>
                    </a:lnTo>
                    <a:lnTo>
                      <a:pt x="1093" y="445"/>
                    </a:lnTo>
                    <a:lnTo>
                      <a:pt x="1092" y="442"/>
                    </a:lnTo>
                    <a:lnTo>
                      <a:pt x="1090" y="438"/>
                    </a:lnTo>
                    <a:lnTo>
                      <a:pt x="1089" y="435"/>
                    </a:lnTo>
                    <a:lnTo>
                      <a:pt x="1088" y="433"/>
                    </a:lnTo>
                    <a:lnTo>
                      <a:pt x="1084" y="431"/>
                    </a:lnTo>
                    <a:lnTo>
                      <a:pt x="1081" y="429"/>
                    </a:lnTo>
                    <a:lnTo>
                      <a:pt x="1079" y="427"/>
                    </a:lnTo>
                    <a:lnTo>
                      <a:pt x="1078" y="425"/>
                    </a:lnTo>
                    <a:lnTo>
                      <a:pt x="1076" y="423"/>
                    </a:lnTo>
                    <a:lnTo>
                      <a:pt x="1073" y="420"/>
                    </a:lnTo>
                    <a:lnTo>
                      <a:pt x="1072" y="418"/>
                    </a:lnTo>
                    <a:lnTo>
                      <a:pt x="1070" y="415"/>
                    </a:lnTo>
                    <a:lnTo>
                      <a:pt x="1066" y="412"/>
                    </a:lnTo>
                    <a:lnTo>
                      <a:pt x="1062" y="409"/>
                    </a:lnTo>
                    <a:lnTo>
                      <a:pt x="1059" y="405"/>
                    </a:lnTo>
                    <a:lnTo>
                      <a:pt x="1057" y="401"/>
                    </a:lnTo>
                    <a:lnTo>
                      <a:pt x="1055" y="396"/>
                    </a:lnTo>
                    <a:lnTo>
                      <a:pt x="1055" y="392"/>
                    </a:lnTo>
                    <a:lnTo>
                      <a:pt x="1049" y="382"/>
                    </a:lnTo>
                    <a:lnTo>
                      <a:pt x="1041" y="372"/>
                    </a:lnTo>
                    <a:lnTo>
                      <a:pt x="1033" y="366"/>
                    </a:lnTo>
                    <a:lnTo>
                      <a:pt x="1020" y="359"/>
                    </a:lnTo>
                    <a:lnTo>
                      <a:pt x="1008" y="355"/>
                    </a:lnTo>
                    <a:lnTo>
                      <a:pt x="1005" y="352"/>
                    </a:lnTo>
                    <a:lnTo>
                      <a:pt x="1002" y="351"/>
                    </a:lnTo>
                    <a:lnTo>
                      <a:pt x="997" y="350"/>
                    </a:lnTo>
                    <a:lnTo>
                      <a:pt x="994" y="349"/>
                    </a:lnTo>
                    <a:lnTo>
                      <a:pt x="991" y="348"/>
                    </a:lnTo>
                    <a:lnTo>
                      <a:pt x="987" y="346"/>
                    </a:lnTo>
                    <a:lnTo>
                      <a:pt x="983" y="344"/>
                    </a:lnTo>
                    <a:lnTo>
                      <a:pt x="979" y="341"/>
                    </a:lnTo>
                    <a:lnTo>
                      <a:pt x="975" y="339"/>
                    </a:lnTo>
                    <a:lnTo>
                      <a:pt x="973" y="339"/>
                    </a:lnTo>
                    <a:lnTo>
                      <a:pt x="970" y="338"/>
                    </a:lnTo>
                    <a:lnTo>
                      <a:pt x="967" y="337"/>
                    </a:lnTo>
                    <a:lnTo>
                      <a:pt x="964" y="336"/>
                    </a:lnTo>
                    <a:lnTo>
                      <a:pt x="962" y="336"/>
                    </a:lnTo>
                    <a:lnTo>
                      <a:pt x="960" y="335"/>
                    </a:lnTo>
                    <a:lnTo>
                      <a:pt x="959" y="337"/>
                    </a:lnTo>
                    <a:lnTo>
                      <a:pt x="960" y="338"/>
                    </a:lnTo>
                    <a:lnTo>
                      <a:pt x="961" y="340"/>
                    </a:lnTo>
                    <a:lnTo>
                      <a:pt x="963" y="342"/>
                    </a:lnTo>
                    <a:lnTo>
                      <a:pt x="964" y="344"/>
                    </a:lnTo>
                    <a:lnTo>
                      <a:pt x="964" y="345"/>
                    </a:lnTo>
                    <a:lnTo>
                      <a:pt x="962" y="346"/>
                    </a:lnTo>
                    <a:lnTo>
                      <a:pt x="961" y="346"/>
                    </a:lnTo>
                    <a:lnTo>
                      <a:pt x="959" y="346"/>
                    </a:lnTo>
                    <a:lnTo>
                      <a:pt x="957" y="345"/>
                    </a:lnTo>
                    <a:lnTo>
                      <a:pt x="954" y="345"/>
                    </a:lnTo>
                    <a:lnTo>
                      <a:pt x="952" y="344"/>
                    </a:lnTo>
                    <a:lnTo>
                      <a:pt x="951" y="344"/>
                    </a:lnTo>
                    <a:lnTo>
                      <a:pt x="943" y="341"/>
                    </a:lnTo>
                    <a:lnTo>
                      <a:pt x="937" y="340"/>
                    </a:lnTo>
                    <a:lnTo>
                      <a:pt x="933" y="341"/>
                    </a:lnTo>
                    <a:lnTo>
                      <a:pt x="931" y="346"/>
                    </a:lnTo>
                    <a:lnTo>
                      <a:pt x="928" y="346"/>
                    </a:lnTo>
                    <a:lnTo>
                      <a:pt x="925" y="344"/>
                    </a:lnTo>
                    <a:lnTo>
                      <a:pt x="921" y="341"/>
                    </a:lnTo>
                    <a:lnTo>
                      <a:pt x="918" y="339"/>
                    </a:lnTo>
                    <a:lnTo>
                      <a:pt x="916" y="339"/>
                    </a:lnTo>
                    <a:lnTo>
                      <a:pt x="915" y="340"/>
                    </a:lnTo>
                    <a:lnTo>
                      <a:pt x="914" y="341"/>
                    </a:lnTo>
                    <a:lnTo>
                      <a:pt x="914" y="344"/>
                    </a:lnTo>
                    <a:lnTo>
                      <a:pt x="914" y="346"/>
                    </a:lnTo>
                    <a:lnTo>
                      <a:pt x="914" y="348"/>
                    </a:lnTo>
                    <a:lnTo>
                      <a:pt x="914" y="349"/>
                    </a:lnTo>
                    <a:lnTo>
                      <a:pt x="914" y="350"/>
                    </a:lnTo>
                    <a:lnTo>
                      <a:pt x="910" y="350"/>
                    </a:lnTo>
                    <a:lnTo>
                      <a:pt x="907" y="349"/>
                    </a:lnTo>
                    <a:lnTo>
                      <a:pt x="904" y="348"/>
                    </a:lnTo>
                    <a:lnTo>
                      <a:pt x="900" y="347"/>
                    </a:lnTo>
                    <a:lnTo>
                      <a:pt x="896" y="346"/>
                    </a:lnTo>
                    <a:lnTo>
                      <a:pt x="893" y="345"/>
                    </a:lnTo>
                    <a:lnTo>
                      <a:pt x="888" y="344"/>
                    </a:lnTo>
                    <a:lnTo>
                      <a:pt x="885" y="342"/>
                    </a:lnTo>
                    <a:lnTo>
                      <a:pt x="881" y="341"/>
                    </a:lnTo>
                    <a:lnTo>
                      <a:pt x="877" y="340"/>
                    </a:lnTo>
                    <a:lnTo>
                      <a:pt x="875" y="338"/>
                    </a:lnTo>
                    <a:lnTo>
                      <a:pt x="874" y="336"/>
                    </a:lnTo>
                    <a:lnTo>
                      <a:pt x="872" y="335"/>
                    </a:lnTo>
                    <a:lnTo>
                      <a:pt x="870" y="333"/>
                    </a:lnTo>
                    <a:lnTo>
                      <a:pt x="866" y="331"/>
                    </a:lnTo>
                    <a:lnTo>
                      <a:pt x="862" y="330"/>
                    </a:lnTo>
                    <a:lnTo>
                      <a:pt x="859" y="329"/>
                    </a:lnTo>
                    <a:lnTo>
                      <a:pt x="854" y="328"/>
                    </a:lnTo>
                    <a:lnTo>
                      <a:pt x="852" y="328"/>
                    </a:lnTo>
                    <a:lnTo>
                      <a:pt x="851" y="327"/>
                    </a:lnTo>
                    <a:lnTo>
                      <a:pt x="851" y="326"/>
                    </a:lnTo>
                    <a:lnTo>
                      <a:pt x="852" y="325"/>
                    </a:lnTo>
                    <a:lnTo>
                      <a:pt x="854" y="324"/>
                    </a:lnTo>
                    <a:lnTo>
                      <a:pt x="856" y="323"/>
                    </a:lnTo>
                    <a:lnTo>
                      <a:pt x="860" y="322"/>
                    </a:lnTo>
                    <a:lnTo>
                      <a:pt x="862" y="320"/>
                    </a:lnTo>
                    <a:lnTo>
                      <a:pt x="863" y="319"/>
                    </a:lnTo>
                    <a:lnTo>
                      <a:pt x="866" y="319"/>
                    </a:lnTo>
                    <a:lnTo>
                      <a:pt x="869" y="319"/>
                    </a:lnTo>
                    <a:lnTo>
                      <a:pt x="872" y="319"/>
                    </a:lnTo>
                    <a:lnTo>
                      <a:pt x="875" y="319"/>
                    </a:lnTo>
                    <a:lnTo>
                      <a:pt x="877" y="318"/>
                    </a:lnTo>
                    <a:lnTo>
                      <a:pt x="880" y="318"/>
                    </a:lnTo>
                    <a:lnTo>
                      <a:pt x="882" y="317"/>
                    </a:lnTo>
                    <a:lnTo>
                      <a:pt x="882" y="315"/>
                    </a:lnTo>
                    <a:lnTo>
                      <a:pt x="881" y="313"/>
                    </a:lnTo>
                    <a:lnTo>
                      <a:pt x="880" y="312"/>
                    </a:lnTo>
                    <a:lnTo>
                      <a:pt x="876" y="311"/>
                    </a:lnTo>
                    <a:lnTo>
                      <a:pt x="873" y="309"/>
                    </a:lnTo>
                    <a:lnTo>
                      <a:pt x="870" y="309"/>
                    </a:lnTo>
                    <a:lnTo>
                      <a:pt x="867" y="311"/>
                    </a:lnTo>
                    <a:lnTo>
                      <a:pt x="865" y="311"/>
                    </a:lnTo>
                    <a:lnTo>
                      <a:pt x="862" y="311"/>
                    </a:lnTo>
                    <a:lnTo>
                      <a:pt x="859" y="309"/>
                    </a:lnTo>
                    <a:lnTo>
                      <a:pt x="855" y="307"/>
                    </a:lnTo>
                    <a:lnTo>
                      <a:pt x="853" y="306"/>
                    </a:lnTo>
                    <a:lnTo>
                      <a:pt x="850" y="304"/>
                    </a:lnTo>
                    <a:lnTo>
                      <a:pt x="843" y="302"/>
                    </a:lnTo>
                    <a:lnTo>
                      <a:pt x="836" y="301"/>
                    </a:lnTo>
                    <a:lnTo>
                      <a:pt x="829" y="297"/>
                    </a:lnTo>
                    <a:lnTo>
                      <a:pt x="827" y="296"/>
                    </a:lnTo>
                    <a:lnTo>
                      <a:pt x="826" y="293"/>
                    </a:lnTo>
                    <a:lnTo>
                      <a:pt x="826" y="291"/>
                    </a:lnTo>
                    <a:lnTo>
                      <a:pt x="827" y="289"/>
                    </a:lnTo>
                    <a:lnTo>
                      <a:pt x="829" y="286"/>
                    </a:lnTo>
                    <a:lnTo>
                      <a:pt x="831" y="284"/>
                    </a:lnTo>
                    <a:lnTo>
                      <a:pt x="836" y="283"/>
                    </a:lnTo>
                    <a:lnTo>
                      <a:pt x="839" y="282"/>
                    </a:lnTo>
                    <a:lnTo>
                      <a:pt x="842" y="282"/>
                    </a:lnTo>
                    <a:lnTo>
                      <a:pt x="845" y="281"/>
                    </a:lnTo>
                    <a:lnTo>
                      <a:pt x="848" y="281"/>
                    </a:lnTo>
                    <a:lnTo>
                      <a:pt x="850" y="280"/>
                    </a:lnTo>
                    <a:lnTo>
                      <a:pt x="852" y="280"/>
                    </a:lnTo>
                    <a:lnTo>
                      <a:pt x="853" y="281"/>
                    </a:lnTo>
                    <a:lnTo>
                      <a:pt x="855" y="282"/>
                    </a:lnTo>
                    <a:lnTo>
                      <a:pt x="858" y="283"/>
                    </a:lnTo>
                    <a:lnTo>
                      <a:pt x="859" y="285"/>
                    </a:lnTo>
                    <a:lnTo>
                      <a:pt x="863" y="285"/>
                    </a:lnTo>
                    <a:lnTo>
                      <a:pt x="865" y="284"/>
                    </a:lnTo>
                    <a:lnTo>
                      <a:pt x="867" y="283"/>
                    </a:lnTo>
                    <a:lnTo>
                      <a:pt x="870" y="282"/>
                    </a:lnTo>
                    <a:lnTo>
                      <a:pt x="872" y="280"/>
                    </a:lnTo>
                    <a:lnTo>
                      <a:pt x="874" y="279"/>
                    </a:lnTo>
                    <a:lnTo>
                      <a:pt x="876" y="279"/>
                    </a:lnTo>
                    <a:lnTo>
                      <a:pt x="881" y="278"/>
                    </a:lnTo>
                    <a:lnTo>
                      <a:pt x="885" y="279"/>
                    </a:lnTo>
                    <a:lnTo>
                      <a:pt x="892" y="281"/>
                    </a:lnTo>
                    <a:lnTo>
                      <a:pt x="896" y="282"/>
                    </a:lnTo>
                    <a:lnTo>
                      <a:pt x="900" y="281"/>
                    </a:lnTo>
                    <a:lnTo>
                      <a:pt x="900" y="279"/>
                    </a:lnTo>
                    <a:lnTo>
                      <a:pt x="902" y="276"/>
                    </a:lnTo>
                    <a:lnTo>
                      <a:pt x="903" y="276"/>
                    </a:lnTo>
                    <a:lnTo>
                      <a:pt x="904" y="275"/>
                    </a:lnTo>
                    <a:lnTo>
                      <a:pt x="906" y="275"/>
                    </a:lnTo>
                    <a:lnTo>
                      <a:pt x="908" y="275"/>
                    </a:lnTo>
                    <a:lnTo>
                      <a:pt x="909" y="275"/>
                    </a:lnTo>
                    <a:lnTo>
                      <a:pt x="911" y="275"/>
                    </a:lnTo>
                    <a:lnTo>
                      <a:pt x="913" y="274"/>
                    </a:lnTo>
                    <a:lnTo>
                      <a:pt x="914" y="273"/>
                    </a:lnTo>
                    <a:lnTo>
                      <a:pt x="913" y="272"/>
                    </a:lnTo>
                    <a:lnTo>
                      <a:pt x="911" y="270"/>
                    </a:lnTo>
                    <a:lnTo>
                      <a:pt x="908" y="265"/>
                    </a:lnTo>
                    <a:lnTo>
                      <a:pt x="903" y="262"/>
                    </a:lnTo>
                    <a:lnTo>
                      <a:pt x="897" y="260"/>
                    </a:lnTo>
                    <a:lnTo>
                      <a:pt x="892" y="261"/>
                    </a:lnTo>
                    <a:lnTo>
                      <a:pt x="892" y="262"/>
                    </a:lnTo>
                    <a:lnTo>
                      <a:pt x="891" y="263"/>
                    </a:lnTo>
                    <a:lnTo>
                      <a:pt x="889" y="265"/>
                    </a:lnTo>
                    <a:lnTo>
                      <a:pt x="888" y="266"/>
                    </a:lnTo>
                    <a:lnTo>
                      <a:pt x="887" y="268"/>
                    </a:lnTo>
                    <a:lnTo>
                      <a:pt x="886" y="268"/>
                    </a:lnTo>
                    <a:lnTo>
                      <a:pt x="883" y="268"/>
                    </a:lnTo>
                    <a:lnTo>
                      <a:pt x="882" y="265"/>
                    </a:lnTo>
                    <a:lnTo>
                      <a:pt x="878" y="264"/>
                    </a:lnTo>
                    <a:lnTo>
                      <a:pt x="875" y="264"/>
                    </a:lnTo>
                    <a:lnTo>
                      <a:pt x="872" y="265"/>
                    </a:lnTo>
                    <a:lnTo>
                      <a:pt x="870" y="265"/>
                    </a:lnTo>
                    <a:lnTo>
                      <a:pt x="869" y="268"/>
                    </a:lnTo>
                    <a:lnTo>
                      <a:pt x="867" y="270"/>
                    </a:lnTo>
                    <a:lnTo>
                      <a:pt x="866" y="271"/>
                    </a:lnTo>
                    <a:lnTo>
                      <a:pt x="863" y="271"/>
                    </a:lnTo>
                    <a:lnTo>
                      <a:pt x="860" y="272"/>
                    </a:lnTo>
                    <a:lnTo>
                      <a:pt x="856" y="272"/>
                    </a:lnTo>
                    <a:lnTo>
                      <a:pt x="854" y="271"/>
                    </a:lnTo>
                    <a:lnTo>
                      <a:pt x="852" y="270"/>
                    </a:lnTo>
                    <a:lnTo>
                      <a:pt x="849" y="269"/>
                    </a:lnTo>
                    <a:lnTo>
                      <a:pt x="847" y="269"/>
                    </a:lnTo>
                    <a:lnTo>
                      <a:pt x="844" y="266"/>
                    </a:lnTo>
                    <a:lnTo>
                      <a:pt x="844" y="265"/>
                    </a:lnTo>
                    <a:lnTo>
                      <a:pt x="844" y="263"/>
                    </a:lnTo>
                    <a:lnTo>
                      <a:pt x="845" y="261"/>
                    </a:lnTo>
                    <a:lnTo>
                      <a:pt x="845" y="259"/>
                    </a:lnTo>
                    <a:lnTo>
                      <a:pt x="841" y="253"/>
                    </a:lnTo>
                    <a:lnTo>
                      <a:pt x="833" y="252"/>
                    </a:lnTo>
                    <a:lnTo>
                      <a:pt x="825" y="251"/>
                    </a:lnTo>
                    <a:lnTo>
                      <a:pt x="818" y="250"/>
                    </a:lnTo>
                    <a:lnTo>
                      <a:pt x="812" y="247"/>
                    </a:lnTo>
                    <a:lnTo>
                      <a:pt x="808" y="244"/>
                    </a:lnTo>
                    <a:lnTo>
                      <a:pt x="805" y="241"/>
                    </a:lnTo>
                    <a:lnTo>
                      <a:pt x="802" y="238"/>
                    </a:lnTo>
                    <a:lnTo>
                      <a:pt x="800" y="235"/>
                    </a:lnTo>
                    <a:lnTo>
                      <a:pt x="798" y="231"/>
                    </a:lnTo>
                    <a:lnTo>
                      <a:pt x="797" y="229"/>
                    </a:lnTo>
                    <a:lnTo>
                      <a:pt x="796" y="227"/>
                    </a:lnTo>
                    <a:lnTo>
                      <a:pt x="796" y="224"/>
                    </a:lnTo>
                    <a:lnTo>
                      <a:pt x="796" y="221"/>
                    </a:lnTo>
                    <a:lnTo>
                      <a:pt x="796" y="219"/>
                    </a:lnTo>
                    <a:lnTo>
                      <a:pt x="796" y="217"/>
                    </a:lnTo>
                    <a:lnTo>
                      <a:pt x="797" y="216"/>
                    </a:lnTo>
                    <a:lnTo>
                      <a:pt x="798" y="215"/>
                    </a:lnTo>
                    <a:lnTo>
                      <a:pt x="807" y="210"/>
                    </a:lnTo>
                    <a:lnTo>
                      <a:pt x="817" y="207"/>
                    </a:lnTo>
                    <a:lnTo>
                      <a:pt x="827" y="204"/>
                    </a:lnTo>
                    <a:lnTo>
                      <a:pt x="830" y="204"/>
                    </a:lnTo>
                    <a:lnTo>
                      <a:pt x="834" y="203"/>
                    </a:lnTo>
                    <a:lnTo>
                      <a:pt x="838" y="202"/>
                    </a:lnTo>
                    <a:lnTo>
                      <a:pt x="842" y="199"/>
                    </a:lnTo>
                    <a:lnTo>
                      <a:pt x="844" y="198"/>
                    </a:lnTo>
                    <a:lnTo>
                      <a:pt x="847" y="197"/>
                    </a:lnTo>
                    <a:lnTo>
                      <a:pt x="850" y="195"/>
                    </a:lnTo>
                    <a:lnTo>
                      <a:pt x="852" y="194"/>
                    </a:lnTo>
                    <a:lnTo>
                      <a:pt x="853" y="193"/>
                    </a:lnTo>
                    <a:lnTo>
                      <a:pt x="854" y="191"/>
                    </a:lnTo>
                    <a:lnTo>
                      <a:pt x="855" y="189"/>
                    </a:lnTo>
                    <a:lnTo>
                      <a:pt x="856" y="188"/>
                    </a:lnTo>
                    <a:lnTo>
                      <a:pt x="859" y="188"/>
                    </a:lnTo>
                    <a:lnTo>
                      <a:pt x="862" y="188"/>
                    </a:lnTo>
                    <a:lnTo>
                      <a:pt x="865" y="189"/>
                    </a:lnTo>
                    <a:lnTo>
                      <a:pt x="867" y="189"/>
                    </a:lnTo>
                    <a:lnTo>
                      <a:pt x="871" y="189"/>
                    </a:lnTo>
                    <a:lnTo>
                      <a:pt x="872" y="188"/>
                    </a:lnTo>
                    <a:lnTo>
                      <a:pt x="874" y="188"/>
                    </a:lnTo>
                    <a:lnTo>
                      <a:pt x="876" y="187"/>
                    </a:lnTo>
                    <a:lnTo>
                      <a:pt x="878" y="186"/>
                    </a:lnTo>
                    <a:lnTo>
                      <a:pt x="881" y="186"/>
                    </a:lnTo>
                    <a:lnTo>
                      <a:pt x="881" y="186"/>
                    </a:lnTo>
                    <a:lnTo>
                      <a:pt x="882" y="187"/>
                    </a:lnTo>
                    <a:lnTo>
                      <a:pt x="883" y="188"/>
                    </a:lnTo>
                    <a:lnTo>
                      <a:pt x="889" y="188"/>
                    </a:lnTo>
                    <a:lnTo>
                      <a:pt x="893" y="188"/>
                    </a:lnTo>
                    <a:lnTo>
                      <a:pt x="896" y="187"/>
                    </a:lnTo>
                    <a:lnTo>
                      <a:pt x="897" y="185"/>
                    </a:lnTo>
                    <a:lnTo>
                      <a:pt x="899" y="183"/>
                    </a:lnTo>
                    <a:lnTo>
                      <a:pt x="902" y="181"/>
                    </a:lnTo>
                    <a:lnTo>
                      <a:pt x="904" y="178"/>
                    </a:lnTo>
                    <a:lnTo>
                      <a:pt x="907" y="177"/>
                    </a:lnTo>
                    <a:lnTo>
                      <a:pt x="910" y="176"/>
                    </a:lnTo>
                    <a:lnTo>
                      <a:pt x="913" y="174"/>
                    </a:lnTo>
                    <a:lnTo>
                      <a:pt x="915" y="172"/>
                    </a:lnTo>
                    <a:lnTo>
                      <a:pt x="915" y="170"/>
                    </a:lnTo>
                    <a:lnTo>
                      <a:pt x="914" y="166"/>
                    </a:lnTo>
                    <a:lnTo>
                      <a:pt x="911" y="164"/>
                    </a:lnTo>
                    <a:lnTo>
                      <a:pt x="910" y="163"/>
                    </a:lnTo>
                    <a:lnTo>
                      <a:pt x="909" y="162"/>
                    </a:lnTo>
                    <a:lnTo>
                      <a:pt x="907" y="160"/>
                    </a:lnTo>
                    <a:lnTo>
                      <a:pt x="905" y="159"/>
                    </a:lnTo>
                    <a:lnTo>
                      <a:pt x="904" y="158"/>
                    </a:lnTo>
                    <a:lnTo>
                      <a:pt x="903" y="156"/>
                    </a:lnTo>
                    <a:lnTo>
                      <a:pt x="904" y="155"/>
                    </a:lnTo>
                    <a:lnTo>
                      <a:pt x="905" y="154"/>
                    </a:lnTo>
                    <a:lnTo>
                      <a:pt x="907" y="153"/>
                    </a:lnTo>
                    <a:lnTo>
                      <a:pt x="909" y="153"/>
                    </a:lnTo>
                    <a:lnTo>
                      <a:pt x="911" y="153"/>
                    </a:lnTo>
                    <a:lnTo>
                      <a:pt x="913" y="153"/>
                    </a:lnTo>
                    <a:lnTo>
                      <a:pt x="914" y="153"/>
                    </a:lnTo>
                    <a:lnTo>
                      <a:pt x="915" y="152"/>
                    </a:lnTo>
                    <a:lnTo>
                      <a:pt x="914" y="151"/>
                    </a:lnTo>
                    <a:lnTo>
                      <a:pt x="911" y="149"/>
                    </a:lnTo>
                    <a:lnTo>
                      <a:pt x="910" y="149"/>
                    </a:lnTo>
                    <a:lnTo>
                      <a:pt x="909" y="148"/>
                    </a:lnTo>
                    <a:lnTo>
                      <a:pt x="908" y="148"/>
                    </a:lnTo>
                    <a:lnTo>
                      <a:pt x="907" y="147"/>
                    </a:lnTo>
                    <a:lnTo>
                      <a:pt x="908" y="147"/>
                    </a:lnTo>
                    <a:lnTo>
                      <a:pt x="909" y="147"/>
                    </a:lnTo>
                    <a:lnTo>
                      <a:pt x="910" y="145"/>
                    </a:lnTo>
                    <a:lnTo>
                      <a:pt x="910" y="145"/>
                    </a:lnTo>
                    <a:lnTo>
                      <a:pt x="909" y="144"/>
                    </a:lnTo>
                    <a:lnTo>
                      <a:pt x="907" y="143"/>
                    </a:lnTo>
                    <a:lnTo>
                      <a:pt x="905" y="143"/>
                    </a:lnTo>
                    <a:lnTo>
                      <a:pt x="902" y="142"/>
                    </a:lnTo>
                    <a:lnTo>
                      <a:pt x="898" y="142"/>
                    </a:lnTo>
                    <a:lnTo>
                      <a:pt x="898" y="143"/>
                    </a:lnTo>
                    <a:lnTo>
                      <a:pt x="897" y="143"/>
                    </a:lnTo>
                    <a:lnTo>
                      <a:pt x="897" y="144"/>
                    </a:lnTo>
                    <a:lnTo>
                      <a:pt x="897" y="144"/>
                    </a:lnTo>
                    <a:lnTo>
                      <a:pt x="896" y="144"/>
                    </a:lnTo>
                    <a:lnTo>
                      <a:pt x="892" y="144"/>
                    </a:lnTo>
                    <a:lnTo>
                      <a:pt x="887" y="142"/>
                    </a:lnTo>
                    <a:lnTo>
                      <a:pt x="883" y="140"/>
                    </a:lnTo>
                    <a:lnTo>
                      <a:pt x="881" y="140"/>
                    </a:lnTo>
                    <a:lnTo>
                      <a:pt x="877" y="139"/>
                    </a:lnTo>
                    <a:lnTo>
                      <a:pt x="874" y="139"/>
                    </a:lnTo>
                    <a:lnTo>
                      <a:pt x="872" y="139"/>
                    </a:lnTo>
                    <a:lnTo>
                      <a:pt x="870" y="138"/>
                    </a:lnTo>
                    <a:lnTo>
                      <a:pt x="869" y="135"/>
                    </a:lnTo>
                    <a:lnTo>
                      <a:pt x="869" y="133"/>
                    </a:lnTo>
                    <a:lnTo>
                      <a:pt x="867" y="131"/>
                    </a:lnTo>
                    <a:lnTo>
                      <a:pt x="867" y="129"/>
                    </a:lnTo>
                    <a:lnTo>
                      <a:pt x="867" y="128"/>
                    </a:lnTo>
                    <a:lnTo>
                      <a:pt x="869" y="126"/>
                    </a:lnTo>
                    <a:lnTo>
                      <a:pt x="869" y="124"/>
                    </a:lnTo>
                    <a:lnTo>
                      <a:pt x="870" y="122"/>
                    </a:lnTo>
                    <a:lnTo>
                      <a:pt x="872" y="121"/>
                    </a:lnTo>
                    <a:lnTo>
                      <a:pt x="873" y="119"/>
                    </a:lnTo>
                    <a:lnTo>
                      <a:pt x="874" y="118"/>
                    </a:lnTo>
                    <a:lnTo>
                      <a:pt x="876" y="117"/>
                    </a:lnTo>
                    <a:lnTo>
                      <a:pt x="878" y="116"/>
                    </a:lnTo>
                    <a:lnTo>
                      <a:pt x="878" y="115"/>
                    </a:lnTo>
                    <a:lnTo>
                      <a:pt x="878" y="113"/>
                    </a:lnTo>
                    <a:lnTo>
                      <a:pt x="878" y="112"/>
                    </a:lnTo>
                    <a:lnTo>
                      <a:pt x="878" y="111"/>
                    </a:lnTo>
                    <a:lnTo>
                      <a:pt x="878" y="109"/>
                    </a:lnTo>
                    <a:lnTo>
                      <a:pt x="878" y="108"/>
                    </a:lnTo>
                    <a:lnTo>
                      <a:pt x="878" y="107"/>
                    </a:lnTo>
                    <a:lnTo>
                      <a:pt x="878" y="108"/>
                    </a:lnTo>
                    <a:lnTo>
                      <a:pt x="882" y="108"/>
                    </a:lnTo>
                    <a:lnTo>
                      <a:pt x="884" y="109"/>
                    </a:lnTo>
                    <a:lnTo>
                      <a:pt x="886" y="109"/>
                    </a:lnTo>
                    <a:lnTo>
                      <a:pt x="887" y="110"/>
                    </a:lnTo>
                    <a:lnTo>
                      <a:pt x="891" y="109"/>
                    </a:lnTo>
                    <a:lnTo>
                      <a:pt x="893" y="107"/>
                    </a:lnTo>
                    <a:lnTo>
                      <a:pt x="894" y="105"/>
                    </a:lnTo>
                    <a:lnTo>
                      <a:pt x="895" y="102"/>
                    </a:lnTo>
                    <a:lnTo>
                      <a:pt x="896" y="100"/>
                    </a:lnTo>
                    <a:lnTo>
                      <a:pt x="897" y="99"/>
                    </a:lnTo>
                    <a:lnTo>
                      <a:pt x="898" y="97"/>
                    </a:lnTo>
                    <a:lnTo>
                      <a:pt x="900" y="94"/>
                    </a:lnTo>
                    <a:lnTo>
                      <a:pt x="903" y="93"/>
                    </a:lnTo>
                    <a:lnTo>
                      <a:pt x="905" y="91"/>
                    </a:lnTo>
                    <a:lnTo>
                      <a:pt x="907" y="90"/>
                    </a:lnTo>
                    <a:lnTo>
                      <a:pt x="909" y="88"/>
                    </a:lnTo>
                    <a:lnTo>
                      <a:pt x="911" y="86"/>
                    </a:lnTo>
                    <a:lnTo>
                      <a:pt x="914" y="86"/>
                    </a:lnTo>
                    <a:lnTo>
                      <a:pt x="921" y="86"/>
                    </a:lnTo>
                    <a:lnTo>
                      <a:pt x="928" y="88"/>
                    </a:lnTo>
                    <a:lnTo>
                      <a:pt x="933" y="91"/>
                    </a:lnTo>
                    <a:lnTo>
                      <a:pt x="940" y="93"/>
                    </a:lnTo>
                    <a:lnTo>
                      <a:pt x="943" y="93"/>
                    </a:lnTo>
                    <a:lnTo>
                      <a:pt x="945" y="93"/>
                    </a:lnTo>
                    <a:lnTo>
                      <a:pt x="946" y="91"/>
                    </a:lnTo>
                    <a:lnTo>
                      <a:pt x="947" y="90"/>
                    </a:lnTo>
                    <a:lnTo>
                      <a:pt x="947" y="88"/>
                    </a:lnTo>
                    <a:lnTo>
                      <a:pt x="947" y="86"/>
                    </a:lnTo>
                    <a:lnTo>
                      <a:pt x="947" y="85"/>
                    </a:lnTo>
                    <a:lnTo>
                      <a:pt x="947" y="83"/>
                    </a:lnTo>
                    <a:lnTo>
                      <a:pt x="947" y="80"/>
                    </a:lnTo>
                    <a:lnTo>
                      <a:pt x="947" y="79"/>
                    </a:lnTo>
                    <a:lnTo>
                      <a:pt x="948" y="76"/>
                    </a:lnTo>
                    <a:lnTo>
                      <a:pt x="949" y="74"/>
                    </a:lnTo>
                    <a:lnTo>
                      <a:pt x="949" y="72"/>
                    </a:lnTo>
                    <a:lnTo>
                      <a:pt x="948" y="68"/>
                    </a:lnTo>
                    <a:lnTo>
                      <a:pt x="945" y="66"/>
                    </a:lnTo>
                    <a:lnTo>
                      <a:pt x="942" y="64"/>
                    </a:lnTo>
                    <a:lnTo>
                      <a:pt x="940" y="62"/>
                    </a:lnTo>
                    <a:lnTo>
                      <a:pt x="938" y="60"/>
                    </a:lnTo>
                    <a:lnTo>
                      <a:pt x="936" y="57"/>
                    </a:lnTo>
                    <a:lnTo>
                      <a:pt x="935" y="55"/>
                    </a:lnTo>
                    <a:lnTo>
                      <a:pt x="935" y="53"/>
                    </a:lnTo>
                    <a:lnTo>
                      <a:pt x="936" y="51"/>
                    </a:lnTo>
                    <a:lnTo>
                      <a:pt x="939" y="50"/>
                    </a:lnTo>
                    <a:lnTo>
                      <a:pt x="943" y="47"/>
                    </a:lnTo>
                    <a:lnTo>
                      <a:pt x="949" y="47"/>
                    </a:lnTo>
                    <a:lnTo>
                      <a:pt x="953" y="49"/>
                    </a:lnTo>
                    <a:lnTo>
                      <a:pt x="959" y="53"/>
                    </a:lnTo>
                    <a:lnTo>
                      <a:pt x="964" y="58"/>
                    </a:lnTo>
                    <a:lnTo>
                      <a:pt x="973" y="62"/>
                    </a:lnTo>
                    <a:lnTo>
                      <a:pt x="976" y="64"/>
                    </a:lnTo>
                    <a:lnTo>
                      <a:pt x="980" y="66"/>
                    </a:lnTo>
                    <a:lnTo>
                      <a:pt x="984" y="68"/>
                    </a:lnTo>
                    <a:lnTo>
                      <a:pt x="987" y="71"/>
                    </a:lnTo>
                    <a:lnTo>
                      <a:pt x="990" y="73"/>
                    </a:lnTo>
                    <a:lnTo>
                      <a:pt x="992" y="75"/>
                    </a:lnTo>
                    <a:lnTo>
                      <a:pt x="995" y="77"/>
                    </a:lnTo>
                    <a:lnTo>
                      <a:pt x="997" y="78"/>
                    </a:lnTo>
                    <a:lnTo>
                      <a:pt x="1000" y="79"/>
                    </a:lnTo>
                    <a:lnTo>
                      <a:pt x="1001" y="79"/>
                    </a:lnTo>
                    <a:lnTo>
                      <a:pt x="1002" y="79"/>
                    </a:lnTo>
                    <a:lnTo>
                      <a:pt x="1002" y="78"/>
                    </a:lnTo>
                    <a:lnTo>
                      <a:pt x="1002" y="77"/>
                    </a:lnTo>
                    <a:lnTo>
                      <a:pt x="1000" y="74"/>
                    </a:lnTo>
                    <a:lnTo>
                      <a:pt x="997" y="72"/>
                    </a:lnTo>
                    <a:lnTo>
                      <a:pt x="994" y="69"/>
                    </a:lnTo>
                    <a:lnTo>
                      <a:pt x="991" y="68"/>
                    </a:lnTo>
                    <a:lnTo>
                      <a:pt x="978" y="61"/>
                    </a:lnTo>
                    <a:lnTo>
                      <a:pt x="967" y="53"/>
                    </a:lnTo>
                    <a:lnTo>
                      <a:pt x="965" y="52"/>
                    </a:lnTo>
                    <a:lnTo>
                      <a:pt x="963" y="50"/>
                    </a:lnTo>
                    <a:lnTo>
                      <a:pt x="962" y="49"/>
                    </a:lnTo>
                    <a:lnTo>
                      <a:pt x="960" y="47"/>
                    </a:lnTo>
                    <a:lnTo>
                      <a:pt x="960" y="45"/>
                    </a:lnTo>
                    <a:lnTo>
                      <a:pt x="960" y="44"/>
                    </a:lnTo>
                    <a:lnTo>
                      <a:pt x="973" y="44"/>
                    </a:lnTo>
                    <a:lnTo>
                      <a:pt x="976" y="44"/>
                    </a:lnTo>
                    <a:lnTo>
                      <a:pt x="981" y="44"/>
                    </a:lnTo>
                    <a:lnTo>
                      <a:pt x="985" y="43"/>
                    </a:lnTo>
                    <a:lnTo>
                      <a:pt x="989" y="42"/>
                    </a:lnTo>
                    <a:lnTo>
                      <a:pt x="990" y="42"/>
                    </a:lnTo>
                    <a:lnTo>
                      <a:pt x="992" y="41"/>
                    </a:lnTo>
                    <a:lnTo>
                      <a:pt x="994" y="40"/>
                    </a:lnTo>
                    <a:lnTo>
                      <a:pt x="997" y="40"/>
                    </a:lnTo>
                    <a:lnTo>
                      <a:pt x="1002" y="40"/>
                    </a:lnTo>
                    <a:lnTo>
                      <a:pt x="1004" y="40"/>
                    </a:lnTo>
                    <a:lnTo>
                      <a:pt x="1006" y="39"/>
                    </a:lnTo>
                    <a:lnTo>
                      <a:pt x="1008" y="38"/>
                    </a:lnTo>
                    <a:lnTo>
                      <a:pt x="1009" y="38"/>
                    </a:lnTo>
                    <a:lnTo>
                      <a:pt x="1012" y="36"/>
                    </a:lnTo>
                    <a:lnTo>
                      <a:pt x="1014" y="35"/>
                    </a:lnTo>
                    <a:lnTo>
                      <a:pt x="1017" y="35"/>
                    </a:lnTo>
                    <a:lnTo>
                      <a:pt x="1020" y="35"/>
                    </a:lnTo>
                    <a:lnTo>
                      <a:pt x="1024" y="36"/>
                    </a:lnTo>
                    <a:lnTo>
                      <a:pt x="1026" y="38"/>
                    </a:lnTo>
                    <a:lnTo>
                      <a:pt x="1027" y="39"/>
                    </a:lnTo>
                    <a:lnTo>
                      <a:pt x="1028" y="41"/>
                    </a:lnTo>
                    <a:lnTo>
                      <a:pt x="1030" y="42"/>
                    </a:lnTo>
                    <a:lnTo>
                      <a:pt x="1033" y="44"/>
                    </a:lnTo>
                    <a:lnTo>
                      <a:pt x="1034" y="45"/>
                    </a:lnTo>
                    <a:lnTo>
                      <a:pt x="1036" y="46"/>
                    </a:lnTo>
                    <a:lnTo>
                      <a:pt x="1037" y="46"/>
                    </a:lnTo>
                    <a:lnTo>
                      <a:pt x="1038" y="47"/>
                    </a:lnTo>
                    <a:lnTo>
                      <a:pt x="1039" y="49"/>
                    </a:lnTo>
                    <a:lnTo>
                      <a:pt x="1039" y="55"/>
                    </a:lnTo>
                    <a:lnTo>
                      <a:pt x="1039" y="60"/>
                    </a:lnTo>
                    <a:lnTo>
                      <a:pt x="1040" y="64"/>
                    </a:lnTo>
                    <a:lnTo>
                      <a:pt x="1040" y="68"/>
                    </a:lnTo>
                    <a:lnTo>
                      <a:pt x="1041" y="73"/>
                    </a:lnTo>
                    <a:lnTo>
                      <a:pt x="1041" y="73"/>
                    </a:lnTo>
                    <a:lnTo>
                      <a:pt x="1041" y="75"/>
                    </a:lnTo>
                    <a:lnTo>
                      <a:pt x="1041" y="77"/>
                    </a:lnTo>
                    <a:lnTo>
                      <a:pt x="1042" y="78"/>
                    </a:lnTo>
                    <a:lnTo>
                      <a:pt x="1044" y="79"/>
                    </a:lnTo>
                    <a:lnTo>
                      <a:pt x="1045" y="78"/>
                    </a:lnTo>
                    <a:lnTo>
                      <a:pt x="1046" y="77"/>
                    </a:lnTo>
                    <a:lnTo>
                      <a:pt x="1047" y="76"/>
                    </a:lnTo>
                    <a:lnTo>
                      <a:pt x="1047" y="75"/>
                    </a:lnTo>
                    <a:lnTo>
                      <a:pt x="1048" y="75"/>
                    </a:lnTo>
                    <a:lnTo>
                      <a:pt x="1048" y="73"/>
                    </a:lnTo>
                    <a:lnTo>
                      <a:pt x="1048" y="69"/>
                    </a:lnTo>
                    <a:lnTo>
                      <a:pt x="1047" y="66"/>
                    </a:lnTo>
                    <a:lnTo>
                      <a:pt x="1046" y="63"/>
                    </a:lnTo>
                    <a:lnTo>
                      <a:pt x="1045" y="60"/>
                    </a:lnTo>
                    <a:lnTo>
                      <a:pt x="1046" y="57"/>
                    </a:lnTo>
                    <a:lnTo>
                      <a:pt x="1047" y="56"/>
                    </a:lnTo>
                    <a:lnTo>
                      <a:pt x="1047" y="55"/>
                    </a:lnTo>
                    <a:lnTo>
                      <a:pt x="1048" y="55"/>
                    </a:lnTo>
                    <a:lnTo>
                      <a:pt x="1048" y="54"/>
                    </a:lnTo>
                    <a:lnTo>
                      <a:pt x="1047" y="53"/>
                    </a:lnTo>
                    <a:lnTo>
                      <a:pt x="1046" y="51"/>
                    </a:lnTo>
                    <a:lnTo>
                      <a:pt x="1044" y="49"/>
                    </a:lnTo>
                    <a:lnTo>
                      <a:pt x="1041" y="46"/>
                    </a:lnTo>
                    <a:lnTo>
                      <a:pt x="1041" y="44"/>
                    </a:lnTo>
                    <a:lnTo>
                      <a:pt x="1040" y="42"/>
                    </a:lnTo>
                    <a:lnTo>
                      <a:pt x="1041" y="42"/>
                    </a:lnTo>
                    <a:lnTo>
                      <a:pt x="1041" y="42"/>
                    </a:lnTo>
                    <a:lnTo>
                      <a:pt x="1044" y="42"/>
                    </a:lnTo>
                    <a:lnTo>
                      <a:pt x="1045" y="43"/>
                    </a:lnTo>
                    <a:lnTo>
                      <a:pt x="1046" y="44"/>
                    </a:lnTo>
                    <a:lnTo>
                      <a:pt x="1048" y="45"/>
                    </a:lnTo>
                    <a:lnTo>
                      <a:pt x="1049" y="47"/>
                    </a:lnTo>
                    <a:lnTo>
                      <a:pt x="1050" y="49"/>
                    </a:lnTo>
                    <a:lnTo>
                      <a:pt x="1052" y="51"/>
                    </a:lnTo>
                    <a:lnTo>
                      <a:pt x="1055" y="53"/>
                    </a:lnTo>
                    <a:lnTo>
                      <a:pt x="1059" y="55"/>
                    </a:lnTo>
                    <a:lnTo>
                      <a:pt x="1061" y="56"/>
                    </a:lnTo>
                    <a:lnTo>
                      <a:pt x="1062" y="58"/>
                    </a:lnTo>
                    <a:lnTo>
                      <a:pt x="1063" y="60"/>
                    </a:lnTo>
                    <a:lnTo>
                      <a:pt x="1063" y="60"/>
                    </a:lnTo>
                    <a:lnTo>
                      <a:pt x="1063" y="63"/>
                    </a:lnTo>
                    <a:lnTo>
                      <a:pt x="1065" y="66"/>
                    </a:lnTo>
                    <a:lnTo>
                      <a:pt x="1067" y="68"/>
                    </a:lnTo>
                    <a:lnTo>
                      <a:pt x="1070" y="71"/>
                    </a:lnTo>
                    <a:lnTo>
                      <a:pt x="1071" y="72"/>
                    </a:lnTo>
                    <a:lnTo>
                      <a:pt x="1074" y="74"/>
                    </a:lnTo>
                    <a:lnTo>
                      <a:pt x="1077" y="74"/>
                    </a:lnTo>
                    <a:lnTo>
                      <a:pt x="1079" y="75"/>
                    </a:lnTo>
                    <a:lnTo>
                      <a:pt x="1080" y="75"/>
                    </a:lnTo>
                    <a:lnTo>
                      <a:pt x="1080" y="74"/>
                    </a:lnTo>
                    <a:lnTo>
                      <a:pt x="1080" y="74"/>
                    </a:lnTo>
                    <a:lnTo>
                      <a:pt x="1079" y="73"/>
                    </a:lnTo>
                    <a:lnTo>
                      <a:pt x="1079" y="72"/>
                    </a:lnTo>
                    <a:lnTo>
                      <a:pt x="1079" y="71"/>
                    </a:lnTo>
                    <a:lnTo>
                      <a:pt x="1077" y="69"/>
                    </a:lnTo>
                    <a:lnTo>
                      <a:pt x="1076" y="68"/>
                    </a:lnTo>
                    <a:lnTo>
                      <a:pt x="1076" y="67"/>
                    </a:lnTo>
                    <a:lnTo>
                      <a:pt x="1077" y="67"/>
                    </a:lnTo>
                    <a:lnTo>
                      <a:pt x="1078" y="67"/>
                    </a:lnTo>
                    <a:lnTo>
                      <a:pt x="1080" y="67"/>
                    </a:lnTo>
                    <a:lnTo>
                      <a:pt x="1082" y="67"/>
                    </a:lnTo>
                    <a:lnTo>
                      <a:pt x="1084" y="67"/>
                    </a:lnTo>
                    <a:lnTo>
                      <a:pt x="1088" y="68"/>
                    </a:lnTo>
                    <a:lnTo>
                      <a:pt x="1090" y="69"/>
                    </a:lnTo>
                    <a:lnTo>
                      <a:pt x="1092" y="69"/>
                    </a:lnTo>
                    <a:lnTo>
                      <a:pt x="1093" y="69"/>
                    </a:lnTo>
                    <a:lnTo>
                      <a:pt x="1094" y="69"/>
                    </a:lnTo>
                    <a:lnTo>
                      <a:pt x="1094" y="68"/>
                    </a:lnTo>
                    <a:lnTo>
                      <a:pt x="1093" y="66"/>
                    </a:lnTo>
                    <a:lnTo>
                      <a:pt x="1092" y="65"/>
                    </a:lnTo>
                    <a:lnTo>
                      <a:pt x="1090" y="64"/>
                    </a:lnTo>
                    <a:lnTo>
                      <a:pt x="1089" y="63"/>
                    </a:lnTo>
                    <a:lnTo>
                      <a:pt x="1087" y="63"/>
                    </a:lnTo>
                    <a:lnTo>
                      <a:pt x="1085" y="62"/>
                    </a:lnTo>
                    <a:lnTo>
                      <a:pt x="1080" y="58"/>
                    </a:lnTo>
                    <a:lnTo>
                      <a:pt x="1077" y="55"/>
                    </a:lnTo>
                    <a:lnTo>
                      <a:pt x="1073" y="51"/>
                    </a:lnTo>
                    <a:lnTo>
                      <a:pt x="1070" y="47"/>
                    </a:lnTo>
                    <a:lnTo>
                      <a:pt x="1068" y="44"/>
                    </a:lnTo>
                    <a:lnTo>
                      <a:pt x="1067" y="43"/>
                    </a:lnTo>
                    <a:lnTo>
                      <a:pt x="1065" y="41"/>
                    </a:lnTo>
                    <a:lnTo>
                      <a:pt x="1063" y="40"/>
                    </a:lnTo>
                    <a:lnTo>
                      <a:pt x="1062" y="38"/>
                    </a:lnTo>
                    <a:lnTo>
                      <a:pt x="1061" y="36"/>
                    </a:lnTo>
                    <a:lnTo>
                      <a:pt x="1060" y="35"/>
                    </a:lnTo>
                    <a:lnTo>
                      <a:pt x="1061" y="34"/>
                    </a:lnTo>
                    <a:lnTo>
                      <a:pt x="1062" y="33"/>
                    </a:lnTo>
                    <a:lnTo>
                      <a:pt x="1066" y="33"/>
                    </a:lnTo>
                    <a:lnTo>
                      <a:pt x="1071" y="34"/>
                    </a:lnTo>
                    <a:lnTo>
                      <a:pt x="1079" y="35"/>
                    </a:lnTo>
                    <a:lnTo>
                      <a:pt x="1085" y="38"/>
                    </a:lnTo>
                    <a:lnTo>
                      <a:pt x="1088" y="40"/>
                    </a:lnTo>
                    <a:lnTo>
                      <a:pt x="1091" y="42"/>
                    </a:lnTo>
                    <a:lnTo>
                      <a:pt x="1093" y="44"/>
                    </a:lnTo>
                    <a:lnTo>
                      <a:pt x="1096" y="46"/>
                    </a:lnTo>
                    <a:lnTo>
                      <a:pt x="1109" y="53"/>
                    </a:lnTo>
                    <a:lnTo>
                      <a:pt x="1122" y="61"/>
                    </a:lnTo>
                    <a:lnTo>
                      <a:pt x="1135" y="68"/>
                    </a:lnTo>
                    <a:lnTo>
                      <a:pt x="1137" y="71"/>
                    </a:lnTo>
                    <a:lnTo>
                      <a:pt x="1139" y="73"/>
                    </a:lnTo>
                    <a:lnTo>
                      <a:pt x="1140" y="75"/>
                    </a:lnTo>
                    <a:lnTo>
                      <a:pt x="1142" y="77"/>
                    </a:lnTo>
                    <a:lnTo>
                      <a:pt x="1144" y="79"/>
                    </a:lnTo>
                    <a:lnTo>
                      <a:pt x="1147" y="82"/>
                    </a:lnTo>
                    <a:lnTo>
                      <a:pt x="1150" y="84"/>
                    </a:lnTo>
                    <a:lnTo>
                      <a:pt x="1155" y="86"/>
                    </a:lnTo>
                    <a:lnTo>
                      <a:pt x="1157" y="86"/>
                    </a:lnTo>
                    <a:lnTo>
                      <a:pt x="1158" y="87"/>
                    </a:lnTo>
                    <a:lnTo>
                      <a:pt x="1158" y="86"/>
                    </a:lnTo>
                    <a:lnTo>
                      <a:pt x="1158" y="86"/>
                    </a:lnTo>
                    <a:lnTo>
                      <a:pt x="1157" y="85"/>
                    </a:lnTo>
                    <a:lnTo>
                      <a:pt x="1157" y="84"/>
                    </a:lnTo>
                    <a:lnTo>
                      <a:pt x="1155" y="82"/>
                    </a:lnTo>
                    <a:lnTo>
                      <a:pt x="1153" y="79"/>
                    </a:lnTo>
                    <a:lnTo>
                      <a:pt x="1150" y="79"/>
                    </a:lnTo>
                    <a:lnTo>
                      <a:pt x="1149" y="76"/>
                    </a:lnTo>
                    <a:lnTo>
                      <a:pt x="1148" y="74"/>
                    </a:lnTo>
                    <a:lnTo>
                      <a:pt x="1147" y="72"/>
                    </a:lnTo>
                    <a:lnTo>
                      <a:pt x="1147" y="69"/>
                    </a:lnTo>
                    <a:lnTo>
                      <a:pt x="1146" y="68"/>
                    </a:lnTo>
                    <a:lnTo>
                      <a:pt x="1146" y="66"/>
                    </a:lnTo>
                    <a:lnTo>
                      <a:pt x="1146" y="64"/>
                    </a:lnTo>
                    <a:lnTo>
                      <a:pt x="1146" y="63"/>
                    </a:lnTo>
                    <a:lnTo>
                      <a:pt x="1145" y="62"/>
                    </a:lnTo>
                    <a:lnTo>
                      <a:pt x="1144" y="60"/>
                    </a:lnTo>
                    <a:lnTo>
                      <a:pt x="1144" y="58"/>
                    </a:lnTo>
                    <a:lnTo>
                      <a:pt x="1144" y="57"/>
                    </a:lnTo>
                    <a:lnTo>
                      <a:pt x="1144" y="57"/>
                    </a:lnTo>
                    <a:lnTo>
                      <a:pt x="1145" y="57"/>
                    </a:lnTo>
                    <a:lnTo>
                      <a:pt x="1146" y="57"/>
                    </a:lnTo>
                    <a:lnTo>
                      <a:pt x="1149" y="58"/>
                    </a:lnTo>
                    <a:lnTo>
                      <a:pt x="1151" y="58"/>
                    </a:lnTo>
                    <a:lnTo>
                      <a:pt x="1153" y="58"/>
                    </a:lnTo>
                    <a:lnTo>
                      <a:pt x="1153" y="57"/>
                    </a:lnTo>
                    <a:lnTo>
                      <a:pt x="1153" y="54"/>
                    </a:lnTo>
                    <a:lnTo>
                      <a:pt x="1150" y="52"/>
                    </a:lnTo>
                    <a:lnTo>
                      <a:pt x="1148" y="49"/>
                    </a:lnTo>
                    <a:lnTo>
                      <a:pt x="1145" y="46"/>
                    </a:lnTo>
                    <a:lnTo>
                      <a:pt x="1140" y="44"/>
                    </a:lnTo>
                    <a:lnTo>
                      <a:pt x="1137" y="42"/>
                    </a:lnTo>
                    <a:lnTo>
                      <a:pt x="1136" y="40"/>
                    </a:lnTo>
                    <a:lnTo>
                      <a:pt x="1134" y="38"/>
                    </a:lnTo>
                    <a:lnTo>
                      <a:pt x="1132" y="34"/>
                    </a:lnTo>
                    <a:lnTo>
                      <a:pt x="1129" y="32"/>
                    </a:lnTo>
                    <a:lnTo>
                      <a:pt x="1127" y="30"/>
                    </a:lnTo>
                    <a:lnTo>
                      <a:pt x="1126" y="29"/>
                    </a:lnTo>
                    <a:lnTo>
                      <a:pt x="1134" y="30"/>
                    </a:lnTo>
                    <a:lnTo>
                      <a:pt x="1142" y="32"/>
                    </a:lnTo>
                    <a:lnTo>
                      <a:pt x="1148" y="33"/>
                    </a:lnTo>
                    <a:lnTo>
                      <a:pt x="1156" y="33"/>
                    </a:lnTo>
                    <a:lnTo>
                      <a:pt x="1162" y="36"/>
                    </a:lnTo>
                    <a:lnTo>
                      <a:pt x="1168" y="40"/>
                    </a:lnTo>
                    <a:lnTo>
                      <a:pt x="1173" y="42"/>
                    </a:lnTo>
                    <a:lnTo>
                      <a:pt x="1178" y="43"/>
                    </a:lnTo>
                    <a:lnTo>
                      <a:pt x="1182" y="45"/>
                    </a:lnTo>
                    <a:lnTo>
                      <a:pt x="1186" y="49"/>
                    </a:lnTo>
                    <a:lnTo>
                      <a:pt x="1189" y="51"/>
                    </a:lnTo>
                    <a:lnTo>
                      <a:pt x="1191" y="53"/>
                    </a:lnTo>
                    <a:lnTo>
                      <a:pt x="1193" y="55"/>
                    </a:lnTo>
                    <a:lnTo>
                      <a:pt x="1197" y="56"/>
                    </a:lnTo>
                    <a:lnTo>
                      <a:pt x="1199" y="57"/>
                    </a:lnTo>
                    <a:lnTo>
                      <a:pt x="1199" y="54"/>
                    </a:lnTo>
                    <a:lnTo>
                      <a:pt x="1199" y="52"/>
                    </a:lnTo>
                    <a:lnTo>
                      <a:pt x="1198" y="50"/>
                    </a:lnTo>
                    <a:lnTo>
                      <a:pt x="1197" y="47"/>
                    </a:lnTo>
                    <a:lnTo>
                      <a:pt x="1194" y="45"/>
                    </a:lnTo>
                    <a:lnTo>
                      <a:pt x="1190" y="42"/>
                    </a:lnTo>
                    <a:lnTo>
                      <a:pt x="1183" y="40"/>
                    </a:lnTo>
                    <a:lnTo>
                      <a:pt x="1178" y="38"/>
                    </a:lnTo>
                    <a:lnTo>
                      <a:pt x="1172" y="35"/>
                    </a:lnTo>
                    <a:lnTo>
                      <a:pt x="1167" y="33"/>
                    </a:lnTo>
                    <a:lnTo>
                      <a:pt x="1161" y="31"/>
                    </a:lnTo>
                    <a:lnTo>
                      <a:pt x="1155" y="29"/>
                    </a:lnTo>
                    <a:lnTo>
                      <a:pt x="1144" y="28"/>
                    </a:lnTo>
                    <a:lnTo>
                      <a:pt x="1133" y="27"/>
                    </a:lnTo>
                    <a:lnTo>
                      <a:pt x="1131" y="25"/>
                    </a:lnTo>
                    <a:lnTo>
                      <a:pt x="1127" y="23"/>
                    </a:lnTo>
                    <a:lnTo>
                      <a:pt x="1125" y="22"/>
                    </a:lnTo>
                    <a:lnTo>
                      <a:pt x="1122" y="22"/>
                    </a:lnTo>
                    <a:lnTo>
                      <a:pt x="1121" y="22"/>
                    </a:lnTo>
                    <a:lnTo>
                      <a:pt x="1118" y="22"/>
                    </a:lnTo>
                    <a:lnTo>
                      <a:pt x="1116" y="23"/>
                    </a:lnTo>
                    <a:lnTo>
                      <a:pt x="1114" y="22"/>
                    </a:lnTo>
                    <a:lnTo>
                      <a:pt x="1113" y="22"/>
                    </a:lnTo>
                    <a:lnTo>
                      <a:pt x="1111" y="20"/>
                    </a:lnTo>
                    <a:lnTo>
                      <a:pt x="1111" y="19"/>
                    </a:lnTo>
                    <a:lnTo>
                      <a:pt x="1111" y="18"/>
                    </a:lnTo>
                    <a:lnTo>
                      <a:pt x="1112" y="18"/>
                    </a:lnTo>
                    <a:lnTo>
                      <a:pt x="1113" y="17"/>
                    </a:lnTo>
                    <a:lnTo>
                      <a:pt x="1113" y="15"/>
                    </a:lnTo>
                    <a:lnTo>
                      <a:pt x="1113" y="14"/>
                    </a:lnTo>
                    <a:lnTo>
                      <a:pt x="1111" y="13"/>
                    </a:lnTo>
                    <a:lnTo>
                      <a:pt x="1110" y="12"/>
                    </a:lnTo>
                    <a:lnTo>
                      <a:pt x="1107" y="10"/>
                    </a:lnTo>
                    <a:lnTo>
                      <a:pt x="1106" y="9"/>
                    </a:lnTo>
                    <a:lnTo>
                      <a:pt x="1106" y="8"/>
                    </a:lnTo>
                    <a:lnTo>
                      <a:pt x="1107" y="8"/>
                    </a:lnTo>
                    <a:lnTo>
                      <a:pt x="1109" y="8"/>
                    </a:lnTo>
                    <a:lnTo>
                      <a:pt x="1111" y="8"/>
                    </a:lnTo>
                    <a:lnTo>
                      <a:pt x="1113" y="9"/>
                    </a:lnTo>
                    <a:lnTo>
                      <a:pt x="1115" y="10"/>
                    </a:lnTo>
                    <a:lnTo>
                      <a:pt x="1117" y="11"/>
                    </a:lnTo>
                    <a:lnTo>
                      <a:pt x="1118" y="13"/>
                    </a:lnTo>
                    <a:lnTo>
                      <a:pt x="1121" y="15"/>
                    </a:lnTo>
                    <a:lnTo>
                      <a:pt x="1122" y="15"/>
                    </a:lnTo>
                    <a:lnTo>
                      <a:pt x="1124" y="15"/>
                    </a:lnTo>
                    <a:lnTo>
                      <a:pt x="1125" y="14"/>
                    </a:lnTo>
                    <a:lnTo>
                      <a:pt x="1126" y="13"/>
                    </a:lnTo>
                    <a:lnTo>
                      <a:pt x="1125" y="12"/>
                    </a:lnTo>
                    <a:lnTo>
                      <a:pt x="1124" y="11"/>
                    </a:lnTo>
                    <a:lnTo>
                      <a:pt x="1123" y="10"/>
                    </a:lnTo>
                    <a:lnTo>
                      <a:pt x="1122" y="9"/>
                    </a:lnTo>
                    <a:lnTo>
                      <a:pt x="1121" y="8"/>
                    </a:lnTo>
                    <a:lnTo>
                      <a:pt x="1121" y="7"/>
                    </a:lnTo>
                    <a:lnTo>
                      <a:pt x="1121" y="7"/>
                    </a:lnTo>
                    <a:lnTo>
                      <a:pt x="1123" y="7"/>
                    </a:lnTo>
                    <a:lnTo>
                      <a:pt x="1124" y="7"/>
                    </a:lnTo>
                    <a:lnTo>
                      <a:pt x="1127" y="8"/>
                    </a:lnTo>
                    <a:lnTo>
                      <a:pt x="1129" y="9"/>
                    </a:lnTo>
                    <a:lnTo>
                      <a:pt x="1133" y="9"/>
                    </a:lnTo>
                    <a:lnTo>
                      <a:pt x="1135" y="10"/>
                    </a:lnTo>
                    <a:lnTo>
                      <a:pt x="1137" y="11"/>
                    </a:lnTo>
                    <a:lnTo>
                      <a:pt x="1138" y="11"/>
                    </a:lnTo>
                    <a:lnTo>
                      <a:pt x="1139" y="11"/>
                    </a:lnTo>
                    <a:lnTo>
                      <a:pt x="1142" y="11"/>
                    </a:lnTo>
                    <a:lnTo>
                      <a:pt x="1143" y="12"/>
                    </a:lnTo>
                    <a:lnTo>
                      <a:pt x="1145" y="12"/>
                    </a:lnTo>
                    <a:lnTo>
                      <a:pt x="1146" y="12"/>
                    </a:lnTo>
                    <a:lnTo>
                      <a:pt x="1146" y="11"/>
                    </a:lnTo>
                    <a:lnTo>
                      <a:pt x="1145" y="11"/>
                    </a:lnTo>
                    <a:lnTo>
                      <a:pt x="1144" y="10"/>
                    </a:lnTo>
                    <a:lnTo>
                      <a:pt x="1144" y="10"/>
                    </a:lnTo>
                    <a:lnTo>
                      <a:pt x="1142" y="9"/>
                    </a:lnTo>
                    <a:lnTo>
                      <a:pt x="1142" y="8"/>
                    </a:lnTo>
                    <a:lnTo>
                      <a:pt x="1140" y="7"/>
                    </a:lnTo>
                    <a:lnTo>
                      <a:pt x="1140" y="7"/>
                    </a:lnTo>
                    <a:lnTo>
                      <a:pt x="1139" y="7"/>
                    </a:lnTo>
                    <a:lnTo>
                      <a:pt x="1139" y="7"/>
                    </a:lnTo>
                    <a:lnTo>
                      <a:pt x="1140" y="7"/>
                    </a:lnTo>
                    <a:lnTo>
                      <a:pt x="1142" y="7"/>
                    </a:lnTo>
                    <a:lnTo>
                      <a:pt x="1144" y="7"/>
                    </a:lnTo>
                    <a:lnTo>
                      <a:pt x="1145" y="8"/>
                    </a:lnTo>
                    <a:lnTo>
                      <a:pt x="1147" y="9"/>
                    </a:lnTo>
                    <a:lnTo>
                      <a:pt x="1148" y="9"/>
                    </a:lnTo>
                    <a:lnTo>
                      <a:pt x="1148" y="9"/>
                    </a:lnTo>
                    <a:lnTo>
                      <a:pt x="1149" y="9"/>
                    </a:lnTo>
                    <a:lnTo>
                      <a:pt x="1149" y="8"/>
                    </a:lnTo>
                    <a:lnTo>
                      <a:pt x="1148" y="7"/>
                    </a:lnTo>
                    <a:lnTo>
                      <a:pt x="1147" y="6"/>
                    </a:lnTo>
                    <a:lnTo>
                      <a:pt x="1146" y="4"/>
                    </a:lnTo>
                    <a:lnTo>
                      <a:pt x="1147" y="3"/>
                    </a:lnTo>
                    <a:lnTo>
                      <a:pt x="1148" y="3"/>
                    </a:lnTo>
                    <a:lnTo>
                      <a:pt x="1150" y="2"/>
                    </a:lnTo>
                    <a:lnTo>
                      <a:pt x="1153" y="2"/>
                    </a:lnTo>
                    <a:lnTo>
                      <a:pt x="1157" y="4"/>
                    </a:lnTo>
                    <a:lnTo>
                      <a:pt x="1159" y="7"/>
                    </a:lnTo>
                    <a:lnTo>
                      <a:pt x="1161" y="9"/>
                    </a:lnTo>
                    <a:lnTo>
                      <a:pt x="1162" y="10"/>
                    </a:lnTo>
                    <a:lnTo>
                      <a:pt x="1164" y="12"/>
                    </a:lnTo>
                    <a:lnTo>
                      <a:pt x="1165" y="13"/>
                    </a:lnTo>
                    <a:lnTo>
                      <a:pt x="1166" y="15"/>
                    </a:lnTo>
                    <a:lnTo>
                      <a:pt x="1168" y="18"/>
                    </a:lnTo>
                    <a:lnTo>
                      <a:pt x="1181" y="24"/>
                    </a:lnTo>
                    <a:lnTo>
                      <a:pt x="1186" y="27"/>
                    </a:lnTo>
                    <a:lnTo>
                      <a:pt x="1189" y="28"/>
                    </a:lnTo>
                    <a:lnTo>
                      <a:pt x="1193" y="30"/>
                    </a:lnTo>
                    <a:lnTo>
                      <a:pt x="1197" y="31"/>
                    </a:lnTo>
                    <a:lnTo>
                      <a:pt x="1199" y="33"/>
                    </a:lnTo>
                    <a:lnTo>
                      <a:pt x="1202" y="35"/>
                    </a:lnTo>
                    <a:lnTo>
                      <a:pt x="1203" y="36"/>
                    </a:lnTo>
                    <a:lnTo>
                      <a:pt x="1205" y="39"/>
                    </a:lnTo>
                    <a:lnTo>
                      <a:pt x="1208" y="40"/>
                    </a:lnTo>
                    <a:lnTo>
                      <a:pt x="1209" y="41"/>
                    </a:lnTo>
                    <a:lnTo>
                      <a:pt x="1210" y="40"/>
                    </a:lnTo>
                    <a:lnTo>
                      <a:pt x="1210" y="40"/>
                    </a:lnTo>
                    <a:lnTo>
                      <a:pt x="1209" y="39"/>
                    </a:lnTo>
                    <a:lnTo>
                      <a:pt x="1208" y="38"/>
                    </a:lnTo>
                    <a:lnTo>
                      <a:pt x="1207" y="36"/>
                    </a:lnTo>
                    <a:lnTo>
                      <a:pt x="1205" y="35"/>
                    </a:lnTo>
                    <a:lnTo>
                      <a:pt x="1205" y="35"/>
                    </a:lnTo>
                    <a:lnTo>
                      <a:pt x="1204" y="34"/>
                    </a:lnTo>
                    <a:lnTo>
                      <a:pt x="1202" y="33"/>
                    </a:lnTo>
                    <a:lnTo>
                      <a:pt x="1201" y="32"/>
                    </a:lnTo>
                    <a:lnTo>
                      <a:pt x="1201" y="30"/>
                    </a:lnTo>
                    <a:lnTo>
                      <a:pt x="1201" y="29"/>
                    </a:lnTo>
                    <a:lnTo>
                      <a:pt x="1202" y="29"/>
                    </a:lnTo>
                    <a:lnTo>
                      <a:pt x="1204" y="29"/>
                    </a:lnTo>
                    <a:lnTo>
                      <a:pt x="1207" y="30"/>
                    </a:lnTo>
                    <a:lnTo>
                      <a:pt x="1208" y="30"/>
                    </a:lnTo>
                    <a:lnTo>
                      <a:pt x="1210" y="30"/>
                    </a:lnTo>
                    <a:lnTo>
                      <a:pt x="1211" y="30"/>
                    </a:lnTo>
                    <a:lnTo>
                      <a:pt x="1211" y="30"/>
                    </a:lnTo>
                    <a:lnTo>
                      <a:pt x="1211" y="30"/>
                    </a:lnTo>
                    <a:lnTo>
                      <a:pt x="1210" y="29"/>
                    </a:lnTo>
                    <a:lnTo>
                      <a:pt x="1208" y="27"/>
                    </a:lnTo>
                    <a:lnTo>
                      <a:pt x="1207" y="25"/>
                    </a:lnTo>
                    <a:lnTo>
                      <a:pt x="1207" y="24"/>
                    </a:lnTo>
                    <a:lnTo>
                      <a:pt x="1208" y="23"/>
                    </a:lnTo>
                    <a:lnTo>
                      <a:pt x="1209" y="23"/>
                    </a:lnTo>
                    <a:lnTo>
                      <a:pt x="1210" y="23"/>
                    </a:lnTo>
                    <a:lnTo>
                      <a:pt x="1212" y="23"/>
                    </a:lnTo>
                    <a:lnTo>
                      <a:pt x="1213" y="23"/>
                    </a:lnTo>
                    <a:lnTo>
                      <a:pt x="1215" y="23"/>
                    </a:lnTo>
                    <a:lnTo>
                      <a:pt x="1215" y="22"/>
                    </a:lnTo>
                    <a:lnTo>
                      <a:pt x="1215" y="22"/>
                    </a:lnTo>
                    <a:lnTo>
                      <a:pt x="1214" y="20"/>
                    </a:lnTo>
                    <a:lnTo>
                      <a:pt x="1211" y="18"/>
                    </a:lnTo>
                    <a:lnTo>
                      <a:pt x="1208" y="15"/>
                    </a:lnTo>
                    <a:lnTo>
                      <a:pt x="1204" y="14"/>
                    </a:lnTo>
                    <a:lnTo>
                      <a:pt x="1201" y="13"/>
                    </a:lnTo>
                    <a:lnTo>
                      <a:pt x="1199" y="12"/>
                    </a:lnTo>
                    <a:lnTo>
                      <a:pt x="1197" y="10"/>
                    </a:lnTo>
                    <a:lnTo>
                      <a:pt x="1196" y="9"/>
                    </a:lnTo>
                    <a:lnTo>
                      <a:pt x="1194" y="7"/>
                    </a:lnTo>
                    <a:lnTo>
                      <a:pt x="1193" y="4"/>
                    </a:lnTo>
                    <a:lnTo>
                      <a:pt x="1193" y="3"/>
                    </a:lnTo>
                    <a:lnTo>
                      <a:pt x="1194" y="2"/>
                    </a:lnTo>
                    <a:lnTo>
                      <a:pt x="1196" y="2"/>
                    </a:lnTo>
                    <a:lnTo>
                      <a:pt x="1197" y="1"/>
                    </a:lnTo>
                    <a:lnTo>
                      <a:pt x="1199" y="1"/>
                    </a:lnTo>
                    <a:lnTo>
                      <a:pt x="1200" y="1"/>
                    </a:lnTo>
                    <a:lnTo>
                      <a:pt x="1201" y="0"/>
                    </a:lnTo>
                    <a:lnTo>
                      <a:pt x="1203"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1" name="Freeform 38"/>
              <p:cNvSpPr>
                <a:spLocks noEditPoints="1"/>
              </p:cNvSpPr>
              <p:nvPr/>
            </p:nvSpPr>
            <p:spPr bwMode="auto">
              <a:xfrm>
                <a:off x="5541" y="601"/>
                <a:ext cx="488" cy="489"/>
              </a:xfrm>
              <a:custGeom>
                <a:avLst/>
                <a:gdLst>
                  <a:gd name="T0" fmla="*/ 1638 w 3420"/>
                  <a:gd name="T1" fmla="*/ 448 h 3420"/>
                  <a:gd name="T2" fmla="*/ 1678 w 3420"/>
                  <a:gd name="T3" fmla="*/ 437 h 3420"/>
                  <a:gd name="T4" fmla="*/ 1715 w 3420"/>
                  <a:gd name="T5" fmla="*/ 464 h 3420"/>
                  <a:gd name="T6" fmla="*/ 1723 w 3420"/>
                  <a:gd name="T7" fmla="*/ 497 h 3420"/>
                  <a:gd name="T8" fmla="*/ 1660 w 3420"/>
                  <a:gd name="T9" fmla="*/ 514 h 3420"/>
                  <a:gd name="T10" fmla="*/ 1638 w 3420"/>
                  <a:gd name="T11" fmla="*/ 567 h 3420"/>
                  <a:gd name="T12" fmla="*/ 1616 w 3420"/>
                  <a:gd name="T13" fmla="*/ 596 h 3420"/>
                  <a:gd name="T14" fmla="*/ 1549 w 3420"/>
                  <a:gd name="T15" fmla="*/ 625 h 3420"/>
                  <a:gd name="T16" fmla="*/ 1551 w 3420"/>
                  <a:gd name="T17" fmla="*/ 642 h 3420"/>
                  <a:gd name="T18" fmla="*/ 1559 w 3420"/>
                  <a:gd name="T19" fmla="*/ 687 h 3420"/>
                  <a:gd name="T20" fmla="*/ 1461 w 3420"/>
                  <a:gd name="T21" fmla="*/ 732 h 3420"/>
                  <a:gd name="T22" fmla="*/ 1479 w 3420"/>
                  <a:gd name="T23" fmla="*/ 785 h 3420"/>
                  <a:gd name="T24" fmla="*/ 1426 w 3420"/>
                  <a:gd name="T25" fmla="*/ 774 h 3420"/>
                  <a:gd name="T26" fmla="*/ 1332 w 3420"/>
                  <a:gd name="T27" fmla="*/ 778 h 3420"/>
                  <a:gd name="T28" fmla="*/ 1333 w 3420"/>
                  <a:gd name="T29" fmla="*/ 818 h 3420"/>
                  <a:gd name="T30" fmla="*/ 1487 w 3420"/>
                  <a:gd name="T31" fmla="*/ 813 h 3420"/>
                  <a:gd name="T32" fmla="*/ 1433 w 3420"/>
                  <a:gd name="T33" fmla="*/ 855 h 3420"/>
                  <a:gd name="T34" fmla="*/ 1301 w 3420"/>
                  <a:gd name="T35" fmla="*/ 868 h 3420"/>
                  <a:gd name="T36" fmla="*/ 1231 w 3420"/>
                  <a:gd name="T37" fmla="*/ 787 h 3420"/>
                  <a:gd name="T38" fmla="*/ 1251 w 3420"/>
                  <a:gd name="T39" fmla="*/ 752 h 3420"/>
                  <a:gd name="T40" fmla="*/ 1326 w 3420"/>
                  <a:gd name="T41" fmla="*/ 761 h 3420"/>
                  <a:gd name="T42" fmla="*/ 1384 w 3420"/>
                  <a:gd name="T43" fmla="*/ 707 h 3420"/>
                  <a:gd name="T44" fmla="*/ 1407 w 3420"/>
                  <a:gd name="T45" fmla="*/ 684 h 3420"/>
                  <a:gd name="T46" fmla="*/ 1373 w 3420"/>
                  <a:gd name="T47" fmla="*/ 658 h 3420"/>
                  <a:gd name="T48" fmla="*/ 1407 w 3420"/>
                  <a:gd name="T49" fmla="*/ 647 h 3420"/>
                  <a:gd name="T50" fmla="*/ 1358 w 3420"/>
                  <a:gd name="T51" fmla="*/ 659 h 3420"/>
                  <a:gd name="T52" fmla="*/ 1318 w 3420"/>
                  <a:gd name="T53" fmla="*/ 678 h 3420"/>
                  <a:gd name="T54" fmla="*/ 1267 w 3420"/>
                  <a:gd name="T55" fmla="*/ 663 h 3420"/>
                  <a:gd name="T56" fmla="*/ 1246 w 3420"/>
                  <a:gd name="T57" fmla="*/ 625 h 3420"/>
                  <a:gd name="T58" fmla="*/ 1242 w 3420"/>
                  <a:gd name="T59" fmla="*/ 594 h 3420"/>
                  <a:gd name="T60" fmla="*/ 1266 w 3420"/>
                  <a:gd name="T61" fmla="*/ 565 h 3420"/>
                  <a:gd name="T62" fmla="*/ 1268 w 3420"/>
                  <a:gd name="T63" fmla="*/ 534 h 3420"/>
                  <a:gd name="T64" fmla="*/ 1328 w 3420"/>
                  <a:gd name="T65" fmla="*/ 565 h 3420"/>
                  <a:gd name="T66" fmla="*/ 1359 w 3420"/>
                  <a:gd name="T67" fmla="*/ 568 h 3420"/>
                  <a:gd name="T68" fmla="*/ 1406 w 3420"/>
                  <a:gd name="T69" fmla="*/ 615 h 3420"/>
                  <a:gd name="T70" fmla="*/ 1435 w 3420"/>
                  <a:gd name="T71" fmla="*/ 587 h 3420"/>
                  <a:gd name="T72" fmla="*/ 1442 w 3420"/>
                  <a:gd name="T73" fmla="*/ 583 h 3420"/>
                  <a:gd name="T74" fmla="*/ 1531 w 3420"/>
                  <a:gd name="T75" fmla="*/ 543 h 3420"/>
                  <a:gd name="T76" fmla="*/ 1484 w 3420"/>
                  <a:gd name="T77" fmla="*/ 541 h 3420"/>
                  <a:gd name="T78" fmla="*/ 1389 w 3420"/>
                  <a:gd name="T79" fmla="*/ 562 h 3420"/>
                  <a:gd name="T80" fmla="*/ 1363 w 3420"/>
                  <a:gd name="T81" fmla="*/ 554 h 3420"/>
                  <a:gd name="T82" fmla="*/ 1343 w 3420"/>
                  <a:gd name="T83" fmla="*/ 541 h 3420"/>
                  <a:gd name="T84" fmla="*/ 1341 w 3420"/>
                  <a:gd name="T85" fmla="*/ 517 h 3420"/>
                  <a:gd name="T86" fmla="*/ 1320 w 3420"/>
                  <a:gd name="T87" fmla="*/ 497 h 3420"/>
                  <a:gd name="T88" fmla="*/ 1394 w 3420"/>
                  <a:gd name="T89" fmla="*/ 484 h 3420"/>
                  <a:gd name="T90" fmla="*/ 1395 w 3420"/>
                  <a:gd name="T91" fmla="*/ 457 h 3420"/>
                  <a:gd name="T92" fmla="*/ 1440 w 3420"/>
                  <a:gd name="T93" fmla="*/ 466 h 3420"/>
                  <a:gd name="T94" fmla="*/ 1449 w 3420"/>
                  <a:gd name="T95" fmla="*/ 438 h 3420"/>
                  <a:gd name="T96" fmla="*/ 1495 w 3420"/>
                  <a:gd name="T97" fmla="*/ 431 h 3420"/>
                  <a:gd name="T98" fmla="*/ 1516 w 3420"/>
                  <a:gd name="T99" fmla="*/ 437 h 3420"/>
                  <a:gd name="T100" fmla="*/ 1560 w 3420"/>
                  <a:gd name="T101" fmla="*/ 427 h 3420"/>
                  <a:gd name="T102" fmla="*/ 1286 w 3420"/>
                  <a:gd name="T103" fmla="*/ 178 h 3420"/>
                  <a:gd name="T104" fmla="*/ 564 w 3420"/>
                  <a:gd name="T105" fmla="*/ 607 h 3420"/>
                  <a:gd name="T106" fmla="*/ 664 w 3420"/>
                  <a:gd name="T107" fmla="*/ 2908 h 3420"/>
                  <a:gd name="T108" fmla="*/ 1535 w 3420"/>
                  <a:gd name="T109" fmla="*/ 3291 h 3420"/>
                  <a:gd name="T110" fmla="*/ 2564 w 3420"/>
                  <a:gd name="T111" fmla="*/ 3052 h 3420"/>
                  <a:gd name="T112" fmla="*/ 3166 w 3420"/>
                  <a:gd name="T113" fmla="*/ 1070 h 3420"/>
                  <a:gd name="T114" fmla="*/ 2141 w 3420"/>
                  <a:gd name="T115" fmla="*/ 179 h 3420"/>
                  <a:gd name="T116" fmla="*/ 2328 w 3420"/>
                  <a:gd name="T117" fmla="*/ 115 h 3420"/>
                  <a:gd name="T118" fmla="*/ 2989 w 3420"/>
                  <a:gd name="T119" fmla="*/ 2845 h 3420"/>
                  <a:gd name="T120" fmla="*/ 200 w 3420"/>
                  <a:gd name="T121" fmla="*/ 2514 h 3420"/>
                  <a:gd name="T122" fmla="*/ 1496 w 3420"/>
                  <a:gd name="T123" fmla="*/ 14 h 3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0" h="3420">
                    <a:moveTo>
                      <a:pt x="1591" y="420"/>
                    </a:moveTo>
                    <a:lnTo>
                      <a:pt x="1595" y="421"/>
                    </a:lnTo>
                    <a:lnTo>
                      <a:pt x="1601" y="422"/>
                    </a:lnTo>
                    <a:lnTo>
                      <a:pt x="1605" y="424"/>
                    </a:lnTo>
                    <a:lnTo>
                      <a:pt x="1607" y="426"/>
                    </a:lnTo>
                    <a:lnTo>
                      <a:pt x="1610" y="426"/>
                    </a:lnTo>
                    <a:lnTo>
                      <a:pt x="1614" y="427"/>
                    </a:lnTo>
                    <a:lnTo>
                      <a:pt x="1617" y="427"/>
                    </a:lnTo>
                    <a:lnTo>
                      <a:pt x="1622" y="427"/>
                    </a:lnTo>
                    <a:lnTo>
                      <a:pt x="1625" y="429"/>
                    </a:lnTo>
                    <a:lnTo>
                      <a:pt x="1628" y="429"/>
                    </a:lnTo>
                    <a:lnTo>
                      <a:pt x="1630" y="430"/>
                    </a:lnTo>
                    <a:lnTo>
                      <a:pt x="1633" y="430"/>
                    </a:lnTo>
                    <a:lnTo>
                      <a:pt x="1636" y="431"/>
                    </a:lnTo>
                    <a:lnTo>
                      <a:pt x="1642" y="431"/>
                    </a:lnTo>
                    <a:lnTo>
                      <a:pt x="1648" y="433"/>
                    </a:lnTo>
                    <a:lnTo>
                      <a:pt x="1653" y="435"/>
                    </a:lnTo>
                    <a:lnTo>
                      <a:pt x="1656" y="435"/>
                    </a:lnTo>
                    <a:lnTo>
                      <a:pt x="1657" y="436"/>
                    </a:lnTo>
                    <a:lnTo>
                      <a:pt x="1657" y="438"/>
                    </a:lnTo>
                    <a:lnTo>
                      <a:pt x="1655" y="440"/>
                    </a:lnTo>
                    <a:lnTo>
                      <a:pt x="1653" y="441"/>
                    </a:lnTo>
                    <a:lnTo>
                      <a:pt x="1651" y="442"/>
                    </a:lnTo>
                    <a:lnTo>
                      <a:pt x="1649" y="443"/>
                    </a:lnTo>
                    <a:lnTo>
                      <a:pt x="1647" y="444"/>
                    </a:lnTo>
                    <a:lnTo>
                      <a:pt x="1646" y="445"/>
                    </a:lnTo>
                    <a:lnTo>
                      <a:pt x="1645" y="445"/>
                    </a:lnTo>
                    <a:lnTo>
                      <a:pt x="1644" y="446"/>
                    </a:lnTo>
                    <a:lnTo>
                      <a:pt x="1642" y="447"/>
                    </a:lnTo>
                    <a:lnTo>
                      <a:pt x="1640" y="448"/>
                    </a:lnTo>
                    <a:lnTo>
                      <a:pt x="1639" y="448"/>
                    </a:lnTo>
                    <a:lnTo>
                      <a:pt x="1638" y="448"/>
                    </a:lnTo>
                    <a:lnTo>
                      <a:pt x="1637" y="448"/>
                    </a:lnTo>
                    <a:lnTo>
                      <a:pt x="1637" y="449"/>
                    </a:lnTo>
                    <a:lnTo>
                      <a:pt x="1638" y="451"/>
                    </a:lnTo>
                    <a:lnTo>
                      <a:pt x="1640" y="451"/>
                    </a:lnTo>
                    <a:lnTo>
                      <a:pt x="1641" y="451"/>
                    </a:lnTo>
                    <a:lnTo>
                      <a:pt x="1644" y="451"/>
                    </a:lnTo>
                    <a:lnTo>
                      <a:pt x="1645" y="451"/>
                    </a:lnTo>
                    <a:lnTo>
                      <a:pt x="1647" y="451"/>
                    </a:lnTo>
                    <a:lnTo>
                      <a:pt x="1648" y="451"/>
                    </a:lnTo>
                    <a:lnTo>
                      <a:pt x="1648" y="451"/>
                    </a:lnTo>
                    <a:lnTo>
                      <a:pt x="1648" y="451"/>
                    </a:lnTo>
                    <a:lnTo>
                      <a:pt x="1649" y="451"/>
                    </a:lnTo>
                    <a:lnTo>
                      <a:pt x="1650" y="448"/>
                    </a:lnTo>
                    <a:lnTo>
                      <a:pt x="1653" y="447"/>
                    </a:lnTo>
                    <a:lnTo>
                      <a:pt x="1656" y="447"/>
                    </a:lnTo>
                    <a:lnTo>
                      <a:pt x="1658" y="446"/>
                    </a:lnTo>
                    <a:lnTo>
                      <a:pt x="1660" y="445"/>
                    </a:lnTo>
                    <a:lnTo>
                      <a:pt x="1662" y="444"/>
                    </a:lnTo>
                    <a:lnTo>
                      <a:pt x="1663" y="442"/>
                    </a:lnTo>
                    <a:lnTo>
                      <a:pt x="1666" y="441"/>
                    </a:lnTo>
                    <a:lnTo>
                      <a:pt x="1669" y="441"/>
                    </a:lnTo>
                    <a:lnTo>
                      <a:pt x="1672" y="442"/>
                    </a:lnTo>
                    <a:lnTo>
                      <a:pt x="1675" y="444"/>
                    </a:lnTo>
                    <a:lnTo>
                      <a:pt x="1678" y="445"/>
                    </a:lnTo>
                    <a:lnTo>
                      <a:pt x="1679" y="445"/>
                    </a:lnTo>
                    <a:lnTo>
                      <a:pt x="1679" y="445"/>
                    </a:lnTo>
                    <a:lnTo>
                      <a:pt x="1679" y="444"/>
                    </a:lnTo>
                    <a:lnTo>
                      <a:pt x="1679" y="443"/>
                    </a:lnTo>
                    <a:lnTo>
                      <a:pt x="1678" y="442"/>
                    </a:lnTo>
                    <a:lnTo>
                      <a:pt x="1678" y="441"/>
                    </a:lnTo>
                    <a:lnTo>
                      <a:pt x="1678" y="440"/>
                    </a:lnTo>
                    <a:lnTo>
                      <a:pt x="1678" y="437"/>
                    </a:lnTo>
                    <a:lnTo>
                      <a:pt x="1678" y="437"/>
                    </a:lnTo>
                    <a:lnTo>
                      <a:pt x="1680" y="436"/>
                    </a:lnTo>
                    <a:lnTo>
                      <a:pt x="1681" y="437"/>
                    </a:lnTo>
                    <a:lnTo>
                      <a:pt x="1683" y="437"/>
                    </a:lnTo>
                    <a:lnTo>
                      <a:pt x="1685" y="438"/>
                    </a:lnTo>
                    <a:lnTo>
                      <a:pt x="1688" y="440"/>
                    </a:lnTo>
                    <a:lnTo>
                      <a:pt x="1689" y="442"/>
                    </a:lnTo>
                    <a:lnTo>
                      <a:pt x="1689" y="442"/>
                    </a:lnTo>
                    <a:lnTo>
                      <a:pt x="1690" y="443"/>
                    </a:lnTo>
                    <a:lnTo>
                      <a:pt x="1690" y="444"/>
                    </a:lnTo>
                    <a:lnTo>
                      <a:pt x="1692" y="444"/>
                    </a:lnTo>
                    <a:lnTo>
                      <a:pt x="1693" y="444"/>
                    </a:lnTo>
                    <a:lnTo>
                      <a:pt x="1695" y="442"/>
                    </a:lnTo>
                    <a:lnTo>
                      <a:pt x="1697" y="442"/>
                    </a:lnTo>
                    <a:lnTo>
                      <a:pt x="1702" y="442"/>
                    </a:lnTo>
                    <a:lnTo>
                      <a:pt x="1704" y="442"/>
                    </a:lnTo>
                    <a:lnTo>
                      <a:pt x="1705" y="443"/>
                    </a:lnTo>
                    <a:lnTo>
                      <a:pt x="1704" y="444"/>
                    </a:lnTo>
                    <a:lnTo>
                      <a:pt x="1703" y="445"/>
                    </a:lnTo>
                    <a:lnTo>
                      <a:pt x="1703" y="446"/>
                    </a:lnTo>
                    <a:lnTo>
                      <a:pt x="1702" y="447"/>
                    </a:lnTo>
                    <a:lnTo>
                      <a:pt x="1702" y="448"/>
                    </a:lnTo>
                    <a:lnTo>
                      <a:pt x="1704" y="451"/>
                    </a:lnTo>
                    <a:lnTo>
                      <a:pt x="1706" y="452"/>
                    </a:lnTo>
                    <a:lnTo>
                      <a:pt x="1708" y="453"/>
                    </a:lnTo>
                    <a:lnTo>
                      <a:pt x="1711" y="455"/>
                    </a:lnTo>
                    <a:lnTo>
                      <a:pt x="1712" y="456"/>
                    </a:lnTo>
                    <a:lnTo>
                      <a:pt x="1713" y="459"/>
                    </a:lnTo>
                    <a:lnTo>
                      <a:pt x="1713" y="460"/>
                    </a:lnTo>
                    <a:lnTo>
                      <a:pt x="1713" y="462"/>
                    </a:lnTo>
                    <a:lnTo>
                      <a:pt x="1713" y="462"/>
                    </a:lnTo>
                    <a:lnTo>
                      <a:pt x="1715" y="464"/>
                    </a:lnTo>
                    <a:lnTo>
                      <a:pt x="1718" y="465"/>
                    </a:lnTo>
                    <a:lnTo>
                      <a:pt x="1723" y="466"/>
                    </a:lnTo>
                    <a:lnTo>
                      <a:pt x="1726" y="466"/>
                    </a:lnTo>
                    <a:lnTo>
                      <a:pt x="1728" y="466"/>
                    </a:lnTo>
                    <a:lnTo>
                      <a:pt x="1730" y="466"/>
                    </a:lnTo>
                    <a:lnTo>
                      <a:pt x="1733" y="467"/>
                    </a:lnTo>
                    <a:lnTo>
                      <a:pt x="1734" y="468"/>
                    </a:lnTo>
                    <a:lnTo>
                      <a:pt x="1736" y="470"/>
                    </a:lnTo>
                    <a:lnTo>
                      <a:pt x="1739" y="471"/>
                    </a:lnTo>
                    <a:lnTo>
                      <a:pt x="1741" y="473"/>
                    </a:lnTo>
                    <a:lnTo>
                      <a:pt x="1744" y="474"/>
                    </a:lnTo>
                    <a:lnTo>
                      <a:pt x="1745" y="477"/>
                    </a:lnTo>
                    <a:lnTo>
                      <a:pt x="1746" y="477"/>
                    </a:lnTo>
                    <a:lnTo>
                      <a:pt x="1746" y="478"/>
                    </a:lnTo>
                    <a:lnTo>
                      <a:pt x="1747" y="479"/>
                    </a:lnTo>
                    <a:lnTo>
                      <a:pt x="1748" y="480"/>
                    </a:lnTo>
                    <a:lnTo>
                      <a:pt x="1749" y="481"/>
                    </a:lnTo>
                    <a:lnTo>
                      <a:pt x="1749" y="483"/>
                    </a:lnTo>
                    <a:lnTo>
                      <a:pt x="1747" y="484"/>
                    </a:lnTo>
                    <a:lnTo>
                      <a:pt x="1745" y="485"/>
                    </a:lnTo>
                    <a:lnTo>
                      <a:pt x="1744" y="485"/>
                    </a:lnTo>
                    <a:lnTo>
                      <a:pt x="1743" y="486"/>
                    </a:lnTo>
                    <a:lnTo>
                      <a:pt x="1740" y="487"/>
                    </a:lnTo>
                    <a:lnTo>
                      <a:pt x="1738" y="488"/>
                    </a:lnTo>
                    <a:lnTo>
                      <a:pt x="1736" y="490"/>
                    </a:lnTo>
                    <a:lnTo>
                      <a:pt x="1735" y="491"/>
                    </a:lnTo>
                    <a:lnTo>
                      <a:pt x="1733" y="492"/>
                    </a:lnTo>
                    <a:lnTo>
                      <a:pt x="1732" y="492"/>
                    </a:lnTo>
                    <a:lnTo>
                      <a:pt x="1729" y="492"/>
                    </a:lnTo>
                    <a:lnTo>
                      <a:pt x="1728" y="494"/>
                    </a:lnTo>
                    <a:lnTo>
                      <a:pt x="1726" y="495"/>
                    </a:lnTo>
                    <a:lnTo>
                      <a:pt x="1723" y="497"/>
                    </a:lnTo>
                    <a:lnTo>
                      <a:pt x="1718" y="499"/>
                    </a:lnTo>
                    <a:lnTo>
                      <a:pt x="1715" y="501"/>
                    </a:lnTo>
                    <a:lnTo>
                      <a:pt x="1713" y="501"/>
                    </a:lnTo>
                    <a:lnTo>
                      <a:pt x="1711" y="502"/>
                    </a:lnTo>
                    <a:lnTo>
                      <a:pt x="1710" y="502"/>
                    </a:lnTo>
                    <a:lnTo>
                      <a:pt x="1708" y="505"/>
                    </a:lnTo>
                    <a:lnTo>
                      <a:pt x="1706" y="506"/>
                    </a:lnTo>
                    <a:lnTo>
                      <a:pt x="1703" y="506"/>
                    </a:lnTo>
                    <a:lnTo>
                      <a:pt x="1700" y="505"/>
                    </a:lnTo>
                    <a:lnTo>
                      <a:pt x="1697" y="505"/>
                    </a:lnTo>
                    <a:lnTo>
                      <a:pt x="1694" y="505"/>
                    </a:lnTo>
                    <a:lnTo>
                      <a:pt x="1693" y="506"/>
                    </a:lnTo>
                    <a:lnTo>
                      <a:pt x="1693" y="510"/>
                    </a:lnTo>
                    <a:lnTo>
                      <a:pt x="1691" y="510"/>
                    </a:lnTo>
                    <a:lnTo>
                      <a:pt x="1689" y="511"/>
                    </a:lnTo>
                    <a:lnTo>
                      <a:pt x="1685" y="510"/>
                    </a:lnTo>
                    <a:lnTo>
                      <a:pt x="1682" y="510"/>
                    </a:lnTo>
                    <a:lnTo>
                      <a:pt x="1680" y="510"/>
                    </a:lnTo>
                    <a:lnTo>
                      <a:pt x="1660" y="510"/>
                    </a:lnTo>
                    <a:lnTo>
                      <a:pt x="1659" y="510"/>
                    </a:lnTo>
                    <a:lnTo>
                      <a:pt x="1658" y="510"/>
                    </a:lnTo>
                    <a:lnTo>
                      <a:pt x="1655" y="510"/>
                    </a:lnTo>
                    <a:lnTo>
                      <a:pt x="1652" y="510"/>
                    </a:lnTo>
                    <a:lnTo>
                      <a:pt x="1649" y="510"/>
                    </a:lnTo>
                    <a:lnTo>
                      <a:pt x="1648" y="511"/>
                    </a:lnTo>
                    <a:lnTo>
                      <a:pt x="1647" y="512"/>
                    </a:lnTo>
                    <a:lnTo>
                      <a:pt x="1649" y="512"/>
                    </a:lnTo>
                    <a:lnTo>
                      <a:pt x="1651" y="513"/>
                    </a:lnTo>
                    <a:lnTo>
                      <a:pt x="1653" y="513"/>
                    </a:lnTo>
                    <a:lnTo>
                      <a:pt x="1656" y="514"/>
                    </a:lnTo>
                    <a:lnTo>
                      <a:pt x="1658" y="514"/>
                    </a:lnTo>
                    <a:lnTo>
                      <a:pt x="1660" y="514"/>
                    </a:lnTo>
                    <a:lnTo>
                      <a:pt x="1662" y="514"/>
                    </a:lnTo>
                    <a:lnTo>
                      <a:pt x="1663" y="516"/>
                    </a:lnTo>
                    <a:lnTo>
                      <a:pt x="1664" y="517"/>
                    </a:lnTo>
                    <a:lnTo>
                      <a:pt x="1664" y="518"/>
                    </a:lnTo>
                    <a:lnTo>
                      <a:pt x="1663" y="519"/>
                    </a:lnTo>
                    <a:lnTo>
                      <a:pt x="1662" y="520"/>
                    </a:lnTo>
                    <a:lnTo>
                      <a:pt x="1662" y="521"/>
                    </a:lnTo>
                    <a:lnTo>
                      <a:pt x="1662" y="525"/>
                    </a:lnTo>
                    <a:lnTo>
                      <a:pt x="1675" y="523"/>
                    </a:lnTo>
                    <a:lnTo>
                      <a:pt x="1686" y="521"/>
                    </a:lnTo>
                    <a:lnTo>
                      <a:pt x="1689" y="519"/>
                    </a:lnTo>
                    <a:lnTo>
                      <a:pt x="1692" y="518"/>
                    </a:lnTo>
                    <a:lnTo>
                      <a:pt x="1694" y="516"/>
                    </a:lnTo>
                    <a:lnTo>
                      <a:pt x="1697" y="514"/>
                    </a:lnTo>
                    <a:lnTo>
                      <a:pt x="1702" y="514"/>
                    </a:lnTo>
                    <a:lnTo>
                      <a:pt x="1705" y="516"/>
                    </a:lnTo>
                    <a:lnTo>
                      <a:pt x="1707" y="517"/>
                    </a:lnTo>
                    <a:lnTo>
                      <a:pt x="1708" y="517"/>
                    </a:lnTo>
                    <a:lnTo>
                      <a:pt x="1708" y="519"/>
                    </a:lnTo>
                    <a:lnTo>
                      <a:pt x="1708" y="521"/>
                    </a:lnTo>
                    <a:lnTo>
                      <a:pt x="1704" y="524"/>
                    </a:lnTo>
                    <a:lnTo>
                      <a:pt x="1699" y="528"/>
                    </a:lnTo>
                    <a:lnTo>
                      <a:pt x="1693" y="530"/>
                    </a:lnTo>
                    <a:lnTo>
                      <a:pt x="1681" y="539"/>
                    </a:lnTo>
                    <a:lnTo>
                      <a:pt x="1671" y="547"/>
                    </a:lnTo>
                    <a:lnTo>
                      <a:pt x="1662" y="551"/>
                    </a:lnTo>
                    <a:lnTo>
                      <a:pt x="1653" y="554"/>
                    </a:lnTo>
                    <a:lnTo>
                      <a:pt x="1647" y="558"/>
                    </a:lnTo>
                    <a:lnTo>
                      <a:pt x="1644" y="561"/>
                    </a:lnTo>
                    <a:lnTo>
                      <a:pt x="1641" y="563"/>
                    </a:lnTo>
                    <a:lnTo>
                      <a:pt x="1640" y="565"/>
                    </a:lnTo>
                    <a:lnTo>
                      <a:pt x="1638" y="567"/>
                    </a:lnTo>
                    <a:lnTo>
                      <a:pt x="1638" y="568"/>
                    </a:lnTo>
                    <a:lnTo>
                      <a:pt x="1638" y="569"/>
                    </a:lnTo>
                    <a:lnTo>
                      <a:pt x="1639" y="572"/>
                    </a:lnTo>
                    <a:lnTo>
                      <a:pt x="1638" y="573"/>
                    </a:lnTo>
                    <a:lnTo>
                      <a:pt x="1638" y="573"/>
                    </a:lnTo>
                    <a:lnTo>
                      <a:pt x="1636" y="574"/>
                    </a:lnTo>
                    <a:lnTo>
                      <a:pt x="1634" y="573"/>
                    </a:lnTo>
                    <a:lnTo>
                      <a:pt x="1631" y="572"/>
                    </a:lnTo>
                    <a:lnTo>
                      <a:pt x="1629" y="569"/>
                    </a:lnTo>
                    <a:lnTo>
                      <a:pt x="1627" y="569"/>
                    </a:lnTo>
                    <a:lnTo>
                      <a:pt x="1625" y="571"/>
                    </a:lnTo>
                    <a:lnTo>
                      <a:pt x="1624" y="572"/>
                    </a:lnTo>
                    <a:lnTo>
                      <a:pt x="1623" y="574"/>
                    </a:lnTo>
                    <a:lnTo>
                      <a:pt x="1624" y="575"/>
                    </a:lnTo>
                    <a:lnTo>
                      <a:pt x="1626" y="577"/>
                    </a:lnTo>
                    <a:lnTo>
                      <a:pt x="1628" y="578"/>
                    </a:lnTo>
                    <a:lnTo>
                      <a:pt x="1631" y="580"/>
                    </a:lnTo>
                    <a:lnTo>
                      <a:pt x="1633" y="582"/>
                    </a:lnTo>
                    <a:lnTo>
                      <a:pt x="1633" y="583"/>
                    </a:lnTo>
                    <a:lnTo>
                      <a:pt x="1633" y="584"/>
                    </a:lnTo>
                    <a:lnTo>
                      <a:pt x="1631" y="585"/>
                    </a:lnTo>
                    <a:lnTo>
                      <a:pt x="1629" y="585"/>
                    </a:lnTo>
                    <a:lnTo>
                      <a:pt x="1628" y="586"/>
                    </a:lnTo>
                    <a:lnTo>
                      <a:pt x="1627" y="587"/>
                    </a:lnTo>
                    <a:lnTo>
                      <a:pt x="1626" y="588"/>
                    </a:lnTo>
                    <a:lnTo>
                      <a:pt x="1626" y="590"/>
                    </a:lnTo>
                    <a:lnTo>
                      <a:pt x="1626" y="591"/>
                    </a:lnTo>
                    <a:lnTo>
                      <a:pt x="1625" y="594"/>
                    </a:lnTo>
                    <a:lnTo>
                      <a:pt x="1623" y="594"/>
                    </a:lnTo>
                    <a:lnTo>
                      <a:pt x="1619" y="595"/>
                    </a:lnTo>
                    <a:lnTo>
                      <a:pt x="1618" y="596"/>
                    </a:lnTo>
                    <a:lnTo>
                      <a:pt x="1616" y="596"/>
                    </a:lnTo>
                    <a:lnTo>
                      <a:pt x="1614" y="597"/>
                    </a:lnTo>
                    <a:lnTo>
                      <a:pt x="1613" y="598"/>
                    </a:lnTo>
                    <a:lnTo>
                      <a:pt x="1612" y="599"/>
                    </a:lnTo>
                    <a:lnTo>
                      <a:pt x="1612" y="600"/>
                    </a:lnTo>
                    <a:lnTo>
                      <a:pt x="1612" y="603"/>
                    </a:lnTo>
                    <a:lnTo>
                      <a:pt x="1612" y="603"/>
                    </a:lnTo>
                    <a:lnTo>
                      <a:pt x="1610" y="604"/>
                    </a:lnTo>
                    <a:lnTo>
                      <a:pt x="1610" y="605"/>
                    </a:lnTo>
                    <a:lnTo>
                      <a:pt x="1610" y="606"/>
                    </a:lnTo>
                    <a:lnTo>
                      <a:pt x="1609" y="608"/>
                    </a:lnTo>
                    <a:lnTo>
                      <a:pt x="1609" y="609"/>
                    </a:lnTo>
                    <a:lnTo>
                      <a:pt x="1607" y="609"/>
                    </a:lnTo>
                    <a:lnTo>
                      <a:pt x="1604" y="609"/>
                    </a:lnTo>
                    <a:lnTo>
                      <a:pt x="1601" y="608"/>
                    </a:lnTo>
                    <a:lnTo>
                      <a:pt x="1597" y="608"/>
                    </a:lnTo>
                    <a:lnTo>
                      <a:pt x="1594" y="609"/>
                    </a:lnTo>
                    <a:lnTo>
                      <a:pt x="1592" y="610"/>
                    </a:lnTo>
                    <a:lnTo>
                      <a:pt x="1590" y="611"/>
                    </a:lnTo>
                    <a:lnTo>
                      <a:pt x="1585" y="611"/>
                    </a:lnTo>
                    <a:lnTo>
                      <a:pt x="1580" y="612"/>
                    </a:lnTo>
                    <a:lnTo>
                      <a:pt x="1575" y="617"/>
                    </a:lnTo>
                    <a:lnTo>
                      <a:pt x="1571" y="619"/>
                    </a:lnTo>
                    <a:lnTo>
                      <a:pt x="1564" y="620"/>
                    </a:lnTo>
                    <a:lnTo>
                      <a:pt x="1560" y="619"/>
                    </a:lnTo>
                    <a:lnTo>
                      <a:pt x="1558" y="619"/>
                    </a:lnTo>
                    <a:lnTo>
                      <a:pt x="1557" y="619"/>
                    </a:lnTo>
                    <a:lnTo>
                      <a:pt x="1555" y="620"/>
                    </a:lnTo>
                    <a:lnTo>
                      <a:pt x="1554" y="620"/>
                    </a:lnTo>
                    <a:lnTo>
                      <a:pt x="1553" y="621"/>
                    </a:lnTo>
                    <a:lnTo>
                      <a:pt x="1552" y="622"/>
                    </a:lnTo>
                    <a:lnTo>
                      <a:pt x="1551" y="623"/>
                    </a:lnTo>
                    <a:lnTo>
                      <a:pt x="1549" y="625"/>
                    </a:lnTo>
                    <a:lnTo>
                      <a:pt x="1547" y="625"/>
                    </a:lnTo>
                    <a:lnTo>
                      <a:pt x="1542" y="625"/>
                    </a:lnTo>
                    <a:lnTo>
                      <a:pt x="1539" y="623"/>
                    </a:lnTo>
                    <a:lnTo>
                      <a:pt x="1537" y="623"/>
                    </a:lnTo>
                    <a:lnTo>
                      <a:pt x="1533" y="625"/>
                    </a:lnTo>
                    <a:lnTo>
                      <a:pt x="1531" y="627"/>
                    </a:lnTo>
                    <a:lnTo>
                      <a:pt x="1530" y="627"/>
                    </a:lnTo>
                    <a:lnTo>
                      <a:pt x="1530" y="628"/>
                    </a:lnTo>
                    <a:lnTo>
                      <a:pt x="1531" y="629"/>
                    </a:lnTo>
                    <a:lnTo>
                      <a:pt x="1533" y="630"/>
                    </a:lnTo>
                    <a:lnTo>
                      <a:pt x="1536" y="631"/>
                    </a:lnTo>
                    <a:lnTo>
                      <a:pt x="1543" y="630"/>
                    </a:lnTo>
                    <a:lnTo>
                      <a:pt x="1552" y="629"/>
                    </a:lnTo>
                    <a:lnTo>
                      <a:pt x="1562" y="629"/>
                    </a:lnTo>
                    <a:lnTo>
                      <a:pt x="1565" y="629"/>
                    </a:lnTo>
                    <a:lnTo>
                      <a:pt x="1568" y="630"/>
                    </a:lnTo>
                    <a:lnTo>
                      <a:pt x="1570" y="632"/>
                    </a:lnTo>
                    <a:lnTo>
                      <a:pt x="1570" y="634"/>
                    </a:lnTo>
                    <a:lnTo>
                      <a:pt x="1570" y="637"/>
                    </a:lnTo>
                    <a:lnTo>
                      <a:pt x="1568" y="638"/>
                    </a:lnTo>
                    <a:lnTo>
                      <a:pt x="1565" y="639"/>
                    </a:lnTo>
                    <a:lnTo>
                      <a:pt x="1562" y="640"/>
                    </a:lnTo>
                    <a:lnTo>
                      <a:pt x="1558" y="639"/>
                    </a:lnTo>
                    <a:lnTo>
                      <a:pt x="1553" y="638"/>
                    </a:lnTo>
                    <a:lnTo>
                      <a:pt x="1549" y="636"/>
                    </a:lnTo>
                    <a:lnTo>
                      <a:pt x="1547" y="636"/>
                    </a:lnTo>
                    <a:lnTo>
                      <a:pt x="1546" y="637"/>
                    </a:lnTo>
                    <a:lnTo>
                      <a:pt x="1546" y="638"/>
                    </a:lnTo>
                    <a:lnTo>
                      <a:pt x="1546" y="639"/>
                    </a:lnTo>
                    <a:lnTo>
                      <a:pt x="1547" y="640"/>
                    </a:lnTo>
                    <a:lnTo>
                      <a:pt x="1549" y="641"/>
                    </a:lnTo>
                    <a:lnTo>
                      <a:pt x="1551" y="642"/>
                    </a:lnTo>
                    <a:lnTo>
                      <a:pt x="1553" y="642"/>
                    </a:lnTo>
                    <a:lnTo>
                      <a:pt x="1554" y="643"/>
                    </a:lnTo>
                    <a:lnTo>
                      <a:pt x="1555" y="644"/>
                    </a:lnTo>
                    <a:lnTo>
                      <a:pt x="1558" y="645"/>
                    </a:lnTo>
                    <a:lnTo>
                      <a:pt x="1560" y="647"/>
                    </a:lnTo>
                    <a:lnTo>
                      <a:pt x="1563" y="649"/>
                    </a:lnTo>
                    <a:lnTo>
                      <a:pt x="1565" y="651"/>
                    </a:lnTo>
                    <a:lnTo>
                      <a:pt x="1566" y="653"/>
                    </a:lnTo>
                    <a:lnTo>
                      <a:pt x="1565" y="655"/>
                    </a:lnTo>
                    <a:lnTo>
                      <a:pt x="1565" y="658"/>
                    </a:lnTo>
                    <a:lnTo>
                      <a:pt x="1565" y="660"/>
                    </a:lnTo>
                    <a:lnTo>
                      <a:pt x="1565" y="662"/>
                    </a:lnTo>
                    <a:lnTo>
                      <a:pt x="1564" y="665"/>
                    </a:lnTo>
                    <a:lnTo>
                      <a:pt x="1562" y="666"/>
                    </a:lnTo>
                    <a:lnTo>
                      <a:pt x="1560" y="667"/>
                    </a:lnTo>
                    <a:lnTo>
                      <a:pt x="1558" y="669"/>
                    </a:lnTo>
                    <a:lnTo>
                      <a:pt x="1558" y="670"/>
                    </a:lnTo>
                    <a:lnTo>
                      <a:pt x="1558" y="670"/>
                    </a:lnTo>
                    <a:lnTo>
                      <a:pt x="1560" y="671"/>
                    </a:lnTo>
                    <a:lnTo>
                      <a:pt x="1562" y="672"/>
                    </a:lnTo>
                    <a:lnTo>
                      <a:pt x="1564" y="673"/>
                    </a:lnTo>
                    <a:lnTo>
                      <a:pt x="1566" y="673"/>
                    </a:lnTo>
                    <a:lnTo>
                      <a:pt x="1568" y="675"/>
                    </a:lnTo>
                    <a:lnTo>
                      <a:pt x="1568" y="676"/>
                    </a:lnTo>
                    <a:lnTo>
                      <a:pt x="1566" y="677"/>
                    </a:lnTo>
                    <a:lnTo>
                      <a:pt x="1564" y="678"/>
                    </a:lnTo>
                    <a:lnTo>
                      <a:pt x="1562" y="680"/>
                    </a:lnTo>
                    <a:lnTo>
                      <a:pt x="1560" y="682"/>
                    </a:lnTo>
                    <a:lnTo>
                      <a:pt x="1560" y="683"/>
                    </a:lnTo>
                    <a:lnTo>
                      <a:pt x="1560" y="684"/>
                    </a:lnTo>
                    <a:lnTo>
                      <a:pt x="1560" y="686"/>
                    </a:lnTo>
                    <a:lnTo>
                      <a:pt x="1559" y="687"/>
                    </a:lnTo>
                    <a:lnTo>
                      <a:pt x="1558" y="688"/>
                    </a:lnTo>
                    <a:lnTo>
                      <a:pt x="1552" y="691"/>
                    </a:lnTo>
                    <a:lnTo>
                      <a:pt x="1547" y="693"/>
                    </a:lnTo>
                    <a:lnTo>
                      <a:pt x="1540" y="695"/>
                    </a:lnTo>
                    <a:lnTo>
                      <a:pt x="1536" y="695"/>
                    </a:lnTo>
                    <a:lnTo>
                      <a:pt x="1532" y="694"/>
                    </a:lnTo>
                    <a:lnTo>
                      <a:pt x="1528" y="692"/>
                    </a:lnTo>
                    <a:lnTo>
                      <a:pt x="1525" y="691"/>
                    </a:lnTo>
                    <a:lnTo>
                      <a:pt x="1520" y="691"/>
                    </a:lnTo>
                    <a:lnTo>
                      <a:pt x="1516" y="692"/>
                    </a:lnTo>
                    <a:lnTo>
                      <a:pt x="1511" y="693"/>
                    </a:lnTo>
                    <a:lnTo>
                      <a:pt x="1510" y="695"/>
                    </a:lnTo>
                    <a:lnTo>
                      <a:pt x="1510" y="697"/>
                    </a:lnTo>
                    <a:lnTo>
                      <a:pt x="1511" y="699"/>
                    </a:lnTo>
                    <a:lnTo>
                      <a:pt x="1514" y="702"/>
                    </a:lnTo>
                    <a:lnTo>
                      <a:pt x="1516" y="704"/>
                    </a:lnTo>
                    <a:lnTo>
                      <a:pt x="1519" y="709"/>
                    </a:lnTo>
                    <a:lnTo>
                      <a:pt x="1519" y="715"/>
                    </a:lnTo>
                    <a:lnTo>
                      <a:pt x="1516" y="721"/>
                    </a:lnTo>
                    <a:lnTo>
                      <a:pt x="1511" y="726"/>
                    </a:lnTo>
                    <a:lnTo>
                      <a:pt x="1505" y="728"/>
                    </a:lnTo>
                    <a:lnTo>
                      <a:pt x="1496" y="728"/>
                    </a:lnTo>
                    <a:lnTo>
                      <a:pt x="1487" y="728"/>
                    </a:lnTo>
                    <a:lnTo>
                      <a:pt x="1479" y="728"/>
                    </a:lnTo>
                    <a:lnTo>
                      <a:pt x="1473" y="727"/>
                    </a:lnTo>
                    <a:lnTo>
                      <a:pt x="1465" y="726"/>
                    </a:lnTo>
                    <a:lnTo>
                      <a:pt x="1463" y="726"/>
                    </a:lnTo>
                    <a:lnTo>
                      <a:pt x="1461" y="727"/>
                    </a:lnTo>
                    <a:lnTo>
                      <a:pt x="1460" y="729"/>
                    </a:lnTo>
                    <a:lnTo>
                      <a:pt x="1459" y="730"/>
                    </a:lnTo>
                    <a:lnTo>
                      <a:pt x="1460" y="732"/>
                    </a:lnTo>
                    <a:lnTo>
                      <a:pt x="1461" y="732"/>
                    </a:lnTo>
                    <a:lnTo>
                      <a:pt x="1462" y="732"/>
                    </a:lnTo>
                    <a:lnTo>
                      <a:pt x="1464" y="732"/>
                    </a:lnTo>
                    <a:lnTo>
                      <a:pt x="1466" y="731"/>
                    </a:lnTo>
                    <a:lnTo>
                      <a:pt x="1467" y="730"/>
                    </a:lnTo>
                    <a:lnTo>
                      <a:pt x="1479" y="729"/>
                    </a:lnTo>
                    <a:lnTo>
                      <a:pt x="1492" y="731"/>
                    </a:lnTo>
                    <a:lnTo>
                      <a:pt x="1500" y="735"/>
                    </a:lnTo>
                    <a:lnTo>
                      <a:pt x="1504" y="739"/>
                    </a:lnTo>
                    <a:lnTo>
                      <a:pt x="1504" y="748"/>
                    </a:lnTo>
                    <a:lnTo>
                      <a:pt x="1507" y="752"/>
                    </a:lnTo>
                    <a:lnTo>
                      <a:pt x="1508" y="752"/>
                    </a:lnTo>
                    <a:lnTo>
                      <a:pt x="1509" y="752"/>
                    </a:lnTo>
                    <a:lnTo>
                      <a:pt x="1510" y="750"/>
                    </a:lnTo>
                    <a:lnTo>
                      <a:pt x="1511" y="749"/>
                    </a:lnTo>
                    <a:lnTo>
                      <a:pt x="1511" y="747"/>
                    </a:lnTo>
                    <a:lnTo>
                      <a:pt x="1511" y="745"/>
                    </a:lnTo>
                    <a:lnTo>
                      <a:pt x="1511" y="743"/>
                    </a:lnTo>
                    <a:lnTo>
                      <a:pt x="1514" y="742"/>
                    </a:lnTo>
                    <a:lnTo>
                      <a:pt x="1516" y="741"/>
                    </a:lnTo>
                    <a:lnTo>
                      <a:pt x="1519" y="741"/>
                    </a:lnTo>
                    <a:lnTo>
                      <a:pt x="1522" y="741"/>
                    </a:lnTo>
                    <a:lnTo>
                      <a:pt x="1528" y="746"/>
                    </a:lnTo>
                    <a:lnTo>
                      <a:pt x="1530" y="751"/>
                    </a:lnTo>
                    <a:lnTo>
                      <a:pt x="1530" y="757"/>
                    </a:lnTo>
                    <a:lnTo>
                      <a:pt x="1527" y="761"/>
                    </a:lnTo>
                    <a:lnTo>
                      <a:pt x="1520" y="764"/>
                    </a:lnTo>
                    <a:lnTo>
                      <a:pt x="1511" y="767"/>
                    </a:lnTo>
                    <a:lnTo>
                      <a:pt x="1503" y="770"/>
                    </a:lnTo>
                    <a:lnTo>
                      <a:pt x="1496" y="774"/>
                    </a:lnTo>
                    <a:lnTo>
                      <a:pt x="1493" y="778"/>
                    </a:lnTo>
                    <a:lnTo>
                      <a:pt x="1486" y="782"/>
                    </a:lnTo>
                    <a:lnTo>
                      <a:pt x="1479" y="785"/>
                    </a:lnTo>
                    <a:lnTo>
                      <a:pt x="1474" y="785"/>
                    </a:lnTo>
                    <a:lnTo>
                      <a:pt x="1473" y="784"/>
                    </a:lnTo>
                    <a:lnTo>
                      <a:pt x="1472" y="783"/>
                    </a:lnTo>
                    <a:lnTo>
                      <a:pt x="1473" y="781"/>
                    </a:lnTo>
                    <a:lnTo>
                      <a:pt x="1473" y="780"/>
                    </a:lnTo>
                    <a:lnTo>
                      <a:pt x="1474" y="778"/>
                    </a:lnTo>
                    <a:lnTo>
                      <a:pt x="1475" y="776"/>
                    </a:lnTo>
                    <a:lnTo>
                      <a:pt x="1475" y="774"/>
                    </a:lnTo>
                    <a:lnTo>
                      <a:pt x="1474" y="773"/>
                    </a:lnTo>
                    <a:lnTo>
                      <a:pt x="1472" y="772"/>
                    </a:lnTo>
                    <a:lnTo>
                      <a:pt x="1467" y="772"/>
                    </a:lnTo>
                    <a:lnTo>
                      <a:pt x="1463" y="771"/>
                    </a:lnTo>
                    <a:lnTo>
                      <a:pt x="1460" y="770"/>
                    </a:lnTo>
                    <a:lnTo>
                      <a:pt x="1456" y="768"/>
                    </a:lnTo>
                    <a:lnTo>
                      <a:pt x="1455" y="767"/>
                    </a:lnTo>
                    <a:lnTo>
                      <a:pt x="1454" y="765"/>
                    </a:lnTo>
                    <a:lnTo>
                      <a:pt x="1452" y="765"/>
                    </a:lnTo>
                    <a:lnTo>
                      <a:pt x="1450" y="765"/>
                    </a:lnTo>
                    <a:lnTo>
                      <a:pt x="1448" y="768"/>
                    </a:lnTo>
                    <a:lnTo>
                      <a:pt x="1446" y="769"/>
                    </a:lnTo>
                    <a:lnTo>
                      <a:pt x="1444" y="769"/>
                    </a:lnTo>
                    <a:lnTo>
                      <a:pt x="1442" y="769"/>
                    </a:lnTo>
                    <a:lnTo>
                      <a:pt x="1440" y="768"/>
                    </a:lnTo>
                    <a:lnTo>
                      <a:pt x="1437" y="767"/>
                    </a:lnTo>
                    <a:lnTo>
                      <a:pt x="1434" y="767"/>
                    </a:lnTo>
                    <a:lnTo>
                      <a:pt x="1433" y="767"/>
                    </a:lnTo>
                    <a:lnTo>
                      <a:pt x="1431" y="768"/>
                    </a:lnTo>
                    <a:lnTo>
                      <a:pt x="1430" y="770"/>
                    </a:lnTo>
                    <a:lnTo>
                      <a:pt x="1430" y="772"/>
                    </a:lnTo>
                    <a:lnTo>
                      <a:pt x="1429" y="773"/>
                    </a:lnTo>
                    <a:lnTo>
                      <a:pt x="1427" y="774"/>
                    </a:lnTo>
                    <a:lnTo>
                      <a:pt x="1426" y="774"/>
                    </a:lnTo>
                    <a:lnTo>
                      <a:pt x="1423" y="773"/>
                    </a:lnTo>
                    <a:lnTo>
                      <a:pt x="1421" y="771"/>
                    </a:lnTo>
                    <a:lnTo>
                      <a:pt x="1420" y="770"/>
                    </a:lnTo>
                    <a:lnTo>
                      <a:pt x="1419" y="768"/>
                    </a:lnTo>
                    <a:lnTo>
                      <a:pt x="1419" y="765"/>
                    </a:lnTo>
                    <a:lnTo>
                      <a:pt x="1418" y="764"/>
                    </a:lnTo>
                    <a:lnTo>
                      <a:pt x="1417" y="763"/>
                    </a:lnTo>
                    <a:lnTo>
                      <a:pt x="1415" y="763"/>
                    </a:lnTo>
                    <a:lnTo>
                      <a:pt x="1413" y="764"/>
                    </a:lnTo>
                    <a:lnTo>
                      <a:pt x="1412" y="765"/>
                    </a:lnTo>
                    <a:lnTo>
                      <a:pt x="1410" y="765"/>
                    </a:lnTo>
                    <a:lnTo>
                      <a:pt x="1409" y="769"/>
                    </a:lnTo>
                    <a:lnTo>
                      <a:pt x="1408" y="771"/>
                    </a:lnTo>
                    <a:lnTo>
                      <a:pt x="1408" y="773"/>
                    </a:lnTo>
                    <a:lnTo>
                      <a:pt x="1406" y="776"/>
                    </a:lnTo>
                    <a:lnTo>
                      <a:pt x="1404" y="780"/>
                    </a:lnTo>
                    <a:lnTo>
                      <a:pt x="1398" y="781"/>
                    </a:lnTo>
                    <a:lnTo>
                      <a:pt x="1393" y="780"/>
                    </a:lnTo>
                    <a:lnTo>
                      <a:pt x="1387" y="779"/>
                    </a:lnTo>
                    <a:lnTo>
                      <a:pt x="1374" y="772"/>
                    </a:lnTo>
                    <a:lnTo>
                      <a:pt x="1369" y="772"/>
                    </a:lnTo>
                    <a:lnTo>
                      <a:pt x="1367" y="773"/>
                    </a:lnTo>
                    <a:lnTo>
                      <a:pt x="1365" y="775"/>
                    </a:lnTo>
                    <a:lnTo>
                      <a:pt x="1362" y="776"/>
                    </a:lnTo>
                    <a:lnTo>
                      <a:pt x="1358" y="776"/>
                    </a:lnTo>
                    <a:lnTo>
                      <a:pt x="1353" y="776"/>
                    </a:lnTo>
                    <a:lnTo>
                      <a:pt x="1348" y="774"/>
                    </a:lnTo>
                    <a:lnTo>
                      <a:pt x="1345" y="773"/>
                    </a:lnTo>
                    <a:lnTo>
                      <a:pt x="1342" y="772"/>
                    </a:lnTo>
                    <a:lnTo>
                      <a:pt x="1336" y="774"/>
                    </a:lnTo>
                    <a:lnTo>
                      <a:pt x="1334" y="775"/>
                    </a:lnTo>
                    <a:lnTo>
                      <a:pt x="1332" y="778"/>
                    </a:lnTo>
                    <a:lnTo>
                      <a:pt x="1331" y="781"/>
                    </a:lnTo>
                    <a:lnTo>
                      <a:pt x="1329" y="783"/>
                    </a:lnTo>
                    <a:lnTo>
                      <a:pt x="1328" y="786"/>
                    </a:lnTo>
                    <a:lnTo>
                      <a:pt x="1325" y="789"/>
                    </a:lnTo>
                    <a:lnTo>
                      <a:pt x="1323" y="790"/>
                    </a:lnTo>
                    <a:lnTo>
                      <a:pt x="1319" y="790"/>
                    </a:lnTo>
                    <a:lnTo>
                      <a:pt x="1314" y="789"/>
                    </a:lnTo>
                    <a:lnTo>
                      <a:pt x="1309" y="789"/>
                    </a:lnTo>
                    <a:lnTo>
                      <a:pt x="1303" y="792"/>
                    </a:lnTo>
                    <a:lnTo>
                      <a:pt x="1301" y="794"/>
                    </a:lnTo>
                    <a:lnTo>
                      <a:pt x="1300" y="796"/>
                    </a:lnTo>
                    <a:lnTo>
                      <a:pt x="1300" y="798"/>
                    </a:lnTo>
                    <a:lnTo>
                      <a:pt x="1301" y="800"/>
                    </a:lnTo>
                    <a:lnTo>
                      <a:pt x="1303" y="801"/>
                    </a:lnTo>
                    <a:lnTo>
                      <a:pt x="1307" y="802"/>
                    </a:lnTo>
                    <a:lnTo>
                      <a:pt x="1310" y="803"/>
                    </a:lnTo>
                    <a:lnTo>
                      <a:pt x="1312" y="804"/>
                    </a:lnTo>
                    <a:lnTo>
                      <a:pt x="1314" y="805"/>
                    </a:lnTo>
                    <a:lnTo>
                      <a:pt x="1318" y="806"/>
                    </a:lnTo>
                    <a:lnTo>
                      <a:pt x="1320" y="807"/>
                    </a:lnTo>
                    <a:lnTo>
                      <a:pt x="1323" y="808"/>
                    </a:lnTo>
                    <a:lnTo>
                      <a:pt x="1325" y="809"/>
                    </a:lnTo>
                    <a:lnTo>
                      <a:pt x="1326" y="811"/>
                    </a:lnTo>
                    <a:lnTo>
                      <a:pt x="1326" y="813"/>
                    </a:lnTo>
                    <a:lnTo>
                      <a:pt x="1325" y="814"/>
                    </a:lnTo>
                    <a:lnTo>
                      <a:pt x="1323" y="816"/>
                    </a:lnTo>
                    <a:lnTo>
                      <a:pt x="1323" y="817"/>
                    </a:lnTo>
                    <a:lnTo>
                      <a:pt x="1323" y="818"/>
                    </a:lnTo>
                    <a:lnTo>
                      <a:pt x="1324" y="818"/>
                    </a:lnTo>
                    <a:lnTo>
                      <a:pt x="1326" y="818"/>
                    </a:lnTo>
                    <a:lnTo>
                      <a:pt x="1330" y="818"/>
                    </a:lnTo>
                    <a:lnTo>
                      <a:pt x="1333" y="818"/>
                    </a:lnTo>
                    <a:lnTo>
                      <a:pt x="1335" y="819"/>
                    </a:lnTo>
                    <a:lnTo>
                      <a:pt x="1337" y="820"/>
                    </a:lnTo>
                    <a:lnTo>
                      <a:pt x="1341" y="820"/>
                    </a:lnTo>
                    <a:lnTo>
                      <a:pt x="1344" y="819"/>
                    </a:lnTo>
                    <a:lnTo>
                      <a:pt x="1347" y="818"/>
                    </a:lnTo>
                    <a:lnTo>
                      <a:pt x="1351" y="817"/>
                    </a:lnTo>
                    <a:lnTo>
                      <a:pt x="1354" y="816"/>
                    </a:lnTo>
                    <a:lnTo>
                      <a:pt x="1356" y="816"/>
                    </a:lnTo>
                    <a:lnTo>
                      <a:pt x="1359" y="816"/>
                    </a:lnTo>
                    <a:lnTo>
                      <a:pt x="1363" y="817"/>
                    </a:lnTo>
                    <a:lnTo>
                      <a:pt x="1365" y="818"/>
                    </a:lnTo>
                    <a:lnTo>
                      <a:pt x="1367" y="818"/>
                    </a:lnTo>
                    <a:lnTo>
                      <a:pt x="1368" y="820"/>
                    </a:lnTo>
                    <a:lnTo>
                      <a:pt x="1370" y="822"/>
                    </a:lnTo>
                    <a:lnTo>
                      <a:pt x="1372" y="823"/>
                    </a:lnTo>
                    <a:lnTo>
                      <a:pt x="1373" y="824"/>
                    </a:lnTo>
                    <a:lnTo>
                      <a:pt x="1375" y="824"/>
                    </a:lnTo>
                    <a:lnTo>
                      <a:pt x="1378" y="823"/>
                    </a:lnTo>
                    <a:lnTo>
                      <a:pt x="1383" y="823"/>
                    </a:lnTo>
                    <a:lnTo>
                      <a:pt x="1386" y="822"/>
                    </a:lnTo>
                    <a:lnTo>
                      <a:pt x="1390" y="820"/>
                    </a:lnTo>
                    <a:lnTo>
                      <a:pt x="1394" y="818"/>
                    </a:lnTo>
                    <a:lnTo>
                      <a:pt x="1402" y="813"/>
                    </a:lnTo>
                    <a:lnTo>
                      <a:pt x="1412" y="806"/>
                    </a:lnTo>
                    <a:lnTo>
                      <a:pt x="1423" y="801"/>
                    </a:lnTo>
                    <a:lnTo>
                      <a:pt x="1434" y="801"/>
                    </a:lnTo>
                    <a:lnTo>
                      <a:pt x="1445" y="803"/>
                    </a:lnTo>
                    <a:lnTo>
                      <a:pt x="1456" y="805"/>
                    </a:lnTo>
                    <a:lnTo>
                      <a:pt x="1467" y="805"/>
                    </a:lnTo>
                    <a:lnTo>
                      <a:pt x="1478" y="806"/>
                    </a:lnTo>
                    <a:lnTo>
                      <a:pt x="1485" y="809"/>
                    </a:lnTo>
                    <a:lnTo>
                      <a:pt x="1487" y="813"/>
                    </a:lnTo>
                    <a:lnTo>
                      <a:pt x="1489" y="816"/>
                    </a:lnTo>
                    <a:lnTo>
                      <a:pt x="1492" y="819"/>
                    </a:lnTo>
                    <a:lnTo>
                      <a:pt x="1492" y="823"/>
                    </a:lnTo>
                    <a:lnTo>
                      <a:pt x="1492" y="825"/>
                    </a:lnTo>
                    <a:lnTo>
                      <a:pt x="1489" y="828"/>
                    </a:lnTo>
                    <a:lnTo>
                      <a:pt x="1487" y="830"/>
                    </a:lnTo>
                    <a:lnTo>
                      <a:pt x="1486" y="833"/>
                    </a:lnTo>
                    <a:lnTo>
                      <a:pt x="1485" y="834"/>
                    </a:lnTo>
                    <a:lnTo>
                      <a:pt x="1485" y="836"/>
                    </a:lnTo>
                    <a:lnTo>
                      <a:pt x="1487" y="836"/>
                    </a:lnTo>
                    <a:lnTo>
                      <a:pt x="1488" y="837"/>
                    </a:lnTo>
                    <a:lnTo>
                      <a:pt x="1490" y="837"/>
                    </a:lnTo>
                    <a:lnTo>
                      <a:pt x="1493" y="837"/>
                    </a:lnTo>
                    <a:lnTo>
                      <a:pt x="1494" y="838"/>
                    </a:lnTo>
                    <a:lnTo>
                      <a:pt x="1495" y="840"/>
                    </a:lnTo>
                    <a:lnTo>
                      <a:pt x="1497" y="841"/>
                    </a:lnTo>
                    <a:lnTo>
                      <a:pt x="1498" y="844"/>
                    </a:lnTo>
                    <a:lnTo>
                      <a:pt x="1499" y="846"/>
                    </a:lnTo>
                    <a:lnTo>
                      <a:pt x="1500" y="847"/>
                    </a:lnTo>
                    <a:lnTo>
                      <a:pt x="1496" y="852"/>
                    </a:lnTo>
                    <a:lnTo>
                      <a:pt x="1489" y="856"/>
                    </a:lnTo>
                    <a:lnTo>
                      <a:pt x="1482" y="859"/>
                    </a:lnTo>
                    <a:lnTo>
                      <a:pt x="1474" y="860"/>
                    </a:lnTo>
                    <a:lnTo>
                      <a:pt x="1465" y="862"/>
                    </a:lnTo>
                    <a:lnTo>
                      <a:pt x="1455" y="865"/>
                    </a:lnTo>
                    <a:lnTo>
                      <a:pt x="1446" y="865"/>
                    </a:lnTo>
                    <a:lnTo>
                      <a:pt x="1439" y="860"/>
                    </a:lnTo>
                    <a:lnTo>
                      <a:pt x="1438" y="859"/>
                    </a:lnTo>
                    <a:lnTo>
                      <a:pt x="1437" y="857"/>
                    </a:lnTo>
                    <a:lnTo>
                      <a:pt x="1435" y="856"/>
                    </a:lnTo>
                    <a:lnTo>
                      <a:pt x="1434" y="855"/>
                    </a:lnTo>
                    <a:lnTo>
                      <a:pt x="1433" y="855"/>
                    </a:lnTo>
                    <a:lnTo>
                      <a:pt x="1433" y="855"/>
                    </a:lnTo>
                    <a:lnTo>
                      <a:pt x="1432" y="857"/>
                    </a:lnTo>
                    <a:lnTo>
                      <a:pt x="1432" y="860"/>
                    </a:lnTo>
                    <a:lnTo>
                      <a:pt x="1430" y="863"/>
                    </a:lnTo>
                    <a:lnTo>
                      <a:pt x="1426" y="866"/>
                    </a:lnTo>
                    <a:lnTo>
                      <a:pt x="1419" y="867"/>
                    </a:lnTo>
                    <a:lnTo>
                      <a:pt x="1412" y="867"/>
                    </a:lnTo>
                    <a:lnTo>
                      <a:pt x="1398" y="868"/>
                    </a:lnTo>
                    <a:lnTo>
                      <a:pt x="1383" y="869"/>
                    </a:lnTo>
                    <a:lnTo>
                      <a:pt x="1361" y="870"/>
                    </a:lnTo>
                    <a:lnTo>
                      <a:pt x="1341" y="869"/>
                    </a:lnTo>
                    <a:lnTo>
                      <a:pt x="1337" y="868"/>
                    </a:lnTo>
                    <a:lnTo>
                      <a:pt x="1335" y="868"/>
                    </a:lnTo>
                    <a:lnTo>
                      <a:pt x="1335" y="867"/>
                    </a:lnTo>
                    <a:lnTo>
                      <a:pt x="1335" y="866"/>
                    </a:lnTo>
                    <a:lnTo>
                      <a:pt x="1335" y="865"/>
                    </a:lnTo>
                    <a:lnTo>
                      <a:pt x="1335" y="863"/>
                    </a:lnTo>
                    <a:lnTo>
                      <a:pt x="1335" y="862"/>
                    </a:lnTo>
                    <a:lnTo>
                      <a:pt x="1334" y="860"/>
                    </a:lnTo>
                    <a:lnTo>
                      <a:pt x="1332" y="858"/>
                    </a:lnTo>
                    <a:lnTo>
                      <a:pt x="1329" y="858"/>
                    </a:lnTo>
                    <a:lnTo>
                      <a:pt x="1326" y="858"/>
                    </a:lnTo>
                    <a:lnTo>
                      <a:pt x="1323" y="858"/>
                    </a:lnTo>
                    <a:lnTo>
                      <a:pt x="1321" y="858"/>
                    </a:lnTo>
                    <a:lnTo>
                      <a:pt x="1317" y="860"/>
                    </a:lnTo>
                    <a:lnTo>
                      <a:pt x="1313" y="861"/>
                    </a:lnTo>
                    <a:lnTo>
                      <a:pt x="1311" y="863"/>
                    </a:lnTo>
                    <a:lnTo>
                      <a:pt x="1308" y="867"/>
                    </a:lnTo>
                    <a:lnTo>
                      <a:pt x="1306" y="869"/>
                    </a:lnTo>
                    <a:lnTo>
                      <a:pt x="1304" y="869"/>
                    </a:lnTo>
                    <a:lnTo>
                      <a:pt x="1302" y="869"/>
                    </a:lnTo>
                    <a:lnTo>
                      <a:pt x="1301" y="868"/>
                    </a:lnTo>
                    <a:lnTo>
                      <a:pt x="1299" y="867"/>
                    </a:lnTo>
                    <a:lnTo>
                      <a:pt x="1297" y="867"/>
                    </a:lnTo>
                    <a:lnTo>
                      <a:pt x="1295" y="867"/>
                    </a:lnTo>
                    <a:lnTo>
                      <a:pt x="1292" y="867"/>
                    </a:lnTo>
                    <a:lnTo>
                      <a:pt x="1290" y="867"/>
                    </a:lnTo>
                    <a:lnTo>
                      <a:pt x="1289" y="867"/>
                    </a:lnTo>
                    <a:lnTo>
                      <a:pt x="1287" y="867"/>
                    </a:lnTo>
                    <a:lnTo>
                      <a:pt x="1286" y="865"/>
                    </a:lnTo>
                    <a:lnTo>
                      <a:pt x="1284" y="861"/>
                    </a:lnTo>
                    <a:lnTo>
                      <a:pt x="1281" y="858"/>
                    </a:lnTo>
                    <a:lnTo>
                      <a:pt x="1279" y="854"/>
                    </a:lnTo>
                    <a:lnTo>
                      <a:pt x="1277" y="842"/>
                    </a:lnTo>
                    <a:lnTo>
                      <a:pt x="1277" y="829"/>
                    </a:lnTo>
                    <a:lnTo>
                      <a:pt x="1279" y="822"/>
                    </a:lnTo>
                    <a:lnTo>
                      <a:pt x="1281" y="815"/>
                    </a:lnTo>
                    <a:lnTo>
                      <a:pt x="1281" y="808"/>
                    </a:lnTo>
                    <a:lnTo>
                      <a:pt x="1277" y="803"/>
                    </a:lnTo>
                    <a:lnTo>
                      <a:pt x="1274" y="800"/>
                    </a:lnTo>
                    <a:lnTo>
                      <a:pt x="1271" y="797"/>
                    </a:lnTo>
                    <a:lnTo>
                      <a:pt x="1270" y="794"/>
                    </a:lnTo>
                    <a:lnTo>
                      <a:pt x="1269" y="791"/>
                    </a:lnTo>
                    <a:lnTo>
                      <a:pt x="1268" y="787"/>
                    </a:lnTo>
                    <a:lnTo>
                      <a:pt x="1264" y="785"/>
                    </a:lnTo>
                    <a:lnTo>
                      <a:pt x="1258" y="786"/>
                    </a:lnTo>
                    <a:lnTo>
                      <a:pt x="1252" y="790"/>
                    </a:lnTo>
                    <a:lnTo>
                      <a:pt x="1246" y="792"/>
                    </a:lnTo>
                    <a:lnTo>
                      <a:pt x="1243" y="793"/>
                    </a:lnTo>
                    <a:lnTo>
                      <a:pt x="1239" y="793"/>
                    </a:lnTo>
                    <a:lnTo>
                      <a:pt x="1237" y="792"/>
                    </a:lnTo>
                    <a:lnTo>
                      <a:pt x="1235" y="791"/>
                    </a:lnTo>
                    <a:lnTo>
                      <a:pt x="1233" y="790"/>
                    </a:lnTo>
                    <a:lnTo>
                      <a:pt x="1231" y="787"/>
                    </a:lnTo>
                    <a:lnTo>
                      <a:pt x="1228" y="786"/>
                    </a:lnTo>
                    <a:lnTo>
                      <a:pt x="1227" y="785"/>
                    </a:lnTo>
                    <a:lnTo>
                      <a:pt x="1225" y="784"/>
                    </a:lnTo>
                    <a:lnTo>
                      <a:pt x="1223" y="783"/>
                    </a:lnTo>
                    <a:lnTo>
                      <a:pt x="1220" y="782"/>
                    </a:lnTo>
                    <a:lnTo>
                      <a:pt x="1217" y="780"/>
                    </a:lnTo>
                    <a:lnTo>
                      <a:pt x="1216" y="778"/>
                    </a:lnTo>
                    <a:lnTo>
                      <a:pt x="1215" y="774"/>
                    </a:lnTo>
                    <a:lnTo>
                      <a:pt x="1214" y="772"/>
                    </a:lnTo>
                    <a:lnTo>
                      <a:pt x="1214" y="770"/>
                    </a:lnTo>
                    <a:lnTo>
                      <a:pt x="1213" y="769"/>
                    </a:lnTo>
                    <a:lnTo>
                      <a:pt x="1212" y="768"/>
                    </a:lnTo>
                    <a:lnTo>
                      <a:pt x="1211" y="767"/>
                    </a:lnTo>
                    <a:lnTo>
                      <a:pt x="1209" y="765"/>
                    </a:lnTo>
                    <a:lnTo>
                      <a:pt x="1208" y="763"/>
                    </a:lnTo>
                    <a:lnTo>
                      <a:pt x="1206" y="760"/>
                    </a:lnTo>
                    <a:lnTo>
                      <a:pt x="1208" y="758"/>
                    </a:lnTo>
                    <a:lnTo>
                      <a:pt x="1210" y="756"/>
                    </a:lnTo>
                    <a:lnTo>
                      <a:pt x="1213" y="753"/>
                    </a:lnTo>
                    <a:lnTo>
                      <a:pt x="1217" y="752"/>
                    </a:lnTo>
                    <a:lnTo>
                      <a:pt x="1223" y="752"/>
                    </a:lnTo>
                    <a:lnTo>
                      <a:pt x="1225" y="752"/>
                    </a:lnTo>
                    <a:lnTo>
                      <a:pt x="1228" y="752"/>
                    </a:lnTo>
                    <a:lnTo>
                      <a:pt x="1231" y="753"/>
                    </a:lnTo>
                    <a:lnTo>
                      <a:pt x="1233" y="753"/>
                    </a:lnTo>
                    <a:lnTo>
                      <a:pt x="1236" y="753"/>
                    </a:lnTo>
                    <a:lnTo>
                      <a:pt x="1239" y="752"/>
                    </a:lnTo>
                    <a:lnTo>
                      <a:pt x="1243" y="752"/>
                    </a:lnTo>
                    <a:lnTo>
                      <a:pt x="1245" y="751"/>
                    </a:lnTo>
                    <a:lnTo>
                      <a:pt x="1247" y="751"/>
                    </a:lnTo>
                    <a:lnTo>
                      <a:pt x="1249" y="751"/>
                    </a:lnTo>
                    <a:lnTo>
                      <a:pt x="1251" y="752"/>
                    </a:lnTo>
                    <a:lnTo>
                      <a:pt x="1255" y="754"/>
                    </a:lnTo>
                    <a:lnTo>
                      <a:pt x="1258" y="757"/>
                    </a:lnTo>
                    <a:lnTo>
                      <a:pt x="1259" y="759"/>
                    </a:lnTo>
                    <a:lnTo>
                      <a:pt x="1259" y="762"/>
                    </a:lnTo>
                    <a:lnTo>
                      <a:pt x="1259" y="764"/>
                    </a:lnTo>
                    <a:lnTo>
                      <a:pt x="1259" y="768"/>
                    </a:lnTo>
                    <a:lnTo>
                      <a:pt x="1259" y="769"/>
                    </a:lnTo>
                    <a:lnTo>
                      <a:pt x="1260" y="770"/>
                    </a:lnTo>
                    <a:lnTo>
                      <a:pt x="1262" y="770"/>
                    </a:lnTo>
                    <a:lnTo>
                      <a:pt x="1264" y="770"/>
                    </a:lnTo>
                    <a:lnTo>
                      <a:pt x="1265" y="770"/>
                    </a:lnTo>
                    <a:lnTo>
                      <a:pt x="1267" y="770"/>
                    </a:lnTo>
                    <a:lnTo>
                      <a:pt x="1268" y="770"/>
                    </a:lnTo>
                    <a:lnTo>
                      <a:pt x="1274" y="769"/>
                    </a:lnTo>
                    <a:lnTo>
                      <a:pt x="1278" y="768"/>
                    </a:lnTo>
                    <a:lnTo>
                      <a:pt x="1282" y="767"/>
                    </a:lnTo>
                    <a:lnTo>
                      <a:pt x="1286" y="765"/>
                    </a:lnTo>
                    <a:lnTo>
                      <a:pt x="1290" y="764"/>
                    </a:lnTo>
                    <a:lnTo>
                      <a:pt x="1293" y="762"/>
                    </a:lnTo>
                    <a:lnTo>
                      <a:pt x="1297" y="761"/>
                    </a:lnTo>
                    <a:lnTo>
                      <a:pt x="1300" y="760"/>
                    </a:lnTo>
                    <a:lnTo>
                      <a:pt x="1303" y="761"/>
                    </a:lnTo>
                    <a:lnTo>
                      <a:pt x="1307" y="761"/>
                    </a:lnTo>
                    <a:lnTo>
                      <a:pt x="1309" y="762"/>
                    </a:lnTo>
                    <a:lnTo>
                      <a:pt x="1311" y="764"/>
                    </a:lnTo>
                    <a:lnTo>
                      <a:pt x="1312" y="765"/>
                    </a:lnTo>
                    <a:lnTo>
                      <a:pt x="1315" y="767"/>
                    </a:lnTo>
                    <a:lnTo>
                      <a:pt x="1319" y="767"/>
                    </a:lnTo>
                    <a:lnTo>
                      <a:pt x="1321" y="765"/>
                    </a:lnTo>
                    <a:lnTo>
                      <a:pt x="1323" y="764"/>
                    </a:lnTo>
                    <a:lnTo>
                      <a:pt x="1325" y="763"/>
                    </a:lnTo>
                    <a:lnTo>
                      <a:pt x="1326" y="761"/>
                    </a:lnTo>
                    <a:lnTo>
                      <a:pt x="1326" y="759"/>
                    </a:lnTo>
                    <a:lnTo>
                      <a:pt x="1326" y="757"/>
                    </a:lnTo>
                    <a:lnTo>
                      <a:pt x="1328" y="754"/>
                    </a:lnTo>
                    <a:lnTo>
                      <a:pt x="1330" y="752"/>
                    </a:lnTo>
                    <a:lnTo>
                      <a:pt x="1332" y="751"/>
                    </a:lnTo>
                    <a:lnTo>
                      <a:pt x="1334" y="750"/>
                    </a:lnTo>
                    <a:lnTo>
                      <a:pt x="1336" y="749"/>
                    </a:lnTo>
                    <a:lnTo>
                      <a:pt x="1339" y="748"/>
                    </a:lnTo>
                    <a:lnTo>
                      <a:pt x="1341" y="746"/>
                    </a:lnTo>
                    <a:lnTo>
                      <a:pt x="1342" y="743"/>
                    </a:lnTo>
                    <a:lnTo>
                      <a:pt x="1343" y="742"/>
                    </a:lnTo>
                    <a:lnTo>
                      <a:pt x="1344" y="740"/>
                    </a:lnTo>
                    <a:lnTo>
                      <a:pt x="1347" y="739"/>
                    </a:lnTo>
                    <a:lnTo>
                      <a:pt x="1351" y="737"/>
                    </a:lnTo>
                    <a:lnTo>
                      <a:pt x="1354" y="736"/>
                    </a:lnTo>
                    <a:lnTo>
                      <a:pt x="1355" y="734"/>
                    </a:lnTo>
                    <a:lnTo>
                      <a:pt x="1356" y="731"/>
                    </a:lnTo>
                    <a:lnTo>
                      <a:pt x="1357" y="729"/>
                    </a:lnTo>
                    <a:lnTo>
                      <a:pt x="1356" y="726"/>
                    </a:lnTo>
                    <a:lnTo>
                      <a:pt x="1354" y="724"/>
                    </a:lnTo>
                    <a:lnTo>
                      <a:pt x="1352" y="721"/>
                    </a:lnTo>
                    <a:lnTo>
                      <a:pt x="1350" y="720"/>
                    </a:lnTo>
                    <a:lnTo>
                      <a:pt x="1348" y="718"/>
                    </a:lnTo>
                    <a:lnTo>
                      <a:pt x="1346" y="717"/>
                    </a:lnTo>
                    <a:lnTo>
                      <a:pt x="1346" y="715"/>
                    </a:lnTo>
                    <a:lnTo>
                      <a:pt x="1346" y="713"/>
                    </a:lnTo>
                    <a:lnTo>
                      <a:pt x="1347" y="710"/>
                    </a:lnTo>
                    <a:lnTo>
                      <a:pt x="1350" y="708"/>
                    </a:lnTo>
                    <a:lnTo>
                      <a:pt x="1358" y="704"/>
                    </a:lnTo>
                    <a:lnTo>
                      <a:pt x="1369" y="702"/>
                    </a:lnTo>
                    <a:lnTo>
                      <a:pt x="1380" y="704"/>
                    </a:lnTo>
                    <a:lnTo>
                      <a:pt x="1384" y="707"/>
                    </a:lnTo>
                    <a:lnTo>
                      <a:pt x="1386" y="709"/>
                    </a:lnTo>
                    <a:lnTo>
                      <a:pt x="1388" y="713"/>
                    </a:lnTo>
                    <a:lnTo>
                      <a:pt x="1390" y="716"/>
                    </a:lnTo>
                    <a:lnTo>
                      <a:pt x="1394" y="719"/>
                    </a:lnTo>
                    <a:lnTo>
                      <a:pt x="1398" y="726"/>
                    </a:lnTo>
                    <a:lnTo>
                      <a:pt x="1407" y="729"/>
                    </a:lnTo>
                    <a:lnTo>
                      <a:pt x="1417" y="728"/>
                    </a:lnTo>
                    <a:lnTo>
                      <a:pt x="1418" y="727"/>
                    </a:lnTo>
                    <a:lnTo>
                      <a:pt x="1420" y="726"/>
                    </a:lnTo>
                    <a:lnTo>
                      <a:pt x="1422" y="725"/>
                    </a:lnTo>
                    <a:lnTo>
                      <a:pt x="1423" y="724"/>
                    </a:lnTo>
                    <a:lnTo>
                      <a:pt x="1426" y="721"/>
                    </a:lnTo>
                    <a:lnTo>
                      <a:pt x="1427" y="720"/>
                    </a:lnTo>
                    <a:lnTo>
                      <a:pt x="1427" y="719"/>
                    </a:lnTo>
                    <a:lnTo>
                      <a:pt x="1426" y="718"/>
                    </a:lnTo>
                    <a:lnTo>
                      <a:pt x="1423" y="717"/>
                    </a:lnTo>
                    <a:lnTo>
                      <a:pt x="1419" y="717"/>
                    </a:lnTo>
                    <a:lnTo>
                      <a:pt x="1416" y="717"/>
                    </a:lnTo>
                    <a:lnTo>
                      <a:pt x="1412" y="716"/>
                    </a:lnTo>
                    <a:lnTo>
                      <a:pt x="1410" y="715"/>
                    </a:lnTo>
                    <a:lnTo>
                      <a:pt x="1408" y="713"/>
                    </a:lnTo>
                    <a:lnTo>
                      <a:pt x="1406" y="710"/>
                    </a:lnTo>
                    <a:lnTo>
                      <a:pt x="1404" y="709"/>
                    </a:lnTo>
                    <a:lnTo>
                      <a:pt x="1402" y="707"/>
                    </a:lnTo>
                    <a:lnTo>
                      <a:pt x="1399" y="706"/>
                    </a:lnTo>
                    <a:lnTo>
                      <a:pt x="1398" y="702"/>
                    </a:lnTo>
                    <a:lnTo>
                      <a:pt x="1400" y="697"/>
                    </a:lnTo>
                    <a:lnTo>
                      <a:pt x="1406" y="693"/>
                    </a:lnTo>
                    <a:lnTo>
                      <a:pt x="1408" y="688"/>
                    </a:lnTo>
                    <a:lnTo>
                      <a:pt x="1409" y="686"/>
                    </a:lnTo>
                    <a:lnTo>
                      <a:pt x="1408" y="685"/>
                    </a:lnTo>
                    <a:lnTo>
                      <a:pt x="1407" y="684"/>
                    </a:lnTo>
                    <a:lnTo>
                      <a:pt x="1405" y="684"/>
                    </a:lnTo>
                    <a:lnTo>
                      <a:pt x="1402" y="684"/>
                    </a:lnTo>
                    <a:lnTo>
                      <a:pt x="1399" y="684"/>
                    </a:lnTo>
                    <a:lnTo>
                      <a:pt x="1396" y="684"/>
                    </a:lnTo>
                    <a:lnTo>
                      <a:pt x="1394" y="685"/>
                    </a:lnTo>
                    <a:lnTo>
                      <a:pt x="1391" y="685"/>
                    </a:lnTo>
                    <a:lnTo>
                      <a:pt x="1390" y="684"/>
                    </a:lnTo>
                    <a:lnTo>
                      <a:pt x="1388" y="684"/>
                    </a:lnTo>
                    <a:lnTo>
                      <a:pt x="1387" y="684"/>
                    </a:lnTo>
                    <a:lnTo>
                      <a:pt x="1385" y="683"/>
                    </a:lnTo>
                    <a:lnTo>
                      <a:pt x="1383" y="684"/>
                    </a:lnTo>
                    <a:lnTo>
                      <a:pt x="1382" y="685"/>
                    </a:lnTo>
                    <a:lnTo>
                      <a:pt x="1379" y="686"/>
                    </a:lnTo>
                    <a:lnTo>
                      <a:pt x="1378" y="686"/>
                    </a:lnTo>
                    <a:lnTo>
                      <a:pt x="1374" y="686"/>
                    </a:lnTo>
                    <a:lnTo>
                      <a:pt x="1369" y="684"/>
                    </a:lnTo>
                    <a:lnTo>
                      <a:pt x="1367" y="683"/>
                    </a:lnTo>
                    <a:lnTo>
                      <a:pt x="1365" y="680"/>
                    </a:lnTo>
                    <a:lnTo>
                      <a:pt x="1364" y="677"/>
                    </a:lnTo>
                    <a:lnTo>
                      <a:pt x="1364" y="675"/>
                    </a:lnTo>
                    <a:lnTo>
                      <a:pt x="1364" y="673"/>
                    </a:lnTo>
                    <a:lnTo>
                      <a:pt x="1365" y="671"/>
                    </a:lnTo>
                    <a:lnTo>
                      <a:pt x="1365" y="669"/>
                    </a:lnTo>
                    <a:lnTo>
                      <a:pt x="1365" y="666"/>
                    </a:lnTo>
                    <a:lnTo>
                      <a:pt x="1365" y="665"/>
                    </a:lnTo>
                    <a:lnTo>
                      <a:pt x="1364" y="663"/>
                    </a:lnTo>
                    <a:lnTo>
                      <a:pt x="1364" y="661"/>
                    </a:lnTo>
                    <a:lnTo>
                      <a:pt x="1365" y="660"/>
                    </a:lnTo>
                    <a:lnTo>
                      <a:pt x="1365" y="659"/>
                    </a:lnTo>
                    <a:lnTo>
                      <a:pt x="1367" y="658"/>
                    </a:lnTo>
                    <a:lnTo>
                      <a:pt x="1369" y="658"/>
                    </a:lnTo>
                    <a:lnTo>
                      <a:pt x="1373" y="658"/>
                    </a:lnTo>
                    <a:lnTo>
                      <a:pt x="1375" y="658"/>
                    </a:lnTo>
                    <a:lnTo>
                      <a:pt x="1378" y="658"/>
                    </a:lnTo>
                    <a:lnTo>
                      <a:pt x="1379" y="655"/>
                    </a:lnTo>
                    <a:lnTo>
                      <a:pt x="1379" y="653"/>
                    </a:lnTo>
                    <a:lnTo>
                      <a:pt x="1379" y="652"/>
                    </a:lnTo>
                    <a:lnTo>
                      <a:pt x="1378" y="650"/>
                    </a:lnTo>
                    <a:lnTo>
                      <a:pt x="1378" y="649"/>
                    </a:lnTo>
                    <a:lnTo>
                      <a:pt x="1380" y="647"/>
                    </a:lnTo>
                    <a:lnTo>
                      <a:pt x="1382" y="645"/>
                    </a:lnTo>
                    <a:lnTo>
                      <a:pt x="1384" y="644"/>
                    </a:lnTo>
                    <a:lnTo>
                      <a:pt x="1387" y="644"/>
                    </a:lnTo>
                    <a:lnTo>
                      <a:pt x="1389" y="645"/>
                    </a:lnTo>
                    <a:lnTo>
                      <a:pt x="1391" y="647"/>
                    </a:lnTo>
                    <a:lnTo>
                      <a:pt x="1394" y="649"/>
                    </a:lnTo>
                    <a:lnTo>
                      <a:pt x="1396" y="650"/>
                    </a:lnTo>
                    <a:lnTo>
                      <a:pt x="1398" y="651"/>
                    </a:lnTo>
                    <a:lnTo>
                      <a:pt x="1404" y="652"/>
                    </a:lnTo>
                    <a:lnTo>
                      <a:pt x="1410" y="653"/>
                    </a:lnTo>
                    <a:lnTo>
                      <a:pt x="1415" y="653"/>
                    </a:lnTo>
                    <a:lnTo>
                      <a:pt x="1426" y="655"/>
                    </a:lnTo>
                    <a:lnTo>
                      <a:pt x="1437" y="655"/>
                    </a:lnTo>
                    <a:lnTo>
                      <a:pt x="1440" y="654"/>
                    </a:lnTo>
                    <a:lnTo>
                      <a:pt x="1441" y="652"/>
                    </a:lnTo>
                    <a:lnTo>
                      <a:pt x="1441" y="651"/>
                    </a:lnTo>
                    <a:lnTo>
                      <a:pt x="1440" y="649"/>
                    </a:lnTo>
                    <a:lnTo>
                      <a:pt x="1438" y="648"/>
                    </a:lnTo>
                    <a:lnTo>
                      <a:pt x="1434" y="647"/>
                    </a:lnTo>
                    <a:lnTo>
                      <a:pt x="1427" y="645"/>
                    </a:lnTo>
                    <a:lnTo>
                      <a:pt x="1418" y="645"/>
                    </a:lnTo>
                    <a:lnTo>
                      <a:pt x="1408" y="647"/>
                    </a:lnTo>
                    <a:lnTo>
                      <a:pt x="1408" y="647"/>
                    </a:lnTo>
                    <a:lnTo>
                      <a:pt x="1407" y="647"/>
                    </a:lnTo>
                    <a:lnTo>
                      <a:pt x="1405" y="648"/>
                    </a:lnTo>
                    <a:lnTo>
                      <a:pt x="1404" y="648"/>
                    </a:lnTo>
                    <a:lnTo>
                      <a:pt x="1402" y="648"/>
                    </a:lnTo>
                    <a:lnTo>
                      <a:pt x="1401" y="648"/>
                    </a:lnTo>
                    <a:lnTo>
                      <a:pt x="1401" y="647"/>
                    </a:lnTo>
                    <a:lnTo>
                      <a:pt x="1404" y="643"/>
                    </a:lnTo>
                    <a:lnTo>
                      <a:pt x="1404" y="641"/>
                    </a:lnTo>
                    <a:lnTo>
                      <a:pt x="1404" y="639"/>
                    </a:lnTo>
                    <a:lnTo>
                      <a:pt x="1404" y="636"/>
                    </a:lnTo>
                    <a:lnTo>
                      <a:pt x="1401" y="636"/>
                    </a:lnTo>
                    <a:lnTo>
                      <a:pt x="1399" y="637"/>
                    </a:lnTo>
                    <a:lnTo>
                      <a:pt x="1397" y="638"/>
                    </a:lnTo>
                    <a:lnTo>
                      <a:pt x="1396" y="640"/>
                    </a:lnTo>
                    <a:lnTo>
                      <a:pt x="1394" y="641"/>
                    </a:lnTo>
                    <a:lnTo>
                      <a:pt x="1391" y="641"/>
                    </a:lnTo>
                    <a:lnTo>
                      <a:pt x="1388" y="640"/>
                    </a:lnTo>
                    <a:lnTo>
                      <a:pt x="1385" y="640"/>
                    </a:lnTo>
                    <a:lnTo>
                      <a:pt x="1383" y="640"/>
                    </a:lnTo>
                    <a:lnTo>
                      <a:pt x="1378" y="642"/>
                    </a:lnTo>
                    <a:lnTo>
                      <a:pt x="1375" y="645"/>
                    </a:lnTo>
                    <a:lnTo>
                      <a:pt x="1374" y="648"/>
                    </a:lnTo>
                    <a:lnTo>
                      <a:pt x="1373" y="650"/>
                    </a:lnTo>
                    <a:lnTo>
                      <a:pt x="1372" y="653"/>
                    </a:lnTo>
                    <a:lnTo>
                      <a:pt x="1369" y="651"/>
                    </a:lnTo>
                    <a:lnTo>
                      <a:pt x="1368" y="650"/>
                    </a:lnTo>
                    <a:lnTo>
                      <a:pt x="1367" y="648"/>
                    </a:lnTo>
                    <a:lnTo>
                      <a:pt x="1366" y="645"/>
                    </a:lnTo>
                    <a:lnTo>
                      <a:pt x="1365" y="644"/>
                    </a:lnTo>
                    <a:lnTo>
                      <a:pt x="1362" y="645"/>
                    </a:lnTo>
                    <a:lnTo>
                      <a:pt x="1359" y="649"/>
                    </a:lnTo>
                    <a:lnTo>
                      <a:pt x="1358" y="654"/>
                    </a:lnTo>
                    <a:lnTo>
                      <a:pt x="1358" y="659"/>
                    </a:lnTo>
                    <a:lnTo>
                      <a:pt x="1358" y="662"/>
                    </a:lnTo>
                    <a:lnTo>
                      <a:pt x="1359" y="664"/>
                    </a:lnTo>
                    <a:lnTo>
                      <a:pt x="1359" y="666"/>
                    </a:lnTo>
                    <a:lnTo>
                      <a:pt x="1359" y="669"/>
                    </a:lnTo>
                    <a:lnTo>
                      <a:pt x="1358" y="671"/>
                    </a:lnTo>
                    <a:lnTo>
                      <a:pt x="1356" y="673"/>
                    </a:lnTo>
                    <a:lnTo>
                      <a:pt x="1354" y="675"/>
                    </a:lnTo>
                    <a:lnTo>
                      <a:pt x="1352" y="677"/>
                    </a:lnTo>
                    <a:lnTo>
                      <a:pt x="1348" y="678"/>
                    </a:lnTo>
                    <a:lnTo>
                      <a:pt x="1345" y="680"/>
                    </a:lnTo>
                    <a:lnTo>
                      <a:pt x="1343" y="680"/>
                    </a:lnTo>
                    <a:lnTo>
                      <a:pt x="1342" y="680"/>
                    </a:lnTo>
                    <a:lnTo>
                      <a:pt x="1341" y="678"/>
                    </a:lnTo>
                    <a:lnTo>
                      <a:pt x="1340" y="677"/>
                    </a:lnTo>
                    <a:lnTo>
                      <a:pt x="1339" y="675"/>
                    </a:lnTo>
                    <a:lnTo>
                      <a:pt x="1337" y="674"/>
                    </a:lnTo>
                    <a:lnTo>
                      <a:pt x="1336" y="673"/>
                    </a:lnTo>
                    <a:lnTo>
                      <a:pt x="1334" y="673"/>
                    </a:lnTo>
                    <a:lnTo>
                      <a:pt x="1333" y="674"/>
                    </a:lnTo>
                    <a:lnTo>
                      <a:pt x="1334" y="676"/>
                    </a:lnTo>
                    <a:lnTo>
                      <a:pt x="1334" y="678"/>
                    </a:lnTo>
                    <a:lnTo>
                      <a:pt x="1334" y="681"/>
                    </a:lnTo>
                    <a:lnTo>
                      <a:pt x="1334" y="682"/>
                    </a:lnTo>
                    <a:lnTo>
                      <a:pt x="1331" y="682"/>
                    </a:lnTo>
                    <a:lnTo>
                      <a:pt x="1328" y="682"/>
                    </a:lnTo>
                    <a:lnTo>
                      <a:pt x="1324" y="681"/>
                    </a:lnTo>
                    <a:lnTo>
                      <a:pt x="1322" y="678"/>
                    </a:lnTo>
                    <a:lnTo>
                      <a:pt x="1321" y="677"/>
                    </a:lnTo>
                    <a:lnTo>
                      <a:pt x="1320" y="676"/>
                    </a:lnTo>
                    <a:lnTo>
                      <a:pt x="1319" y="676"/>
                    </a:lnTo>
                    <a:lnTo>
                      <a:pt x="1318" y="677"/>
                    </a:lnTo>
                    <a:lnTo>
                      <a:pt x="1318" y="678"/>
                    </a:lnTo>
                    <a:lnTo>
                      <a:pt x="1317" y="681"/>
                    </a:lnTo>
                    <a:lnTo>
                      <a:pt x="1317" y="682"/>
                    </a:lnTo>
                    <a:lnTo>
                      <a:pt x="1315" y="684"/>
                    </a:lnTo>
                    <a:lnTo>
                      <a:pt x="1313" y="686"/>
                    </a:lnTo>
                    <a:lnTo>
                      <a:pt x="1312" y="687"/>
                    </a:lnTo>
                    <a:lnTo>
                      <a:pt x="1309" y="688"/>
                    </a:lnTo>
                    <a:lnTo>
                      <a:pt x="1306" y="688"/>
                    </a:lnTo>
                    <a:lnTo>
                      <a:pt x="1299" y="688"/>
                    </a:lnTo>
                    <a:lnTo>
                      <a:pt x="1290" y="687"/>
                    </a:lnTo>
                    <a:lnTo>
                      <a:pt x="1282" y="686"/>
                    </a:lnTo>
                    <a:lnTo>
                      <a:pt x="1277" y="684"/>
                    </a:lnTo>
                    <a:lnTo>
                      <a:pt x="1275" y="680"/>
                    </a:lnTo>
                    <a:lnTo>
                      <a:pt x="1277" y="677"/>
                    </a:lnTo>
                    <a:lnTo>
                      <a:pt x="1279" y="676"/>
                    </a:lnTo>
                    <a:lnTo>
                      <a:pt x="1281" y="675"/>
                    </a:lnTo>
                    <a:lnTo>
                      <a:pt x="1285" y="674"/>
                    </a:lnTo>
                    <a:lnTo>
                      <a:pt x="1287" y="672"/>
                    </a:lnTo>
                    <a:lnTo>
                      <a:pt x="1289" y="671"/>
                    </a:lnTo>
                    <a:lnTo>
                      <a:pt x="1290" y="669"/>
                    </a:lnTo>
                    <a:lnTo>
                      <a:pt x="1290" y="666"/>
                    </a:lnTo>
                    <a:lnTo>
                      <a:pt x="1289" y="666"/>
                    </a:lnTo>
                    <a:lnTo>
                      <a:pt x="1288" y="667"/>
                    </a:lnTo>
                    <a:lnTo>
                      <a:pt x="1287" y="667"/>
                    </a:lnTo>
                    <a:lnTo>
                      <a:pt x="1286" y="669"/>
                    </a:lnTo>
                    <a:lnTo>
                      <a:pt x="1284" y="669"/>
                    </a:lnTo>
                    <a:lnTo>
                      <a:pt x="1282" y="669"/>
                    </a:lnTo>
                    <a:lnTo>
                      <a:pt x="1281" y="669"/>
                    </a:lnTo>
                    <a:lnTo>
                      <a:pt x="1280" y="667"/>
                    </a:lnTo>
                    <a:lnTo>
                      <a:pt x="1279" y="666"/>
                    </a:lnTo>
                    <a:lnTo>
                      <a:pt x="1268" y="666"/>
                    </a:lnTo>
                    <a:lnTo>
                      <a:pt x="1267" y="664"/>
                    </a:lnTo>
                    <a:lnTo>
                      <a:pt x="1267" y="663"/>
                    </a:lnTo>
                    <a:lnTo>
                      <a:pt x="1267" y="661"/>
                    </a:lnTo>
                    <a:lnTo>
                      <a:pt x="1269" y="660"/>
                    </a:lnTo>
                    <a:lnTo>
                      <a:pt x="1270" y="658"/>
                    </a:lnTo>
                    <a:lnTo>
                      <a:pt x="1271" y="655"/>
                    </a:lnTo>
                    <a:lnTo>
                      <a:pt x="1273" y="654"/>
                    </a:lnTo>
                    <a:lnTo>
                      <a:pt x="1273" y="652"/>
                    </a:lnTo>
                    <a:lnTo>
                      <a:pt x="1270" y="651"/>
                    </a:lnTo>
                    <a:lnTo>
                      <a:pt x="1268" y="650"/>
                    </a:lnTo>
                    <a:lnTo>
                      <a:pt x="1267" y="649"/>
                    </a:lnTo>
                    <a:lnTo>
                      <a:pt x="1266" y="647"/>
                    </a:lnTo>
                    <a:lnTo>
                      <a:pt x="1267" y="645"/>
                    </a:lnTo>
                    <a:lnTo>
                      <a:pt x="1269" y="643"/>
                    </a:lnTo>
                    <a:lnTo>
                      <a:pt x="1270" y="642"/>
                    </a:lnTo>
                    <a:lnTo>
                      <a:pt x="1273" y="640"/>
                    </a:lnTo>
                    <a:lnTo>
                      <a:pt x="1279" y="637"/>
                    </a:lnTo>
                    <a:lnTo>
                      <a:pt x="1285" y="634"/>
                    </a:lnTo>
                    <a:lnTo>
                      <a:pt x="1292" y="633"/>
                    </a:lnTo>
                    <a:lnTo>
                      <a:pt x="1297" y="632"/>
                    </a:lnTo>
                    <a:lnTo>
                      <a:pt x="1299" y="631"/>
                    </a:lnTo>
                    <a:lnTo>
                      <a:pt x="1301" y="630"/>
                    </a:lnTo>
                    <a:lnTo>
                      <a:pt x="1301" y="629"/>
                    </a:lnTo>
                    <a:lnTo>
                      <a:pt x="1300" y="627"/>
                    </a:lnTo>
                    <a:lnTo>
                      <a:pt x="1299" y="626"/>
                    </a:lnTo>
                    <a:lnTo>
                      <a:pt x="1297" y="625"/>
                    </a:lnTo>
                    <a:lnTo>
                      <a:pt x="1295" y="623"/>
                    </a:lnTo>
                    <a:lnTo>
                      <a:pt x="1292" y="622"/>
                    </a:lnTo>
                    <a:lnTo>
                      <a:pt x="1282" y="620"/>
                    </a:lnTo>
                    <a:lnTo>
                      <a:pt x="1274" y="622"/>
                    </a:lnTo>
                    <a:lnTo>
                      <a:pt x="1262" y="627"/>
                    </a:lnTo>
                    <a:lnTo>
                      <a:pt x="1248" y="627"/>
                    </a:lnTo>
                    <a:lnTo>
                      <a:pt x="1247" y="626"/>
                    </a:lnTo>
                    <a:lnTo>
                      <a:pt x="1246" y="625"/>
                    </a:lnTo>
                    <a:lnTo>
                      <a:pt x="1246" y="625"/>
                    </a:lnTo>
                    <a:lnTo>
                      <a:pt x="1246" y="623"/>
                    </a:lnTo>
                    <a:lnTo>
                      <a:pt x="1246" y="622"/>
                    </a:lnTo>
                    <a:lnTo>
                      <a:pt x="1248" y="621"/>
                    </a:lnTo>
                    <a:lnTo>
                      <a:pt x="1251" y="620"/>
                    </a:lnTo>
                    <a:lnTo>
                      <a:pt x="1254" y="620"/>
                    </a:lnTo>
                    <a:lnTo>
                      <a:pt x="1257" y="619"/>
                    </a:lnTo>
                    <a:lnTo>
                      <a:pt x="1259" y="618"/>
                    </a:lnTo>
                    <a:lnTo>
                      <a:pt x="1262" y="617"/>
                    </a:lnTo>
                    <a:lnTo>
                      <a:pt x="1263" y="615"/>
                    </a:lnTo>
                    <a:lnTo>
                      <a:pt x="1264" y="614"/>
                    </a:lnTo>
                    <a:lnTo>
                      <a:pt x="1265" y="612"/>
                    </a:lnTo>
                    <a:lnTo>
                      <a:pt x="1264" y="611"/>
                    </a:lnTo>
                    <a:lnTo>
                      <a:pt x="1262" y="611"/>
                    </a:lnTo>
                    <a:lnTo>
                      <a:pt x="1258" y="612"/>
                    </a:lnTo>
                    <a:lnTo>
                      <a:pt x="1255" y="614"/>
                    </a:lnTo>
                    <a:lnTo>
                      <a:pt x="1252" y="614"/>
                    </a:lnTo>
                    <a:lnTo>
                      <a:pt x="1248" y="614"/>
                    </a:lnTo>
                    <a:lnTo>
                      <a:pt x="1246" y="614"/>
                    </a:lnTo>
                    <a:lnTo>
                      <a:pt x="1243" y="612"/>
                    </a:lnTo>
                    <a:lnTo>
                      <a:pt x="1241" y="611"/>
                    </a:lnTo>
                    <a:lnTo>
                      <a:pt x="1238" y="610"/>
                    </a:lnTo>
                    <a:lnTo>
                      <a:pt x="1237" y="609"/>
                    </a:lnTo>
                    <a:lnTo>
                      <a:pt x="1237" y="607"/>
                    </a:lnTo>
                    <a:lnTo>
                      <a:pt x="1238" y="605"/>
                    </a:lnTo>
                    <a:lnTo>
                      <a:pt x="1239" y="604"/>
                    </a:lnTo>
                    <a:lnTo>
                      <a:pt x="1241" y="601"/>
                    </a:lnTo>
                    <a:lnTo>
                      <a:pt x="1242" y="600"/>
                    </a:lnTo>
                    <a:lnTo>
                      <a:pt x="1242" y="598"/>
                    </a:lnTo>
                    <a:lnTo>
                      <a:pt x="1242" y="597"/>
                    </a:lnTo>
                    <a:lnTo>
                      <a:pt x="1242" y="595"/>
                    </a:lnTo>
                    <a:lnTo>
                      <a:pt x="1242" y="594"/>
                    </a:lnTo>
                    <a:lnTo>
                      <a:pt x="1243" y="591"/>
                    </a:lnTo>
                    <a:lnTo>
                      <a:pt x="1244" y="590"/>
                    </a:lnTo>
                    <a:lnTo>
                      <a:pt x="1246" y="589"/>
                    </a:lnTo>
                    <a:lnTo>
                      <a:pt x="1248" y="589"/>
                    </a:lnTo>
                    <a:lnTo>
                      <a:pt x="1251" y="589"/>
                    </a:lnTo>
                    <a:lnTo>
                      <a:pt x="1253" y="589"/>
                    </a:lnTo>
                    <a:lnTo>
                      <a:pt x="1255" y="588"/>
                    </a:lnTo>
                    <a:lnTo>
                      <a:pt x="1257" y="588"/>
                    </a:lnTo>
                    <a:lnTo>
                      <a:pt x="1257" y="587"/>
                    </a:lnTo>
                    <a:lnTo>
                      <a:pt x="1258" y="586"/>
                    </a:lnTo>
                    <a:lnTo>
                      <a:pt x="1257" y="585"/>
                    </a:lnTo>
                    <a:lnTo>
                      <a:pt x="1255" y="584"/>
                    </a:lnTo>
                    <a:lnTo>
                      <a:pt x="1253" y="583"/>
                    </a:lnTo>
                    <a:lnTo>
                      <a:pt x="1251" y="583"/>
                    </a:lnTo>
                    <a:lnTo>
                      <a:pt x="1248" y="582"/>
                    </a:lnTo>
                    <a:lnTo>
                      <a:pt x="1248" y="580"/>
                    </a:lnTo>
                    <a:lnTo>
                      <a:pt x="1248" y="579"/>
                    </a:lnTo>
                    <a:lnTo>
                      <a:pt x="1248" y="577"/>
                    </a:lnTo>
                    <a:lnTo>
                      <a:pt x="1249" y="576"/>
                    </a:lnTo>
                    <a:lnTo>
                      <a:pt x="1248" y="574"/>
                    </a:lnTo>
                    <a:lnTo>
                      <a:pt x="1248" y="572"/>
                    </a:lnTo>
                    <a:lnTo>
                      <a:pt x="1247" y="571"/>
                    </a:lnTo>
                    <a:lnTo>
                      <a:pt x="1247" y="568"/>
                    </a:lnTo>
                    <a:lnTo>
                      <a:pt x="1248" y="566"/>
                    </a:lnTo>
                    <a:lnTo>
                      <a:pt x="1251" y="565"/>
                    </a:lnTo>
                    <a:lnTo>
                      <a:pt x="1253" y="565"/>
                    </a:lnTo>
                    <a:lnTo>
                      <a:pt x="1256" y="565"/>
                    </a:lnTo>
                    <a:lnTo>
                      <a:pt x="1258" y="566"/>
                    </a:lnTo>
                    <a:lnTo>
                      <a:pt x="1260" y="566"/>
                    </a:lnTo>
                    <a:lnTo>
                      <a:pt x="1263" y="567"/>
                    </a:lnTo>
                    <a:lnTo>
                      <a:pt x="1265" y="566"/>
                    </a:lnTo>
                    <a:lnTo>
                      <a:pt x="1266" y="565"/>
                    </a:lnTo>
                    <a:lnTo>
                      <a:pt x="1267" y="564"/>
                    </a:lnTo>
                    <a:lnTo>
                      <a:pt x="1266" y="562"/>
                    </a:lnTo>
                    <a:lnTo>
                      <a:pt x="1265" y="562"/>
                    </a:lnTo>
                    <a:lnTo>
                      <a:pt x="1263" y="561"/>
                    </a:lnTo>
                    <a:lnTo>
                      <a:pt x="1259" y="561"/>
                    </a:lnTo>
                    <a:lnTo>
                      <a:pt x="1258" y="558"/>
                    </a:lnTo>
                    <a:lnTo>
                      <a:pt x="1258" y="556"/>
                    </a:lnTo>
                    <a:lnTo>
                      <a:pt x="1258" y="554"/>
                    </a:lnTo>
                    <a:lnTo>
                      <a:pt x="1259" y="552"/>
                    </a:lnTo>
                    <a:lnTo>
                      <a:pt x="1262" y="549"/>
                    </a:lnTo>
                    <a:lnTo>
                      <a:pt x="1265" y="547"/>
                    </a:lnTo>
                    <a:lnTo>
                      <a:pt x="1268" y="545"/>
                    </a:lnTo>
                    <a:lnTo>
                      <a:pt x="1271" y="545"/>
                    </a:lnTo>
                    <a:lnTo>
                      <a:pt x="1275" y="545"/>
                    </a:lnTo>
                    <a:lnTo>
                      <a:pt x="1278" y="545"/>
                    </a:lnTo>
                    <a:lnTo>
                      <a:pt x="1280" y="545"/>
                    </a:lnTo>
                    <a:lnTo>
                      <a:pt x="1281" y="545"/>
                    </a:lnTo>
                    <a:lnTo>
                      <a:pt x="1281" y="544"/>
                    </a:lnTo>
                    <a:lnTo>
                      <a:pt x="1281" y="543"/>
                    </a:lnTo>
                    <a:lnTo>
                      <a:pt x="1281" y="542"/>
                    </a:lnTo>
                    <a:lnTo>
                      <a:pt x="1281" y="541"/>
                    </a:lnTo>
                    <a:lnTo>
                      <a:pt x="1284" y="540"/>
                    </a:lnTo>
                    <a:lnTo>
                      <a:pt x="1286" y="539"/>
                    </a:lnTo>
                    <a:lnTo>
                      <a:pt x="1288" y="539"/>
                    </a:lnTo>
                    <a:lnTo>
                      <a:pt x="1291" y="539"/>
                    </a:lnTo>
                    <a:lnTo>
                      <a:pt x="1292" y="539"/>
                    </a:lnTo>
                    <a:lnTo>
                      <a:pt x="1292" y="536"/>
                    </a:lnTo>
                    <a:lnTo>
                      <a:pt x="1289" y="534"/>
                    </a:lnTo>
                    <a:lnTo>
                      <a:pt x="1284" y="534"/>
                    </a:lnTo>
                    <a:lnTo>
                      <a:pt x="1278" y="534"/>
                    </a:lnTo>
                    <a:lnTo>
                      <a:pt x="1273" y="534"/>
                    </a:lnTo>
                    <a:lnTo>
                      <a:pt x="1268" y="534"/>
                    </a:lnTo>
                    <a:lnTo>
                      <a:pt x="1267" y="533"/>
                    </a:lnTo>
                    <a:lnTo>
                      <a:pt x="1266" y="533"/>
                    </a:lnTo>
                    <a:lnTo>
                      <a:pt x="1266" y="531"/>
                    </a:lnTo>
                    <a:lnTo>
                      <a:pt x="1267" y="530"/>
                    </a:lnTo>
                    <a:lnTo>
                      <a:pt x="1268" y="529"/>
                    </a:lnTo>
                    <a:lnTo>
                      <a:pt x="1270" y="528"/>
                    </a:lnTo>
                    <a:lnTo>
                      <a:pt x="1273" y="527"/>
                    </a:lnTo>
                    <a:lnTo>
                      <a:pt x="1275" y="525"/>
                    </a:lnTo>
                    <a:lnTo>
                      <a:pt x="1278" y="525"/>
                    </a:lnTo>
                    <a:lnTo>
                      <a:pt x="1281" y="525"/>
                    </a:lnTo>
                    <a:lnTo>
                      <a:pt x="1284" y="525"/>
                    </a:lnTo>
                    <a:lnTo>
                      <a:pt x="1292" y="523"/>
                    </a:lnTo>
                    <a:lnTo>
                      <a:pt x="1299" y="524"/>
                    </a:lnTo>
                    <a:lnTo>
                      <a:pt x="1306" y="528"/>
                    </a:lnTo>
                    <a:lnTo>
                      <a:pt x="1308" y="530"/>
                    </a:lnTo>
                    <a:lnTo>
                      <a:pt x="1309" y="532"/>
                    </a:lnTo>
                    <a:lnTo>
                      <a:pt x="1309" y="534"/>
                    </a:lnTo>
                    <a:lnTo>
                      <a:pt x="1309" y="536"/>
                    </a:lnTo>
                    <a:lnTo>
                      <a:pt x="1308" y="540"/>
                    </a:lnTo>
                    <a:lnTo>
                      <a:pt x="1308" y="543"/>
                    </a:lnTo>
                    <a:lnTo>
                      <a:pt x="1310" y="545"/>
                    </a:lnTo>
                    <a:lnTo>
                      <a:pt x="1312" y="547"/>
                    </a:lnTo>
                    <a:lnTo>
                      <a:pt x="1314" y="550"/>
                    </a:lnTo>
                    <a:lnTo>
                      <a:pt x="1317" y="552"/>
                    </a:lnTo>
                    <a:lnTo>
                      <a:pt x="1319" y="554"/>
                    </a:lnTo>
                    <a:lnTo>
                      <a:pt x="1320" y="555"/>
                    </a:lnTo>
                    <a:lnTo>
                      <a:pt x="1320" y="557"/>
                    </a:lnTo>
                    <a:lnTo>
                      <a:pt x="1321" y="560"/>
                    </a:lnTo>
                    <a:lnTo>
                      <a:pt x="1322" y="561"/>
                    </a:lnTo>
                    <a:lnTo>
                      <a:pt x="1323" y="563"/>
                    </a:lnTo>
                    <a:lnTo>
                      <a:pt x="1325" y="564"/>
                    </a:lnTo>
                    <a:lnTo>
                      <a:pt x="1328" y="565"/>
                    </a:lnTo>
                    <a:lnTo>
                      <a:pt x="1329" y="565"/>
                    </a:lnTo>
                    <a:lnTo>
                      <a:pt x="1331" y="564"/>
                    </a:lnTo>
                    <a:lnTo>
                      <a:pt x="1333" y="564"/>
                    </a:lnTo>
                    <a:lnTo>
                      <a:pt x="1334" y="564"/>
                    </a:lnTo>
                    <a:lnTo>
                      <a:pt x="1336" y="565"/>
                    </a:lnTo>
                    <a:lnTo>
                      <a:pt x="1345" y="565"/>
                    </a:lnTo>
                    <a:lnTo>
                      <a:pt x="1346" y="565"/>
                    </a:lnTo>
                    <a:lnTo>
                      <a:pt x="1348" y="566"/>
                    </a:lnTo>
                    <a:lnTo>
                      <a:pt x="1350" y="567"/>
                    </a:lnTo>
                    <a:lnTo>
                      <a:pt x="1350" y="569"/>
                    </a:lnTo>
                    <a:lnTo>
                      <a:pt x="1350" y="572"/>
                    </a:lnTo>
                    <a:lnTo>
                      <a:pt x="1348" y="573"/>
                    </a:lnTo>
                    <a:lnTo>
                      <a:pt x="1347" y="574"/>
                    </a:lnTo>
                    <a:lnTo>
                      <a:pt x="1346" y="576"/>
                    </a:lnTo>
                    <a:lnTo>
                      <a:pt x="1345" y="578"/>
                    </a:lnTo>
                    <a:lnTo>
                      <a:pt x="1345" y="580"/>
                    </a:lnTo>
                    <a:lnTo>
                      <a:pt x="1345" y="582"/>
                    </a:lnTo>
                    <a:lnTo>
                      <a:pt x="1347" y="584"/>
                    </a:lnTo>
                    <a:lnTo>
                      <a:pt x="1350" y="585"/>
                    </a:lnTo>
                    <a:lnTo>
                      <a:pt x="1352" y="587"/>
                    </a:lnTo>
                    <a:lnTo>
                      <a:pt x="1354" y="588"/>
                    </a:lnTo>
                    <a:lnTo>
                      <a:pt x="1356" y="588"/>
                    </a:lnTo>
                    <a:lnTo>
                      <a:pt x="1358" y="588"/>
                    </a:lnTo>
                    <a:lnTo>
                      <a:pt x="1358" y="587"/>
                    </a:lnTo>
                    <a:lnTo>
                      <a:pt x="1358" y="585"/>
                    </a:lnTo>
                    <a:lnTo>
                      <a:pt x="1358" y="583"/>
                    </a:lnTo>
                    <a:lnTo>
                      <a:pt x="1355" y="580"/>
                    </a:lnTo>
                    <a:lnTo>
                      <a:pt x="1354" y="578"/>
                    </a:lnTo>
                    <a:lnTo>
                      <a:pt x="1353" y="575"/>
                    </a:lnTo>
                    <a:lnTo>
                      <a:pt x="1354" y="572"/>
                    </a:lnTo>
                    <a:lnTo>
                      <a:pt x="1356" y="569"/>
                    </a:lnTo>
                    <a:lnTo>
                      <a:pt x="1359" y="568"/>
                    </a:lnTo>
                    <a:lnTo>
                      <a:pt x="1363" y="568"/>
                    </a:lnTo>
                    <a:lnTo>
                      <a:pt x="1365" y="569"/>
                    </a:lnTo>
                    <a:lnTo>
                      <a:pt x="1367" y="571"/>
                    </a:lnTo>
                    <a:lnTo>
                      <a:pt x="1368" y="573"/>
                    </a:lnTo>
                    <a:lnTo>
                      <a:pt x="1369" y="574"/>
                    </a:lnTo>
                    <a:lnTo>
                      <a:pt x="1369" y="576"/>
                    </a:lnTo>
                    <a:lnTo>
                      <a:pt x="1369" y="579"/>
                    </a:lnTo>
                    <a:lnTo>
                      <a:pt x="1370" y="580"/>
                    </a:lnTo>
                    <a:lnTo>
                      <a:pt x="1369" y="583"/>
                    </a:lnTo>
                    <a:lnTo>
                      <a:pt x="1368" y="584"/>
                    </a:lnTo>
                    <a:lnTo>
                      <a:pt x="1367" y="585"/>
                    </a:lnTo>
                    <a:lnTo>
                      <a:pt x="1368" y="586"/>
                    </a:lnTo>
                    <a:lnTo>
                      <a:pt x="1369" y="587"/>
                    </a:lnTo>
                    <a:lnTo>
                      <a:pt x="1370" y="587"/>
                    </a:lnTo>
                    <a:lnTo>
                      <a:pt x="1370" y="588"/>
                    </a:lnTo>
                    <a:lnTo>
                      <a:pt x="1372" y="589"/>
                    </a:lnTo>
                    <a:lnTo>
                      <a:pt x="1370" y="593"/>
                    </a:lnTo>
                    <a:lnTo>
                      <a:pt x="1370" y="598"/>
                    </a:lnTo>
                    <a:lnTo>
                      <a:pt x="1369" y="604"/>
                    </a:lnTo>
                    <a:lnTo>
                      <a:pt x="1370" y="607"/>
                    </a:lnTo>
                    <a:lnTo>
                      <a:pt x="1374" y="609"/>
                    </a:lnTo>
                    <a:lnTo>
                      <a:pt x="1380" y="610"/>
                    </a:lnTo>
                    <a:lnTo>
                      <a:pt x="1388" y="610"/>
                    </a:lnTo>
                    <a:lnTo>
                      <a:pt x="1396" y="611"/>
                    </a:lnTo>
                    <a:lnTo>
                      <a:pt x="1397" y="612"/>
                    </a:lnTo>
                    <a:lnTo>
                      <a:pt x="1398" y="612"/>
                    </a:lnTo>
                    <a:lnTo>
                      <a:pt x="1400" y="614"/>
                    </a:lnTo>
                    <a:lnTo>
                      <a:pt x="1402" y="615"/>
                    </a:lnTo>
                    <a:lnTo>
                      <a:pt x="1404" y="615"/>
                    </a:lnTo>
                    <a:lnTo>
                      <a:pt x="1406" y="616"/>
                    </a:lnTo>
                    <a:lnTo>
                      <a:pt x="1406" y="615"/>
                    </a:lnTo>
                    <a:lnTo>
                      <a:pt x="1406" y="615"/>
                    </a:lnTo>
                    <a:lnTo>
                      <a:pt x="1404" y="614"/>
                    </a:lnTo>
                    <a:lnTo>
                      <a:pt x="1402" y="611"/>
                    </a:lnTo>
                    <a:lnTo>
                      <a:pt x="1400" y="610"/>
                    </a:lnTo>
                    <a:lnTo>
                      <a:pt x="1398" y="608"/>
                    </a:lnTo>
                    <a:lnTo>
                      <a:pt x="1398" y="607"/>
                    </a:lnTo>
                    <a:lnTo>
                      <a:pt x="1396" y="605"/>
                    </a:lnTo>
                    <a:lnTo>
                      <a:pt x="1395" y="604"/>
                    </a:lnTo>
                    <a:lnTo>
                      <a:pt x="1394" y="601"/>
                    </a:lnTo>
                    <a:lnTo>
                      <a:pt x="1391" y="600"/>
                    </a:lnTo>
                    <a:lnTo>
                      <a:pt x="1389" y="600"/>
                    </a:lnTo>
                    <a:lnTo>
                      <a:pt x="1386" y="599"/>
                    </a:lnTo>
                    <a:lnTo>
                      <a:pt x="1384" y="597"/>
                    </a:lnTo>
                    <a:lnTo>
                      <a:pt x="1383" y="596"/>
                    </a:lnTo>
                    <a:lnTo>
                      <a:pt x="1382" y="594"/>
                    </a:lnTo>
                    <a:lnTo>
                      <a:pt x="1382" y="591"/>
                    </a:lnTo>
                    <a:lnTo>
                      <a:pt x="1383" y="589"/>
                    </a:lnTo>
                    <a:lnTo>
                      <a:pt x="1383" y="587"/>
                    </a:lnTo>
                    <a:lnTo>
                      <a:pt x="1383" y="586"/>
                    </a:lnTo>
                    <a:lnTo>
                      <a:pt x="1382" y="584"/>
                    </a:lnTo>
                    <a:lnTo>
                      <a:pt x="1382" y="582"/>
                    </a:lnTo>
                    <a:lnTo>
                      <a:pt x="1382" y="579"/>
                    </a:lnTo>
                    <a:lnTo>
                      <a:pt x="1383" y="577"/>
                    </a:lnTo>
                    <a:lnTo>
                      <a:pt x="1383" y="576"/>
                    </a:lnTo>
                    <a:lnTo>
                      <a:pt x="1385" y="574"/>
                    </a:lnTo>
                    <a:lnTo>
                      <a:pt x="1386" y="574"/>
                    </a:lnTo>
                    <a:lnTo>
                      <a:pt x="1389" y="574"/>
                    </a:lnTo>
                    <a:lnTo>
                      <a:pt x="1400" y="574"/>
                    </a:lnTo>
                    <a:lnTo>
                      <a:pt x="1412" y="575"/>
                    </a:lnTo>
                    <a:lnTo>
                      <a:pt x="1423" y="578"/>
                    </a:lnTo>
                    <a:lnTo>
                      <a:pt x="1429" y="580"/>
                    </a:lnTo>
                    <a:lnTo>
                      <a:pt x="1432" y="584"/>
                    </a:lnTo>
                    <a:lnTo>
                      <a:pt x="1435" y="587"/>
                    </a:lnTo>
                    <a:lnTo>
                      <a:pt x="1439" y="590"/>
                    </a:lnTo>
                    <a:lnTo>
                      <a:pt x="1441" y="594"/>
                    </a:lnTo>
                    <a:lnTo>
                      <a:pt x="1443" y="596"/>
                    </a:lnTo>
                    <a:lnTo>
                      <a:pt x="1444" y="597"/>
                    </a:lnTo>
                    <a:lnTo>
                      <a:pt x="1444" y="599"/>
                    </a:lnTo>
                    <a:lnTo>
                      <a:pt x="1445" y="600"/>
                    </a:lnTo>
                    <a:lnTo>
                      <a:pt x="1448" y="603"/>
                    </a:lnTo>
                    <a:lnTo>
                      <a:pt x="1450" y="605"/>
                    </a:lnTo>
                    <a:lnTo>
                      <a:pt x="1452" y="605"/>
                    </a:lnTo>
                    <a:lnTo>
                      <a:pt x="1454" y="606"/>
                    </a:lnTo>
                    <a:lnTo>
                      <a:pt x="1456" y="607"/>
                    </a:lnTo>
                    <a:lnTo>
                      <a:pt x="1459" y="608"/>
                    </a:lnTo>
                    <a:lnTo>
                      <a:pt x="1461" y="609"/>
                    </a:lnTo>
                    <a:lnTo>
                      <a:pt x="1464" y="609"/>
                    </a:lnTo>
                    <a:lnTo>
                      <a:pt x="1466" y="609"/>
                    </a:lnTo>
                    <a:lnTo>
                      <a:pt x="1467" y="609"/>
                    </a:lnTo>
                    <a:lnTo>
                      <a:pt x="1467" y="609"/>
                    </a:lnTo>
                    <a:lnTo>
                      <a:pt x="1466" y="608"/>
                    </a:lnTo>
                    <a:lnTo>
                      <a:pt x="1465" y="607"/>
                    </a:lnTo>
                    <a:lnTo>
                      <a:pt x="1463" y="606"/>
                    </a:lnTo>
                    <a:lnTo>
                      <a:pt x="1461" y="606"/>
                    </a:lnTo>
                    <a:lnTo>
                      <a:pt x="1459" y="605"/>
                    </a:lnTo>
                    <a:lnTo>
                      <a:pt x="1456" y="603"/>
                    </a:lnTo>
                    <a:lnTo>
                      <a:pt x="1455" y="601"/>
                    </a:lnTo>
                    <a:lnTo>
                      <a:pt x="1454" y="599"/>
                    </a:lnTo>
                    <a:lnTo>
                      <a:pt x="1453" y="597"/>
                    </a:lnTo>
                    <a:lnTo>
                      <a:pt x="1452" y="596"/>
                    </a:lnTo>
                    <a:lnTo>
                      <a:pt x="1450" y="593"/>
                    </a:lnTo>
                    <a:lnTo>
                      <a:pt x="1448" y="590"/>
                    </a:lnTo>
                    <a:lnTo>
                      <a:pt x="1445" y="587"/>
                    </a:lnTo>
                    <a:lnTo>
                      <a:pt x="1443" y="585"/>
                    </a:lnTo>
                    <a:lnTo>
                      <a:pt x="1442" y="583"/>
                    </a:lnTo>
                    <a:lnTo>
                      <a:pt x="1440" y="582"/>
                    </a:lnTo>
                    <a:lnTo>
                      <a:pt x="1438" y="579"/>
                    </a:lnTo>
                    <a:lnTo>
                      <a:pt x="1437" y="578"/>
                    </a:lnTo>
                    <a:lnTo>
                      <a:pt x="1437" y="576"/>
                    </a:lnTo>
                    <a:lnTo>
                      <a:pt x="1438" y="575"/>
                    </a:lnTo>
                    <a:lnTo>
                      <a:pt x="1440" y="573"/>
                    </a:lnTo>
                    <a:lnTo>
                      <a:pt x="1443" y="572"/>
                    </a:lnTo>
                    <a:lnTo>
                      <a:pt x="1448" y="569"/>
                    </a:lnTo>
                    <a:lnTo>
                      <a:pt x="1453" y="567"/>
                    </a:lnTo>
                    <a:lnTo>
                      <a:pt x="1459" y="565"/>
                    </a:lnTo>
                    <a:lnTo>
                      <a:pt x="1462" y="565"/>
                    </a:lnTo>
                    <a:lnTo>
                      <a:pt x="1466" y="565"/>
                    </a:lnTo>
                    <a:lnTo>
                      <a:pt x="1471" y="564"/>
                    </a:lnTo>
                    <a:lnTo>
                      <a:pt x="1474" y="563"/>
                    </a:lnTo>
                    <a:lnTo>
                      <a:pt x="1477" y="561"/>
                    </a:lnTo>
                    <a:lnTo>
                      <a:pt x="1481" y="558"/>
                    </a:lnTo>
                    <a:lnTo>
                      <a:pt x="1483" y="556"/>
                    </a:lnTo>
                    <a:lnTo>
                      <a:pt x="1485" y="555"/>
                    </a:lnTo>
                    <a:lnTo>
                      <a:pt x="1487" y="554"/>
                    </a:lnTo>
                    <a:lnTo>
                      <a:pt x="1489" y="553"/>
                    </a:lnTo>
                    <a:lnTo>
                      <a:pt x="1492" y="552"/>
                    </a:lnTo>
                    <a:lnTo>
                      <a:pt x="1502" y="547"/>
                    </a:lnTo>
                    <a:lnTo>
                      <a:pt x="1510" y="546"/>
                    </a:lnTo>
                    <a:lnTo>
                      <a:pt x="1520" y="547"/>
                    </a:lnTo>
                    <a:lnTo>
                      <a:pt x="1521" y="547"/>
                    </a:lnTo>
                    <a:lnTo>
                      <a:pt x="1524" y="546"/>
                    </a:lnTo>
                    <a:lnTo>
                      <a:pt x="1526" y="546"/>
                    </a:lnTo>
                    <a:lnTo>
                      <a:pt x="1529" y="545"/>
                    </a:lnTo>
                    <a:lnTo>
                      <a:pt x="1531" y="545"/>
                    </a:lnTo>
                    <a:lnTo>
                      <a:pt x="1532" y="544"/>
                    </a:lnTo>
                    <a:lnTo>
                      <a:pt x="1532" y="543"/>
                    </a:lnTo>
                    <a:lnTo>
                      <a:pt x="1531" y="543"/>
                    </a:lnTo>
                    <a:lnTo>
                      <a:pt x="1525" y="541"/>
                    </a:lnTo>
                    <a:lnTo>
                      <a:pt x="1517" y="541"/>
                    </a:lnTo>
                    <a:lnTo>
                      <a:pt x="1509" y="541"/>
                    </a:lnTo>
                    <a:lnTo>
                      <a:pt x="1492" y="541"/>
                    </a:lnTo>
                    <a:lnTo>
                      <a:pt x="1489" y="539"/>
                    </a:lnTo>
                    <a:lnTo>
                      <a:pt x="1490" y="535"/>
                    </a:lnTo>
                    <a:lnTo>
                      <a:pt x="1494" y="531"/>
                    </a:lnTo>
                    <a:lnTo>
                      <a:pt x="1499" y="527"/>
                    </a:lnTo>
                    <a:lnTo>
                      <a:pt x="1504" y="523"/>
                    </a:lnTo>
                    <a:lnTo>
                      <a:pt x="1507" y="521"/>
                    </a:lnTo>
                    <a:lnTo>
                      <a:pt x="1509" y="520"/>
                    </a:lnTo>
                    <a:lnTo>
                      <a:pt x="1513" y="519"/>
                    </a:lnTo>
                    <a:lnTo>
                      <a:pt x="1515" y="518"/>
                    </a:lnTo>
                    <a:lnTo>
                      <a:pt x="1516" y="517"/>
                    </a:lnTo>
                    <a:lnTo>
                      <a:pt x="1518" y="514"/>
                    </a:lnTo>
                    <a:lnTo>
                      <a:pt x="1518" y="514"/>
                    </a:lnTo>
                    <a:lnTo>
                      <a:pt x="1518" y="513"/>
                    </a:lnTo>
                    <a:lnTo>
                      <a:pt x="1517" y="512"/>
                    </a:lnTo>
                    <a:lnTo>
                      <a:pt x="1516" y="512"/>
                    </a:lnTo>
                    <a:lnTo>
                      <a:pt x="1514" y="512"/>
                    </a:lnTo>
                    <a:lnTo>
                      <a:pt x="1508" y="512"/>
                    </a:lnTo>
                    <a:lnTo>
                      <a:pt x="1504" y="514"/>
                    </a:lnTo>
                    <a:lnTo>
                      <a:pt x="1499" y="517"/>
                    </a:lnTo>
                    <a:lnTo>
                      <a:pt x="1496" y="519"/>
                    </a:lnTo>
                    <a:lnTo>
                      <a:pt x="1492" y="521"/>
                    </a:lnTo>
                    <a:lnTo>
                      <a:pt x="1487" y="524"/>
                    </a:lnTo>
                    <a:lnTo>
                      <a:pt x="1485" y="528"/>
                    </a:lnTo>
                    <a:lnTo>
                      <a:pt x="1483" y="531"/>
                    </a:lnTo>
                    <a:lnTo>
                      <a:pt x="1483" y="536"/>
                    </a:lnTo>
                    <a:lnTo>
                      <a:pt x="1483" y="538"/>
                    </a:lnTo>
                    <a:lnTo>
                      <a:pt x="1484" y="540"/>
                    </a:lnTo>
                    <a:lnTo>
                      <a:pt x="1484" y="541"/>
                    </a:lnTo>
                    <a:lnTo>
                      <a:pt x="1483" y="543"/>
                    </a:lnTo>
                    <a:lnTo>
                      <a:pt x="1481" y="544"/>
                    </a:lnTo>
                    <a:lnTo>
                      <a:pt x="1478" y="546"/>
                    </a:lnTo>
                    <a:lnTo>
                      <a:pt x="1477" y="547"/>
                    </a:lnTo>
                    <a:lnTo>
                      <a:pt x="1476" y="550"/>
                    </a:lnTo>
                    <a:lnTo>
                      <a:pt x="1472" y="553"/>
                    </a:lnTo>
                    <a:lnTo>
                      <a:pt x="1464" y="555"/>
                    </a:lnTo>
                    <a:lnTo>
                      <a:pt x="1456" y="557"/>
                    </a:lnTo>
                    <a:lnTo>
                      <a:pt x="1448" y="558"/>
                    </a:lnTo>
                    <a:lnTo>
                      <a:pt x="1444" y="560"/>
                    </a:lnTo>
                    <a:lnTo>
                      <a:pt x="1441" y="562"/>
                    </a:lnTo>
                    <a:lnTo>
                      <a:pt x="1437" y="562"/>
                    </a:lnTo>
                    <a:lnTo>
                      <a:pt x="1432" y="563"/>
                    </a:lnTo>
                    <a:lnTo>
                      <a:pt x="1431" y="562"/>
                    </a:lnTo>
                    <a:lnTo>
                      <a:pt x="1430" y="561"/>
                    </a:lnTo>
                    <a:lnTo>
                      <a:pt x="1430" y="558"/>
                    </a:lnTo>
                    <a:lnTo>
                      <a:pt x="1431" y="557"/>
                    </a:lnTo>
                    <a:lnTo>
                      <a:pt x="1431" y="556"/>
                    </a:lnTo>
                    <a:lnTo>
                      <a:pt x="1431" y="555"/>
                    </a:lnTo>
                    <a:lnTo>
                      <a:pt x="1430" y="554"/>
                    </a:lnTo>
                    <a:lnTo>
                      <a:pt x="1428" y="553"/>
                    </a:lnTo>
                    <a:lnTo>
                      <a:pt x="1426" y="554"/>
                    </a:lnTo>
                    <a:lnTo>
                      <a:pt x="1423" y="555"/>
                    </a:lnTo>
                    <a:lnTo>
                      <a:pt x="1420" y="557"/>
                    </a:lnTo>
                    <a:lnTo>
                      <a:pt x="1418" y="560"/>
                    </a:lnTo>
                    <a:lnTo>
                      <a:pt x="1417" y="562"/>
                    </a:lnTo>
                    <a:lnTo>
                      <a:pt x="1415" y="563"/>
                    </a:lnTo>
                    <a:lnTo>
                      <a:pt x="1410" y="564"/>
                    </a:lnTo>
                    <a:lnTo>
                      <a:pt x="1402" y="565"/>
                    </a:lnTo>
                    <a:lnTo>
                      <a:pt x="1396" y="565"/>
                    </a:lnTo>
                    <a:lnTo>
                      <a:pt x="1391" y="563"/>
                    </a:lnTo>
                    <a:lnTo>
                      <a:pt x="1389" y="562"/>
                    </a:lnTo>
                    <a:lnTo>
                      <a:pt x="1389" y="560"/>
                    </a:lnTo>
                    <a:lnTo>
                      <a:pt x="1389" y="558"/>
                    </a:lnTo>
                    <a:lnTo>
                      <a:pt x="1390" y="556"/>
                    </a:lnTo>
                    <a:lnTo>
                      <a:pt x="1390" y="555"/>
                    </a:lnTo>
                    <a:lnTo>
                      <a:pt x="1391" y="554"/>
                    </a:lnTo>
                    <a:lnTo>
                      <a:pt x="1391" y="552"/>
                    </a:lnTo>
                    <a:lnTo>
                      <a:pt x="1393" y="550"/>
                    </a:lnTo>
                    <a:lnTo>
                      <a:pt x="1395" y="547"/>
                    </a:lnTo>
                    <a:lnTo>
                      <a:pt x="1397" y="546"/>
                    </a:lnTo>
                    <a:lnTo>
                      <a:pt x="1399" y="545"/>
                    </a:lnTo>
                    <a:lnTo>
                      <a:pt x="1415" y="540"/>
                    </a:lnTo>
                    <a:lnTo>
                      <a:pt x="1430" y="536"/>
                    </a:lnTo>
                    <a:lnTo>
                      <a:pt x="1433" y="535"/>
                    </a:lnTo>
                    <a:lnTo>
                      <a:pt x="1434" y="534"/>
                    </a:lnTo>
                    <a:lnTo>
                      <a:pt x="1434" y="534"/>
                    </a:lnTo>
                    <a:lnTo>
                      <a:pt x="1433" y="533"/>
                    </a:lnTo>
                    <a:lnTo>
                      <a:pt x="1432" y="533"/>
                    </a:lnTo>
                    <a:lnTo>
                      <a:pt x="1430" y="533"/>
                    </a:lnTo>
                    <a:lnTo>
                      <a:pt x="1428" y="533"/>
                    </a:lnTo>
                    <a:lnTo>
                      <a:pt x="1426" y="534"/>
                    </a:lnTo>
                    <a:lnTo>
                      <a:pt x="1423" y="534"/>
                    </a:lnTo>
                    <a:lnTo>
                      <a:pt x="1421" y="534"/>
                    </a:lnTo>
                    <a:lnTo>
                      <a:pt x="1410" y="535"/>
                    </a:lnTo>
                    <a:lnTo>
                      <a:pt x="1399" y="539"/>
                    </a:lnTo>
                    <a:lnTo>
                      <a:pt x="1389" y="543"/>
                    </a:lnTo>
                    <a:lnTo>
                      <a:pt x="1385" y="544"/>
                    </a:lnTo>
                    <a:lnTo>
                      <a:pt x="1383" y="546"/>
                    </a:lnTo>
                    <a:lnTo>
                      <a:pt x="1380" y="549"/>
                    </a:lnTo>
                    <a:lnTo>
                      <a:pt x="1378" y="551"/>
                    </a:lnTo>
                    <a:lnTo>
                      <a:pt x="1376" y="554"/>
                    </a:lnTo>
                    <a:lnTo>
                      <a:pt x="1369" y="555"/>
                    </a:lnTo>
                    <a:lnTo>
                      <a:pt x="1363" y="554"/>
                    </a:lnTo>
                    <a:lnTo>
                      <a:pt x="1356" y="552"/>
                    </a:lnTo>
                    <a:lnTo>
                      <a:pt x="1352" y="550"/>
                    </a:lnTo>
                    <a:lnTo>
                      <a:pt x="1348" y="549"/>
                    </a:lnTo>
                    <a:lnTo>
                      <a:pt x="1346" y="547"/>
                    </a:lnTo>
                    <a:lnTo>
                      <a:pt x="1346" y="546"/>
                    </a:lnTo>
                    <a:lnTo>
                      <a:pt x="1347" y="545"/>
                    </a:lnTo>
                    <a:lnTo>
                      <a:pt x="1350" y="544"/>
                    </a:lnTo>
                    <a:lnTo>
                      <a:pt x="1354" y="543"/>
                    </a:lnTo>
                    <a:lnTo>
                      <a:pt x="1365" y="540"/>
                    </a:lnTo>
                    <a:lnTo>
                      <a:pt x="1376" y="540"/>
                    </a:lnTo>
                    <a:lnTo>
                      <a:pt x="1387" y="539"/>
                    </a:lnTo>
                    <a:lnTo>
                      <a:pt x="1398" y="532"/>
                    </a:lnTo>
                    <a:lnTo>
                      <a:pt x="1408" y="525"/>
                    </a:lnTo>
                    <a:lnTo>
                      <a:pt x="1410" y="524"/>
                    </a:lnTo>
                    <a:lnTo>
                      <a:pt x="1410" y="524"/>
                    </a:lnTo>
                    <a:lnTo>
                      <a:pt x="1410" y="523"/>
                    </a:lnTo>
                    <a:lnTo>
                      <a:pt x="1408" y="523"/>
                    </a:lnTo>
                    <a:lnTo>
                      <a:pt x="1406" y="523"/>
                    </a:lnTo>
                    <a:lnTo>
                      <a:pt x="1404" y="524"/>
                    </a:lnTo>
                    <a:lnTo>
                      <a:pt x="1401" y="524"/>
                    </a:lnTo>
                    <a:lnTo>
                      <a:pt x="1399" y="525"/>
                    </a:lnTo>
                    <a:lnTo>
                      <a:pt x="1396" y="528"/>
                    </a:lnTo>
                    <a:lnTo>
                      <a:pt x="1391" y="530"/>
                    </a:lnTo>
                    <a:lnTo>
                      <a:pt x="1387" y="532"/>
                    </a:lnTo>
                    <a:lnTo>
                      <a:pt x="1383" y="534"/>
                    </a:lnTo>
                    <a:lnTo>
                      <a:pt x="1372" y="536"/>
                    </a:lnTo>
                    <a:lnTo>
                      <a:pt x="1361" y="539"/>
                    </a:lnTo>
                    <a:lnTo>
                      <a:pt x="1356" y="539"/>
                    </a:lnTo>
                    <a:lnTo>
                      <a:pt x="1353" y="540"/>
                    </a:lnTo>
                    <a:lnTo>
                      <a:pt x="1350" y="541"/>
                    </a:lnTo>
                    <a:lnTo>
                      <a:pt x="1346" y="541"/>
                    </a:lnTo>
                    <a:lnTo>
                      <a:pt x="1343" y="541"/>
                    </a:lnTo>
                    <a:lnTo>
                      <a:pt x="1340" y="541"/>
                    </a:lnTo>
                    <a:lnTo>
                      <a:pt x="1337" y="540"/>
                    </a:lnTo>
                    <a:lnTo>
                      <a:pt x="1335" y="540"/>
                    </a:lnTo>
                    <a:lnTo>
                      <a:pt x="1333" y="539"/>
                    </a:lnTo>
                    <a:lnTo>
                      <a:pt x="1333" y="538"/>
                    </a:lnTo>
                    <a:lnTo>
                      <a:pt x="1333" y="535"/>
                    </a:lnTo>
                    <a:lnTo>
                      <a:pt x="1334" y="534"/>
                    </a:lnTo>
                    <a:lnTo>
                      <a:pt x="1335" y="533"/>
                    </a:lnTo>
                    <a:lnTo>
                      <a:pt x="1336" y="532"/>
                    </a:lnTo>
                    <a:lnTo>
                      <a:pt x="1337" y="531"/>
                    </a:lnTo>
                    <a:lnTo>
                      <a:pt x="1339" y="530"/>
                    </a:lnTo>
                    <a:lnTo>
                      <a:pt x="1340" y="530"/>
                    </a:lnTo>
                    <a:lnTo>
                      <a:pt x="1342" y="529"/>
                    </a:lnTo>
                    <a:lnTo>
                      <a:pt x="1342" y="529"/>
                    </a:lnTo>
                    <a:lnTo>
                      <a:pt x="1343" y="528"/>
                    </a:lnTo>
                    <a:lnTo>
                      <a:pt x="1343" y="527"/>
                    </a:lnTo>
                    <a:lnTo>
                      <a:pt x="1343" y="525"/>
                    </a:lnTo>
                    <a:lnTo>
                      <a:pt x="1342" y="524"/>
                    </a:lnTo>
                    <a:lnTo>
                      <a:pt x="1341" y="524"/>
                    </a:lnTo>
                    <a:lnTo>
                      <a:pt x="1341" y="523"/>
                    </a:lnTo>
                    <a:lnTo>
                      <a:pt x="1341" y="521"/>
                    </a:lnTo>
                    <a:lnTo>
                      <a:pt x="1343" y="519"/>
                    </a:lnTo>
                    <a:lnTo>
                      <a:pt x="1345" y="519"/>
                    </a:lnTo>
                    <a:lnTo>
                      <a:pt x="1351" y="517"/>
                    </a:lnTo>
                    <a:lnTo>
                      <a:pt x="1356" y="513"/>
                    </a:lnTo>
                    <a:lnTo>
                      <a:pt x="1361" y="510"/>
                    </a:lnTo>
                    <a:lnTo>
                      <a:pt x="1356" y="510"/>
                    </a:lnTo>
                    <a:lnTo>
                      <a:pt x="1353" y="511"/>
                    </a:lnTo>
                    <a:lnTo>
                      <a:pt x="1350" y="512"/>
                    </a:lnTo>
                    <a:lnTo>
                      <a:pt x="1346" y="513"/>
                    </a:lnTo>
                    <a:lnTo>
                      <a:pt x="1345" y="514"/>
                    </a:lnTo>
                    <a:lnTo>
                      <a:pt x="1341" y="517"/>
                    </a:lnTo>
                    <a:lnTo>
                      <a:pt x="1336" y="518"/>
                    </a:lnTo>
                    <a:lnTo>
                      <a:pt x="1332" y="519"/>
                    </a:lnTo>
                    <a:lnTo>
                      <a:pt x="1330" y="518"/>
                    </a:lnTo>
                    <a:lnTo>
                      <a:pt x="1330" y="518"/>
                    </a:lnTo>
                    <a:lnTo>
                      <a:pt x="1329" y="517"/>
                    </a:lnTo>
                    <a:lnTo>
                      <a:pt x="1330" y="516"/>
                    </a:lnTo>
                    <a:lnTo>
                      <a:pt x="1330" y="514"/>
                    </a:lnTo>
                    <a:lnTo>
                      <a:pt x="1330" y="514"/>
                    </a:lnTo>
                    <a:lnTo>
                      <a:pt x="1331" y="513"/>
                    </a:lnTo>
                    <a:lnTo>
                      <a:pt x="1332" y="512"/>
                    </a:lnTo>
                    <a:lnTo>
                      <a:pt x="1333" y="511"/>
                    </a:lnTo>
                    <a:lnTo>
                      <a:pt x="1334" y="510"/>
                    </a:lnTo>
                    <a:lnTo>
                      <a:pt x="1335" y="509"/>
                    </a:lnTo>
                    <a:lnTo>
                      <a:pt x="1336" y="508"/>
                    </a:lnTo>
                    <a:lnTo>
                      <a:pt x="1336" y="508"/>
                    </a:lnTo>
                    <a:lnTo>
                      <a:pt x="1336" y="507"/>
                    </a:lnTo>
                    <a:lnTo>
                      <a:pt x="1334" y="507"/>
                    </a:lnTo>
                    <a:lnTo>
                      <a:pt x="1332" y="508"/>
                    </a:lnTo>
                    <a:lnTo>
                      <a:pt x="1329" y="508"/>
                    </a:lnTo>
                    <a:lnTo>
                      <a:pt x="1324" y="509"/>
                    </a:lnTo>
                    <a:lnTo>
                      <a:pt x="1319" y="509"/>
                    </a:lnTo>
                    <a:lnTo>
                      <a:pt x="1314" y="510"/>
                    </a:lnTo>
                    <a:lnTo>
                      <a:pt x="1312" y="509"/>
                    </a:lnTo>
                    <a:lnTo>
                      <a:pt x="1311" y="508"/>
                    </a:lnTo>
                    <a:lnTo>
                      <a:pt x="1311" y="507"/>
                    </a:lnTo>
                    <a:lnTo>
                      <a:pt x="1311" y="505"/>
                    </a:lnTo>
                    <a:lnTo>
                      <a:pt x="1312" y="503"/>
                    </a:lnTo>
                    <a:lnTo>
                      <a:pt x="1314" y="502"/>
                    </a:lnTo>
                    <a:lnTo>
                      <a:pt x="1317" y="501"/>
                    </a:lnTo>
                    <a:lnTo>
                      <a:pt x="1318" y="500"/>
                    </a:lnTo>
                    <a:lnTo>
                      <a:pt x="1319" y="499"/>
                    </a:lnTo>
                    <a:lnTo>
                      <a:pt x="1320" y="497"/>
                    </a:lnTo>
                    <a:lnTo>
                      <a:pt x="1322" y="495"/>
                    </a:lnTo>
                    <a:lnTo>
                      <a:pt x="1324" y="494"/>
                    </a:lnTo>
                    <a:lnTo>
                      <a:pt x="1329" y="492"/>
                    </a:lnTo>
                    <a:lnTo>
                      <a:pt x="1331" y="492"/>
                    </a:lnTo>
                    <a:lnTo>
                      <a:pt x="1334" y="492"/>
                    </a:lnTo>
                    <a:lnTo>
                      <a:pt x="1336" y="492"/>
                    </a:lnTo>
                    <a:lnTo>
                      <a:pt x="1339" y="492"/>
                    </a:lnTo>
                    <a:lnTo>
                      <a:pt x="1340" y="491"/>
                    </a:lnTo>
                    <a:lnTo>
                      <a:pt x="1341" y="489"/>
                    </a:lnTo>
                    <a:lnTo>
                      <a:pt x="1341" y="488"/>
                    </a:lnTo>
                    <a:lnTo>
                      <a:pt x="1343" y="486"/>
                    </a:lnTo>
                    <a:lnTo>
                      <a:pt x="1345" y="485"/>
                    </a:lnTo>
                    <a:lnTo>
                      <a:pt x="1347" y="484"/>
                    </a:lnTo>
                    <a:lnTo>
                      <a:pt x="1351" y="484"/>
                    </a:lnTo>
                    <a:lnTo>
                      <a:pt x="1354" y="484"/>
                    </a:lnTo>
                    <a:lnTo>
                      <a:pt x="1356" y="481"/>
                    </a:lnTo>
                    <a:lnTo>
                      <a:pt x="1361" y="479"/>
                    </a:lnTo>
                    <a:lnTo>
                      <a:pt x="1365" y="479"/>
                    </a:lnTo>
                    <a:lnTo>
                      <a:pt x="1367" y="479"/>
                    </a:lnTo>
                    <a:lnTo>
                      <a:pt x="1369" y="480"/>
                    </a:lnTo>
                    <a:lnTo>
                      <a:pt x="1372" y="480"/>
                    </a:lnTo>
                    <a:lnTo>
                      <a:pt x="1374" y="481"/>
                    </a:lnTo>
                    <a:lnTo>
                      <a:pt x="1376" y="481"/>
                    </a:lnTo>
                    <a:lnTo>
                      <a:pt x="1377" y="483"/>
                    </a:lnTo>
                    <a:lnTo>
                      <a:pt x="1378" y="481"/>
                    </a:lnTo>
                    <a:lnTo>
                      <a:pt x="1380" y="481"/>
                    </a:lnTo>
                    <a:lnTo>
                      <a:pt x="1383" y="481"/>
                    </a:lnTo>
                    <a:lnTo>
                      <a:pt x="1385" y="481"/>
                    </a:lnTo>
                    <a:lnTo>
                      <a:pt x="1387" y="481"/>
                    </a:lnTo>
                    <a:lnTo>
                      <a:pt x="1389" y="484"/>
                    </a:lnTo>
                    <a:lnTo>
                      <a:pt x="1391" y="484"/>
                    </a:lnTo>
                    <a:lnTo>
                      <a:pt x="1394" y="484"/>
                    </a:lnTo>
                    <a:lnTo>
                      <a:pt x="1396" y="483"/>
                    </a:lnTo>
                    <a:lnTo>
                      <a:pt x="1397" y="483"/>
                    </a:lnTo>
                    <a:lnTo>
                      <a:pt x="1397" y="483"/>
                    </a:lnTo>
                    <a:lnTo>
                      <a:pt x="1396" y="481"/>
                    </a:lnTo>
                    <a:lnTo>
                      <a:pt x="1394" y="479"/>
                    </a:lnTo>
                    <a:lnTo>
                      <a:pt x="1393" y="478"/>
                    </a:lnTo>
                    <a:lnTo>
                      <a:pt x="1389" y="477"/>
                    </a:lnTo>
                    <a:lnTo>
                      <a:pt x="1387" y="477"/>
                    </a:lnTo>
                    <a:lnTo>
                      <a:pt x="1385" y="476"/>
                    </a:lnTo>
                    <a:lnTo>
                      <a:pt x="1383" y="475"/>
                    </a:lnTo>
                    <a:lnTo>
                      <a:pt x="1382" y="474"/>
                    </a:lnTo>
                    <a:lnTo>
                      <a:pt x="1383" y="473"/>
                    </a:lnTo>
                    <a:lnTo>
                      <a:pt x="1383" y="471"/>
                    </a:lnTo>
                    <a:lnTo>
                      <a:pt x="1384" y="470"/>
                    </a:lnTo>
                    <a:lnTo>
                      <a:pt x="1386" y="470"/>
                    </a:lnTo>
                    <a:lnTo>
                      <a:pt x="1387" y="470"/>
                    </a:lnTo>
                    <a:lnTo>
                      <a:pt x="1389" y="470"/>
                    </a:lnTo>
                    <a:lnTo>
                      <a:pt x="1390" y="469"/>
                    </a:lnTo>
                    <a:lnTo>
                      <a:pt x="1391" y="469"/>
                    </a:lnTo>
                    <a:lnTo>
                      <a:pt x="1391" y="468"/>
                    </a:lnTo>
                    <a:lnTo>
                      <a:pt x="1391" y="467"/>
                    </a:lnTo>
                    <a:lnTo>
                      <a:pt x="1391" y="466"/>
                    </a:lnTo>
                    <a:lnTo>
                      <a:pt x="1391" y="466"/>
                    </a:lnTo>
                    <a:lnTo>
                      <a:pt x="1389" y="464"/>
                    </a:lnTo>
                    <a:lnTo>
                      <a:pt x="1387" y="463"/>
                    </a:lnTo>
                    <a:lnTo>
                      <a:pt x="1386" y="462"/>
                    </a:lnTo>
                    <a:lnTo>
                      <a:pt x="1385" y="460"/>
                    </a:lnTo>
                    <a:lnTo>
                      <a:pt x="1384" y="459"/>
                    </a:lnTo>
                    <a:lnTo>
                      <a:pt x="1385" y="458"/>
                    </a:lnTo>
                    <a:lnTo>
                      <a:pt x="1387" y="457"/>
                    </a:lnTo>
                    <a:lnTo>
                      <a:pt x="1391" y="457"/>
                    </a:lnTo>
                    <a:lnTo>
                      <a:pt x="1395" y="457"/>
                    </a:lnTo>
                    <a:lnTo>
                      <a:pt x="1399" y="457"/>
                    </a:lnTo>
                    <a:lnTo>
                      <a:pt x="1402" y="457"/>
                    </a:lnTo>
                    <a:lnTo>
                      <a:pt x="1406" y="459"/>
                    </a:lnTo>
                    <a:lnTo>
                      <a:pt x="1408" y="459"/>
                    </a:lnTo>
                    <a:lnTo>
                      <a:pt x="1409" y="462"/>
                    </a:lnTo>
                    <a:lnTo>
                      <a:pt x="1411" y="463"/>
                    </a:lnTo>
                    <a:lnTo>
                      <a:pt x="1412" y="464"/>
                    </a:lnTo>
                    <a:lnTo>
                      <a:pt x="1417" y="466"/>
                    </a:lnTo>
                    <a:lnTo>
                      <a:pt x="1420" y="468"/>
                    </a:lnTo>
                    <a:lnTo>
                      <a:pt x="1423" y="470"/>
                    </a:lnTo>
                    <a:lnTo>
                      <a:pt x="1426" y="469"/>
                    </a:lnTo>
                    <a:lnTo>
                      <a:pt x="1428" y="468"/>
                    </a:lnTo>
                    <a:lnTo>
                      <a:pt x="1430" y="468"/>
                    </a:lnTo>
                    <a:lnTo>
                      <a:pt x="1434" y="470"/>
                    </a:lnTo>
                    <a:lnTo>
                      <a:pt x="1437" y="473"/>
                    </a:lnTo>
                    <a:lnTo>
                      <a:pt x="1439" y="475"/>
                    </a:lnTo>
                    <a:lnTo>
                      <a:pt x="1443" y="476"/>
                    </a:lnTo>
                    <a:lnTo>
                      <a:pt x="1446" y="477"/>
                    </a:lnTo>
                    <a:lnTo>
                      <a:pt x="1451" y="478"/>
                    </a:lnTo>
                    <a:lnTo>
                      <a:pt x="1454" y="479"/>
                    </a:lnTo>
                    <a:lnTo>
                      <a:pt x="1456" y="479"/>
                    </a:lnTo>
                    <a:lnTo>
                      <a:pt x="1457" y="478"/>
                    </a:lnTo>
                    <a:lnTo>
                      <a:pt x="1459" y="477"/>
                    </a:lnTo>
                    <a:lnTo>
                      <a:pt x="1457" y="477"/>
                    </a:lnTo>
                    <a:lnTo>
                      <a:pt x="1456" y="476"/>
                    </a:lnTo>
                    <a:lnTo>
                      <a:pt x="1454" y="475"/>
                    </a:lnTo>
                    <a:lnTo>
                      <a:pt x="1453" y="475"/>
                    </a:lnTo>
                    <a:lnTo>
                      <a:pt x="1452" y="475"/>
                    </a:lnTo>
                    <a:lnTo>
                      <a:pt x="1450" y="473"/>
                    </a:lnTo>
                    <a:lnTo>
                      <a:pt x="1446" y="470"/>
                    </a:lnTo>
                    <a:lnTo>
                      <a:pt x="1443" y="468"/>
                    </a:lnTo>
                    <a:lnTo>
                      <a:pt x="1440" y="466"/>
                    </a:lnTo>
                    <a:lnTo>
                      <a:pt x="1437" y="464"/>
                    </a:lnTo>
                    <a:lnTo>
                      <a:pt x="1434" y="460"/>
                    </a:lnTo>
                    <a:lnTo>
                      <a:pt x="1433" y="458"/>
                    </a:lnTo>
                    <a:lnTo>
                      <a:pt x="1432" y="457"/>
                    </a:lnTo>
                    <a:lnTo>
                      <a:pt x="1433" y="456"/>
                    </a:lnTo>
                    <a:lnTo>
                      <a:pt x="1434" y="455"/>
                    </a:lnTo>
                    <a:lnTo>
                      <a:pt x="1435" y="454"/>
                    </a:lnTo>
                    <a:lnTo>
                      <a:pt x="1437" y="454"/>
                    </a:lnTo>
                    <a:lnTo>
                      <a:pt x="1437" y="453"/>
                    </a:lnTo>
                    <a:lnTo>
                      <a:pt x="1438" y="451"/>
                    </a:lnTo>
                    <a:lnTo>
                      <a:pt x="1439" y="451"/>
                    </a:lnTo>
                    <a:lnTo>
                      <a:pt x="1439" y="449"/>
                    </a:lnTo>
                    <a:lnTo>
                      <a:pt x="1439" y="448"/>
                    </a:lnTo>
                    <a:lnTo>
                      <a:pt x="1439" y="447"/>
                    </a:lnTo>
                    <a:lnTo>
                      <a:pt x="1439" y="447"/>
                    </a:lnTo>
                    <a:lnTo>
                      <a:pt x="1439" y="446"/>
                    </a:lnTo>
                    <a:lnTo>
                      <a:pt x="1440" y="446"/>
                    </a:lnTo>
                    <a:lnTo>
                      <a:pt x="1441" y="446"/>
                    </a:lnTo>
                    <a:lnTo>
                      <a:pt x="1443" y="447"/>
                    </a:lnTo>
                    <a:lnTo>
                      <a:pt x="1445" y="449"/>
                    </a:lnTo>
                    <a:lnTo>
                      <a:pt x="1448" y="451"/>
                    </a:lnTo>
                    <a:lnTo>
                      <a:pt x="1451" y="452"/>
                    </a:lnTo>
                    <a:lnTo>
                      <a:pt x="1453" y="453"/>
                    </a:lnTo>
                    <a:lnTo>
                      <a:pt x="1456" y="453"/>
                    </a:lnTo>
                    <a:lnTo>
                      <a:pt x="1456" y="452"/>
                    </a:lnTo>
                    <a:lnTo>
                      <a:pt x="1455" y="451"/>
                    </a:lnTo>
                    <a:lnTo>
                      <a:pt x="1454" y="448"/>
                    </a:lnTo>
                    <a:lnTo>
                      <a:pt x="1453" y="445"/>
                    </a:lnTo>
                    <a:lnTo>
                      <a:pt x="1452" y="443"/>
                    </a:lnTo>
                    <a:lnTo>
                      <a:pt x="1451" y="441"/>
                    </a:lnTo>
                    <a:lnTo>
                      <a:pt x="1450" y="440"/>
                    </a:lnTo>
                    <a:lnTo>
                      <a:pt x="1449" y="438"/>
                    </a:lnTo>
                    <a:lnTo>
                      <a:pt x="1449" y="437"/>
                    </a:lnTo>
                    <a:lnTo>
                      <a:pt x="1448" y="436"/>
                    </a:lnTo>
                    <a:lnTo>
                      <a:pt x="1449" y="435"/>
                    </a:lnTo>
                    <a:lnTo>
                      <a:pt x="1450" y="434"/>
                    </a:lnTo>
                    <a:lnTo>
                      <a:pt x="1451" y="434"/>
                    </a:lnTo>
                    <a:lnTo>
                      <a:pt x="1454" y="435"/>
                    </a:lnTo>
                    <a:lnTo>
                      <a:pt x="1455" y="435"/>
                    </a:lnTo>
                    <a:lnTo>
                      <a:pt x="1456" y="435"/>
                    </a:lnTo>
                    <a:lnTo>
                      <a:pt x="1457" y="436"/>
                    </a:lnTo>
                    <a:lnTo>
                      <a:pt x="1460" y="437"/>
                    </a:lnTo>
                    <a:lnTo>
                      <a:pt x="1462" y="438"/>
                    </a:lnTo>
                    <a:lnTo>
                      <a:pt x="1463" y="438"/>
                    </a:lnTo>
                    <a:lnTo>
                      <a:pt x="1465" y="440"/>
                    </a:lnTo>
                    <a:lnTo>
                      <a:pt x="1465" y="440"/>
                    </a:lnTo>
                    <a:lnTo>
                      <a:pt x="1465" y="440"/>
                    </a:lnTo>
                    <a:lnTo>
                      <a:pt x="1465" y="437"/>
                    </a:lnTo>
                    <a:lnTo>
                      <a:pt x="1464" y="436"/>
                    </a:lnTo>
                    <a:lnTo>
                      <a:pt x="1463" y="435"/>
                    </a:lnTo>
                    <a:lnTo>
                      <a:pt x="1463" y="434"/>
                    </a:lnTo>
                    <a:lnTo>
                      <a:pt x="1463" y="432"/>
                    </a:lnTo>
                    <a:lnTo>
                      <a:pt x="1463" y="431"/>
                    </a:lnTo>
                    <a:lnTo>
                      <a:pt x="1465" y="430"/>
                    </a:lnTo>
                    <a:lnTo>
                      <a:pt x="1467" y="429"/>
                    </a:lnTo>
                    <a:lnTo>
                      <a:pt x="1471" y="429"/>
                    </a:lnTo>
                    <a:lnTo>
                      <a:pt x="1474" y="429"/>
                    </a:lnTo>
                    <a:lnTo>
                      <a:pt x="1478" y="429"/>
                    </a:lnTo>
                    <a:lnTo>
                      <a:pt x="1482" y="430"/>
                    </a:lnTo>
                    <a:lnTo>
                      <a:pt x="1485" y="431"/>
                    </a:lnTo>
                    <a:lnTo>
                      <a:pt x="1487" y="433"/>
                    </a:lnTo>
                    <a:lnTo>
                      <a:pt x="1490" y="433"/>
                    </a:lnTo>
                    <a:lnTo>
                      <a:pt x="1494" y="433"/>
                    </a:lnTo>
                    <a:lnTo>
                      <a:pt x="1495" y="431"/>
                    </a:lnTo>
                    <a:lnTo>
                      <a:pt x="1496" y="431"/>
                    </a:lnTo>
                    <a:lnTo>
                      <a:pt x="1497" y="431"/>
                    </a:lnTo>
                    <a:lnTo>
                      <a:pt x="1498" y="431"/>
                    </a:lnTo>
                    <a:lnTo>
                      <a:pt x="1503" y="431"/>
                    </a:lnTo>
                    <a:lnTo>
                      <a:pt x="1504" y="432"/>
                    </a:lnTo>
                    <a:lnTo>
                      <a:pt x="1505" y="433"/>
                    </a:lnTo>
                    <a:lnTo>
                      <a:pt x="1506" y="434"/>
                    </a:lnTo>
                    <a:lnTo>
                      <a:pt x="1507" y="435"/>
                    </a:lnTo>
                    <a:lnTo>
                      <a:pt x="1510" y="437"/>
                    </a:lnTo>
                    <a:lnTo>
                      <a:pt x="1514" y="441"/>
                    </a:lnTo>
                    <a:lnTo>
                      <a:pt x="1517" y="443"/>
                    </a:lnTo>
                    <a:lnTo>
                      <a:pt x="1520" y="445"/>
                    </a:lnTo>
                    <a:lnTo>
                      <a:pt x="1522" y="447"/>
                    </a:lnTo>
                    <a:lnTo>
                      <a:pt x="1525" y="451"/>
                    </a:lnTo>
                    <a:lnTo>
                      <a:pt x="1526" y="452"/>
                    </a:lnTo>
                    <a:lnTo>
                      <a:pt x="1527" y="453"/>
                    </a:lnTo>
                    <a:lnTo>
                      <a:pt x="1527" y="454"/>
                    </a:lnTo>
                    <a:lnTo>
                      <a:pt x="1529" y="454"/>
                    </a:lnTo>
                    <a:lnTo>
                      <a:pt x="1531" y="455"/>
                    </a:lnTo>
                    <a:lnTo>
                      <a:pt x="1532" y="454"/>
                    </a:lnTo>
                    <a:lnTo>
                      <a:pt x="1533" y="454"/>
                    </a:lnTo>
                    <a:lnTo>
                      <a:pt x="1533" y="453"/>
                    </a:lnTo>
                    <a:lnTo>
                      <a:pt x="1533" y="452"/>
                    </a:lnTo>
                    <a:lnTo>
                      <a:pt x="1533" y="451"/>
                    </a:lnTo>
                    <a:lnTo>
                      <a:pt x="1532" y="448"/>
                    </a:lnTo>
                    <a:lnTo>
                      <a:pt x="1531" y="446"/>
                    </a:lnTo>
                    <a:lnTo>
                      <a:pt x="1529" y="443"/>
                    </a:lnTo>
                    <a:lnTo>
                      <a:pt x="1527" y="442"/>
                    </a:lnTo>
                    <a:lnTo>
                      <a:pt x="1525" y="440"/>
                    </a:lnTo>
                    <a:lnTo>
                      <a:pt x="1522" y="440"/>
                    </a:lnTo>
                    <a:lnTo>
                      <a:pt x="1519" y="438"/>
                    </a:lnTo>
                    <a:lnTo>
                      <a:pt x="1516" y="437"/>
                    </a:lnTo>
                    <a:lnTo>
                      <a:pt x="1514" y="435"/>
                    </a:lnTo>
                    <a:lnTo>
                      <a:pt x="1511" y="434"/>
                    </a:lnTo>
                    <a:lnTo>
                      <a:pt x="1510" y="433"/>
                    </a:lnTo>
                    <a:lnTo>
                      <a:pt x="1509" y="433"/>
                    </a:lnTo>
                    <a:lnTo>
                      <a:pt x="1507" y="433"/>
                    </a:lnTo>
                    <a:lnTo>
                      <a:pt x="1505" y="431"/>
                    </a:lnTo>
                    <a:lnTo>
                      <a:pt x="1503" y="429"/>
                    </a:lnTo>
                    <a:lnTo>
                      <a:pt x="1503" y="426"/>
                    </a:lnTo>
                    <a:lnTo>
                      <a:pt x="1504" y="425"/>
                    </a:lnTo>
                    <a:lnTo>
                      <a:pt x="1507" y="425"/>
                    </a:lnTo>
                    <a:lnTo>
                      <a:pt x="1509" y="425"/>
                    </a:lnTo>
                    <a:lnTo>
                      <a:pt x="1511" y="425"/>
                    </a:lnTo>
                    <a:lnTo>
                      <a:pt x="1514" y="426"/>
                    </a:lnTo>
                    <a:lnTo>
                      <a:pt x="1517" y="425"/>
                    </a:lnTo>
                    <a:lnTo>
                      <a:pt x="1521" y="425"/>
                    </a:lnTo>
                    <a:lnTo>
                      <a:pt x="1525" y="424"/>
                    </a:lnTo>
                    <a:lnTo>
                      <a:pt x="1529" y="424"/>
                    </a:lnTo>
                    <a:lnTo>
                      <a:pt x="1538" y="424"/>
                    </a:lnTo>
                    <a:lnTo>
                      <a:pt x="1544" y="426"/>
                    </a:lnTo>
                    <a:lnTo>
                      <a:pt x="1551" y="431"/>
                    </a:lnTo>
                    <a:lnTo>
                      <a:pt x="1551" y="432"/>
                    </a:lnTo>
                    <a:lnTo>
                      <a:pt x="1553" y="433"/>
                    </a:lnTo>
                    <a:lnTo>
                      <a:pt x="1555" y="435"/>
                    </a:lnTo>
                    <a:lnTo>
                      <a:pt x="1558" y="436"/>
                    </a:lnTo>
                    <a:lnTo>
                      <a:pt x="1561" y="437"/>
                    </a:lnTo>
                    <a:lnTo>
                      <a:pt x="1563" y="438"/>
                    </a:lnTo>
                    <a:lnTo>
                      <a:pt x="1566" y="440"/>
                    </a:lnTo>
                    <a:lnTo>
                      <a:pt x="1568" y="440"/>
                    </a:lnTo>
                    <a:lnTo>
                      <a:pt x="1560" y="433"/>
                    </a:lnTo>
                    <a:lnTo>
                      <a:pt x="1558" y="431"/>
                    </a:lnTo>
                    <a:lnTo>
                      <a:pt x="1559" y="429"/>
                    </a:lnTo>
                    <a:lnTo>
                      <a:pt x="1560" y="427"/>
                    </a:lnTo>
                    <a:lnTo>
                      <a:pt x="1562" y="426"/>
                    </a:lnTo>
                    <a:lnTo>
                      <a:pt x="1565" y="425"/>
                    </a:lnTo>
                    <a:lnTo>
                      <a:pt x="1568" y="424"/>
                    </a:lnTo>
                    <a:lnTo>
                      <a:pt x="1572" y="422"/>
                    </a:lnTo>
                    <a:lnTo>
                      <a:pt x="1576" y="422"/>
                    </a:lnTo>
                    <a:lnTo>
                      <a:pt x="1581" y="424"/>
                    </a:lnTo>
                    <a:lnTo>
                      <a:pt x="1583" y="424"/>
                    </a:lnTo>
                    <a:lnTo>
                      <a:pt x="1585" y="425"/>
                    </a:lnTo>
                    <a:lnTo>
                      <a:pt x="1587" y="426"/>
                    </a:lnTo>
                    <a:lnTo>
                      <a:pt x="1588" y="425"/>
                    </a:lnTo>
                    <a:lnTo>
                      <a:pt x="1588" y="424"/>
                    </a:lnTo>
                    <a:lnTo>
                      <a:pt x="1588" y="423"/>
                    </a:lnTo>
                    <a:lnTo>
                      <a:pt x="1588" y="422"/>
                    </a:lnTo>
                    <a:lnTo>
                      <a:pt x="1587" y="422"/>
                    </a:lnTo>
                    <a:lnTo>
                      <a:pt x="1591" y="420"/>
                    </a:lnTo>
                    <a:close/>
                    <a:moveTo>
                      <a:pt x="1715" y="120"/>
                    </a:moveTo>
                    <a:lnTo>
                      <a:pt x="1712" y="120"/>
                    </a:lnTo>
                    <a:lnTo>
                      <a:pt x="1638" y="120"/>
                    </a:lnTo>
                    <a:lnTo>
                      <a:pt x="1590" y="124"/>
                    </a:lnTo>
                    <a:lnTo>
                      <a:pt x="1541" y="129"/>
                    </a:lnTo>
                    <a:lnTo>
                      <a:pt x="1541" y="129"/>
                    </a:lnTo>
                    <a:lnTo>
                      <a:pt x="1541" y="129"/>
                    </a:lnTo>
                    <a:lnTo>
                      <a:pt x="1540" y="129"/>
                    </a:lnTo>
                    <a:lnTo>
                      <a:pt x="1537" y="129"/>
                    </a:lnTo>
                    <a:lnTo>
                      <a:pt x="1532" y="129"/>
                    </a:lnTo>
                    <a:lnTo>
                      <a:pt x="1477" y="136"/>
                    </a:lnTo>
                    <a:lnTo>
                      <a:pt x="1423" y="145"/>
                    </a:lnTo>
                    <a:lnTo>
                      <a:pt x="1375" y="154"/>
                    </a:lnTo>
                    <a:lnTo>
                      <a:pt x="1329" y="167"/>
                    </a:lnTo>
                    <a:lnTo>
                      <a:pt x="1322" y="167"/>
                    </a:lnTo>
                    <a:lnTo>
                      <a:pt x="1304" y="172"/>
                    </a:lnTo>
                    <a:lnTo>
                      <a:pt x="1286" y="178"/>
                    </a:lnTo>
                    <a:lnTo>
                      <a:pt x="1284" y="178"/>
                    </a:lnTo>
                    <a:lnTo>
                      <a:pt x="1281" y="178"/>
                    </a:lnTo>
                    <a:lnTo>
                      <a:pt x="1279" y="179"/>
                    </a:lnTo>
                    <a:lnTo>
                      <a:pt x="1277" y="180"/>
                    </a:lnTo>
                    <a:lnTo>
                      <a:pt x="1247" y="187"/>
                    </a:lnTo>
                    <a:lnTo>
                      <a:pt x="1215" y="197"/>
                    </a:lnTo>
                    <a:lnTo>
                      <a:pt x="1175" y="212"/>
                    </a:lnTo>
                    <a:lnTo>
                      <a:pt x="1132" y="228"/>
                    </a:lnTo>
                    <a:lnTo>
                      <a:pt x="1066" y="256"/>
                    </a:lnTo>
                    <a:lnTo>
                      <a:pt x="1001" y="287"/>
                    </a:lnTo>
                    <a:lnTo>
                      <a:pt x="938" y="321"/>
                    </a:lnTo>
                    <a:lnTo>
                      <a:pt x="876" y="357"/>
                    </a:lnTo>
                    <a:lnTo>
                      <a:pt x="874" y="357"/>
                    </a:lnTo>
                    <a:lnTo>
                      <a:pt x="841" y="378"/>
                    </a:lnTo>
                    <a:lnTo>
                      <a:pt x="808" y="401"/>
                    </a:lnTo>
                    <a:lnTo>
                      <a:pt x="806" y="401"/>
                    </a:lnTo>
                    <a:lnTo>
                      <a:pt x="775" y="424"/>
                    </a:lnTo>
                    <a:lnTo>
                      <a:pt x="744" y="446"/>
                    </a:lnTo>
                    <a:lnTo>
                      <a:pt x="743" y="447"/>
                    </a:lnTo>
                    <a:lnTo>
                      <a:pt x="742" y="447"/>
                    </a:lnTo>
                    <a:lnTo>
                      <a:pt x="742" y="448"/>
                    </a:lnTo>
                    <a:lnTo>
                      <a:pt x="712" y="471"/>
                    </a:lnTo>
                    <a:lnTo>
                      <a:pt x="684" y="495"/>
                    </a:lnTo>
                    <a:lnTo>
                      <a:pt x="682" y="496"/>
                    </a:lnTo>
                    <a:lnTo>
                      <a:pt x="681" y="497"/>
                    </a:lnTo>
                    <a:lnTo>
                      <a:pt x="680" y="498"/>
                    </a:lnTo>
                    <a:lnTo>
                      <a:pt x="679" y="499"/>
                    </a:lnTo>
                    <a:lnTo>
                      <a:pt x="651" y="523"/>
                    </a:lnTo>
                    <a:lnTo>
                      <a:pt x="622" y="550"/>
                    </a:lnTo>
                    <a:lnTo>
                      <a:pt x="622" y="552"/>
                    </a:lnTo>
                    <a:lnTo>
                      <a:pt x="620" y="552"/>
                    </a:lnTo>
                    <a:lnTo>
                      <a:pt x="564" y="607"/>
                    </a:lnTo>
                    <a:lnTo>
                      <a:pt x="511" y="664"/>
                    </a:lnTo>
                    <a:lnTo>
                      <a:pt x="461" y="725"/>
                    </a:lnTo>
                    <a:lnTo>
                      <a:pt x="415" y="786"/>
                    </a:lnTo>
                    <a:lnTo>
                      <a:pt x="371" y="852"/>
                    </a:lnTo>
                    <a:lnTo>
                      <a:pt x="330" y="920"/>
                    </a:lnTo>
                    <a:lnTo>
                      <a:pt x="303" y="969"/>
                    </a:lnTo>
                    <a:lnTo>
                      <a:pt x="277" y="1019"/>
                    </a:lnTo>
                    <a:lnTo>
                      <a:pt x="254" y="1070"/>
                    </a:lnTo>
                    <a:lnTo>
                      <a:pt x="252" y="1070"/>
                    </a:lnTo>
                    <a:lnTo>
                      <a:pt x="218" y="1156"/>
                    </a:lnTo>
                    <a:lnTo>
                      <a:pt x="188" y="1244"/>
                    </a:lnTo>
                    <a:lnTo>
                      <a:pt x="164" y="1334"/>
                    </a:lnTo>
                    <a:lnTo>
                      <a:pt x="145" y="1425"/>
                    </a:lnTo>
                    <a:lnTo>
                      <a:pt x="132" y="1518"/>
                    </a:lnTo>
                    <a:lnTo>
                      <a:pt x="123" y="1613"/>
                    </a:lnTo>
                    <a:lnTo>
                      <a:pt x="121" y="1710"/>
                    </a:lnTo>
                    <a:lnTo>
                      <a:pt x="121" y="1778"/>
                    </a:lnTo>
                    <a:lnTo>
                      <a:pt x="128" y="1875"/>
                    </a:lnTo>
                    <a:lnTo>
                      <a:pt x="141" y="1971"/>
                    </a:lnTo>
                    <a:lnTo>
                      <a:pt x="158" y="2065"/>
                    </a:lnTo>
                    <a:lnTo>
                      <a:pt x="183" y="2156"/>
                    </a:lnTo>
                    <a:lnTo>
                      <a:pt x="211" y="2245"/>
                    </a:lnTo>
                    <a:lnTo>
                      <a:pt x="245" y="2332"/>
                    </a:lnTo>
                    <a:lnTo>
                      <a:pt x="285" y="2417"/>
                    </a:lnTo>
                    <a:lnTo>
                      <a:pt x="329" y="2498"/>
                    </a:lnTo>
                    <a:lnTo>
                      <a:pt x="376" y="2576"/>
                    </a:lnTo>
                    <a:lnTo>
                      <a:pt x="429" y="2652"/>
                    </a:lnTo>
                    <a:lnTo>
                      <a:pt x="486" y="2725"/>
                    </a:lnTo>
                    <a:lnTo>
                      <a:pt x="547" y="2794"/>
                    </a:lnTo>
                    <a:lnTo>
                      <a:pt x="611" y="2859"/>
                    </a:lnTo>
                    <a:lnTo>
                      <a:pt x="637" y="2885"/>
                    </a:lnTo>
                    <a:lnTo>
                      <a:pt x="664" y="2908"/>
                    </a:lnTo>
                    <a:lnTo>
                      <a:pt x="664" y="2908"/>
                    </a:lnTo>
                    <a:lnTo>
                      <a:pt x="664" y="2909"/>
                    </a:lnTo>
                    <a:lnTo>
                      <a:pt x="665" y="2910"/>
                    </a:lnTo>
                    <a:lnTo>
                      <a:pt x="666" y="2910"/>
                    </a:lnTo>
                    <a:lnTo>
                      <a:pt x="692" y="2933"/>
                    </a:lnTo>
                    <a:lnTo>
                      <a:pt x="721" y="2956"/>
                    </a:lnTo>
                    <a:lnTo>
                      <a:pt x="750" y="2978"/>
                    </a:lnTo>
                    <a:lnTo>
                      <a:pt x="779" y="3000"/>
                    </a:lnTo>
                    <a:lnTo>
                      <a:pt x="809" y="3021"/>
                    </a:lnTo>
                    <a:lnTo>
                      <a:pt x="841" y="3041"/>
                    </a:lnTo>
                    <a:lnTo>
                      <a:pt x="841" y="3043"/>
                    </a:lnTo>
                    <a:lnTo>
                      <a:pt x="842" y="3043"/>
                    </a:lnTo>
                    <a:lnTo>
                      <a:pt x="843" y="3044"/>
                    </a:lnTo>
                    <a:lnTo>
                      <a:pt x="845" y="3045"/>
                    </a:lnTo>
                    <a:lnTo>
                      <a:pt x="845" y="3045"/>
                    </a:lnTo>
                    <a:lnTo>
                      <a:pt x="845" y="3045"/>
                    </a:lnTo>
                    <a:lnTo>
                      <a:pt x="845" y="3047"/>
                    </a:lnTo>
                    <a:lnTo>
                      <a:pt x="846" y="3047"/>
                    </a:lnTo>
                    <a:lnTo>
                      <a:pt x="848" y="3048"/>
                    </a:lnTo>
                    <a:lnTo>
                      <a:pt x="850" y="3049"/>
                    </a:lnTo>
                    <a:lnTo>
                      <a:pt x="852" y="3050"/>
                    </a:lnTo>
                    <a:lnTo>
                      <a:pt x="856" y="3052"/>
                    </a:lnTo>
                    <a:lnTo>
                      <a:pt x="861" y="3054"/>
                    </a:lnTo>
                    <a:lnTo>
                      <a:pt x="941" y="3102"/>
                    </a:lnTo>
                    <a:lnTo>
                      <a:pt x="1024" y="3144"/>
                    </a:lnTo>
                    <a:lnTo>
                      <a:pt x="1110" y="3183"/>
                    </a:lnTo>
                    <a:lnTo>
                      <a:pt x="1198" y="3216"/>
                    </a:lnTo>
                    <a:lnTo>
                      <a:pt x="1202" y="3216"/>
                    </a:lnTo>
                    <a:lnTo>
                      <a:pt x="1282" y="3242"/>
                    </a:lnTo>
                    <a:lnTo>
                      <a:pt x="1365" y="3262"/>
                    </a:lnTo>
                    <a:lnTo>
                      <a:pt x="1449" y="3279"/>
                    </a:lnTo>
                    <a:lnTo>
                      <a:pt x="1535" y="3291"/>
                    </a:lnTo>
                    <a:lnTo>
                      <a:pt x="1535" y="3291"/>
                    </a:lnTo>
                    <a:lnTo>
                      <a:pt x="1536" y="3291"/>
                    </a:lnTo>
                    <a:lnTo>
                      <a:pt x="1537" y="3291"/>
                    </a:lnTo>
                    <a:lnTo>
                      <a:pt x="1538" y="3291"/>
                    </a:lnTo>
                    <a:lnTo>
                      <a:pt x="1541" y="3291"/>
                    </a:lnTo>
                    <a:lnTo>
                      <a:pt x="1597" y="3296"/>
                    </a:lnTo>
                    <a:lnTo>
                      <a:pt x="1653" y="3299"/>
                    </a:lnTo>
                    <a:lnTo>
                      <a:pt x="1710" y="3300"/>
                    </a:lnTo>
                    <a:lnTo>
                      <a:pt x="1795" y="3298"/>
                    </a:lnTo>
                    <a:lnTo>
                      <a:pt x="1881" y="3291"/>
                    </a:lnTo>
                    <a:lnTo>
                      <a:pt x="1881" y="3291"/>
                    </a:lnTo>
                    <a:lnTo>
                      <a:pt x="1881" y="3291"/>
                    </a:lnTo>
                    <a:lnTo>
                      <a:pt x="1882" y="3291"/>
                    </a:lnTo>
                    <a:lnTo>
                      <a:pt x="1886" y="3291"/>
                    </a:lnTo>
                    <a:lnTo>
                      <a:pt x="1890" y="3291"/>
                    </a:lnTo>
                    <a:lnTo>
                      <a:pt x="1911" y="3288"/>
                    </a:lnTo>
                    <a:lnTo>
                      <a:pt x="1931" y="3284"/>
                    </a:lnTo>
                    <a:lnTo>
                      <a:pt x="2006" y="3273"/>
                    </a:lnTo>
                    <a:lnTo>
                      <a:pt x="2079" y="3258"/>
                    </a:lnTo>
                    <a:lnTo>
                      <a:pt x="2151" y="3239"/>
                    </a:lnTo>
                    <a:lnTo>
                      <a:pt x="2220" y="3216"/>
                    </a:lnTo>
                    <a:lnTo>
                      <a:pt x="2225" y="3216"/>
                    </a:lnTo>
                    <a:lnTo>
                      <a:pt x="2313" y="3183"/>
                    </a:lnTo>
                    <a:lnTo>
                      <a:pt x="2398" y="3144"/>
                    </a:lnTo>
                    <a:lnTo>
                      <a:pt x="2480" y="3102"/>
                    </a:lnTo>
                    <a:lnTo>
                      <a:pt x="2559" y="3054"/>
                    </a:lnTo>
                    <a:lnTo>
                      <a:pt x="2559" y="3054"/>
                    </a:lnTo>
                    <a:lnTo>
                      <a:pt x="2559" y="3054"/>
                    </a:lnTo>
                    <a:lnTo>
                      <a:pt x="2561" y="3054"/>
                    </a:lnTo>
                    <a:lnTo>
                      <a:pt x="2561" y="3054"/>
                    </a:lnTo>
                    <a:lnTo>
                      <a:pt x="2563" y="3053"/>
                    </a:lnTo>
                    <a:lnTo>
                      <a:pt x="2564" y="3052"/>
                    </a:lnTo>
                    <a:lnTo>
                      <a:pt x="2567" y="3051"/>
                    </a:lnTo>
                    <a:lnTo>
                      <a:pt x="2570" y="3049"/>
                    </a:lnTo>
                    <a:lnTo>
                      <a:pt x="2575" y="3045"/>
                    </a:lnTo>
                    <a:lnTo>
                      <a:pt x="2637" y="3004"/>
                    </a:lnTo>
                    <a:lnTo>
                      <a:pt x="2696" y="2958"/>
                    </a:lnTo>
                    <a:lnTo>
                      <a:pt x="2754" y="2911"/>
                    </a:lnTo>
                    <a:lnTo>
                      <a:pt x="2809" y="2859"/>
                    </a:lnTo>
                    <a:lnTo>
                      <a:pt x="2863" y="2805"/>
                    </a:lnTo>
                    <a:lnTo>
                      <a:pt x="2914" y="2750"/>
                    </a:lnTo>
                    <a:lnTo>
                      <a:pt x="2947" y="2711"/>
                    </a:lnTo>
                    <a:lnTo>
                      <a:pt x="2979" y="2671"/>
                    </a:lnTo>
                    <a:lnTo>
                      <a:pt x="3009" y="2629"/>
                    </a:lnTo>
                    <a:lnTo>
                      <a:pt x="3060" y="2551"/>
                    </a:lnTo>
                    <a:lnTo>
                      <a:pt x="3108" y="2470"/>
                    </a:lnTo>
                    <a:lnTo>
                      <a:pt x="3151" y="2386"/>
                    </a:lnTo>
                    <a:lnTo>
                      <a:pt x="3188" y="2299"/>
                    </a:lnTo>
                    <a:lnTo>
                      <a:pt x="3220" y="2211"/>
                    </a:lnTo>
                    <a:lnTo>
                      <a:pt x="3248" y="2120"/>
                    </a:lnTo>
                    <a:lnTo>
                      <a:pt x="3270" y="2025"/>
                    </a:lnTo>
                    <a:lnTo>
                      <a:pt x="3283" y="1945"/>
                    </a:lnTo>
                    <a:lnTo>
                      <a:pt x="3294" y="1862"/>
                    </a:lnTo>
                    <a:lnTo>
                      <a:pt x="3299" y="1778"/>
                    </a:lnTo>
                    <a:lnTo>
                      <a:pt x="3300" y="1745"/>
                    </a:lnTo>
                    <a:lnTo>
                      <a:pt x="3301" y="1710"/>
                    </a:lnTo>
                    <a:lnTo>
                      <a:pt x="3299" y="1613"/>
                    </a:lnTo>
                    <a:lnTo>
                      <a:pt x="3290" y="1518"/>
                    </a:lnTo>
                    <a:lnTo>
                      <a:pt x="3276" y="1425"/>
                    </a:lnTo>
                    <a:lnTo>
                      <a:pt x="3256" y="1334"/>
                    </a:lnTo>
                    <a:lnTo>
                      <a:pt x="3232" y="1244"/>
                    </a:lnTo>
                    <a:lnTo>
                      <a:pt x="3202" y="1156"/>
                    </a:lnTo>
                    <a:lnTo>
                      <a:pt x="3168" y="1070"/>
                    </a:lnTo>
                    <a:lnTo>
                      <a:pt x="3166" y="1070"/>
                    </a:lnTo>
                    <a:lnTo>
                      <a:pt x="3136" y="1007"/>
                    </a:lnTo>
                    <a:lnTo>
                      <a:pt x="3104" y="944"/>
                    </a:lnTo>
                    <a:lnTo>
                      <a:pt x="3068" y="883"/>
                    </a:lnTo>
                    <a:lnTo>
                      <a:pt x="3031" y="824"/>
                    </a:lnTo>
                    <a:lnTo>
                      <a:pt x="2980" y="752"/>
                    </a:lnTo>
                    <a:lnTo>
                      <a:pt x="2926" y="685"/>
                    </a:lnTo>
                    <a:lnTo>
                      <a:pt x="2869" y="620"/>
                    </a:lnTo>
                    <a:lnTo>
                      <a:pt x="2851" y="603"/>
                    </a:lnTo>
                    <a:lnTo>
                      <a:pt x="2834" y="585"/>
                    </a:lnTo>
                    <a:lnTo>
                      <a:pt x="2801" y="552"/>
                    </a:lnTo>
                    <a:lnTo>
                      <a:pt x="2798" y="552"/>
                    </a:lnTo>
                    <a:lnTo>
                      <a:pt x="2798" y="550"/>
                    </a:lnTo>
                    <a:lnTo>
                      <a:pt x="2771" y="523"/>
                    </a:lnTo>
                    <a:lnTo>
                      <a:pt x="2741" y="499"/>
                    </a:lnTo>
                    <a:lnTo>
                      <a:pt x="2740" y="498"/>
                    </a:lnTo>
                    <a:lnTo>
                      <a:pt x="2740" y="497"/>
                    </a:lnTo>
                    <a:lnTo>
                      <a:pt x="2739" y="497"/>
                    </a:lnTo>
                    <a:lnTo>
                      <a:pt x="2739" y="497"/>
                    </a:lnTo>
                    <a:lnTo>
                      <a:pt x="2709" y="473"/>
                    </a:lnTo>
                    <a:lnTo>
                      <a:pt x="2678" y="448"/>
                    </a:lnTo>
                    <a:lnTo>
                      <a:pt x="2678" y="446"/>
                    </a:lnTo>
                    <a:lnTo>
                      <a:pt x="2645" y="424"/>
                    </a:lnTo>
                    <a:lnTo>
                      <a:pt x="2614" y="401"/>
                    </a:lnTo>
                    <a:lnTo>
                      <a:pt x="2612" y="401"/>
                    </a:lnTo>
                    <a:lnTo>
                      <a:pt x="2579" y="378"/>
                    </a:lnTo>
                    <a:lnTo>
                      <a:pt x="2546" y="357"/>
                    </a:lnTo>
                    <a:lnTo>
                      <a:pt x="2463" y="309"/>
                    </a:lnTo>
                    <a:lnTo>
                      <a:pt x="2377" y="266"/>
                    </a:lnTo>
                    <a:lnTo>
                      <a:pt x="2289" y="228"/>
                    </a:lnTo>
                    <a:lnTo>
                      <a:pt x="2216" y="201"/>
                    </a:lnTo>
                    <a:lnTo>
                      <a:pt x="2143" y="180"/>
                    </a:lnTo>
                    <a:lnTo>
                      <a:pt x="2141" y="179"/>
                    </a:lnTo>
                    <a:lnTo>
                      <a:pt x="2139" y="178"/>
                    </a:lnTo>
                    <a:lnTo>
                      <a:pt x="2137" y="178"/>
                    </a:lnTo>
                    <a:lnTo>
                      <a:pt x="2135" y="178"/>
                    </a:lnTo>
                    <a:lnTo>
                      <a:pt x="2098" y="167"/>
                    </a:lnTo>
                    <a:lnTo>
                      <a:pt x="2092" y="167"/>
                    </a:lnTo>
                    <a:lnTo>
                      <a:pt x="2045" y="154"/>
                    </a:lnTo>
                    <a:lnTo>
                      <a:pt x="1999" y="147"/>
                    </a:lnTo>
                    <a:lnTo>
                      <a:pt x="1999" y="147"/>
                    </a:lnTo>
                    <a:lnTo>
                      <a:pt x="1999" y="147"/>
                    </a:lnTo>
                    <a:lnTo>
                      <a:pt x="1998" y="146"/>
                    </a:lnTo>
                    <a:lnTo>
                      <a:pt x="1997" y="145"/>
                    </a:lnTo>
                    <a:lnTo>
                      <a:pt x="1943" y="136"/>
                    </a:lnTo>
                    <a:lnTo>
                      <a:pt x="1888" y="129"/>
                    </a:lnTo>
                    <a:lnTo>
                      <a:pt x="1888" y="129"/>
                    </a:lnTo>
                    <a:lnTo>
                      <a:pt x="1887" y="129"/>
                    </a:lnTo>
                    <a:lnTo>
                      <a:pt x="1885" y="129"/>
                    </a:lnTo>
                    <a:lnTo>
                      <a:pt x="1881" y="129"/>
                    </a:lnTo>
                    <a:lnTo>
                      <a:pt x="1877" y="129"/>
                    </a:lnTo>
                    <a:lnTo>
                      <a:pt x="1831" y="124"/>
                    </a:lnTo>
                    <a:lnTo>
                      <a:pt x="1782" y="120"/>
                    </a:lnTo>
                    <a:lnTo>
                      <a:pt x="1719" y="120"/>
                    </a:lnTo>
                    <a:lnTo>
                      <a:pt x="1718" y="120"/>
                    </a:lnTo>
                    <a:lnTo>
                      <a:pt x="1718" y="120"/>
                    </a:lnTo>
                    <a:lnTo>
                      <a:pt x="1717" y="120"/>
                    </a:lnTo>
                    <a:lnTo>
                      <a:pt x="1715" y="120"/>
                    </a:lnTo>
                    <a:close/>
                    <a:moveTo>
                      <a:pt x="1710" y="0"/>
                    </a:moveTo>
                    <a:lnTo>
                      <a:pt x="1819" y="4"/>
                    </a:lnTo>
                    <a:lnTo>
                      <a:pt x="1924" y="14"/>
                    </a:lnTo>
                    <a:lnTo>
                      <a:pt x="2029" y="30"/>
                    </a:lnTo>
                    <a:lnTo>
                      <a:pt x="2131" y="52"/>
                    </a:lnTo>
                    <a:lnTo>
                      <a:pt x="2230" y="81"/>
                    </a:lnTo>
                    <a:lnTo>
                      <a:pt x="2328" y="115"/>
                    </a:lnTo>
                    <a:lnTo>
                      <a:pt x="2422" y="156"/>
                    </a:lnTo>
                    <a:lnTo>
                      <a:pt x="2513" y="201"/>
                    </a:lnTo>
                    <a:lnTo>
                      <a:pt x="2602" y="251"/>
                    </a:lnTo>
                    <a:lnTo>
                      <a:pt x="2687" y="306"/>
                    </a:lnTo>
                    <a:lnTo>
                      <a:pt x="2768" y="367"/>
                    </a:lnTo>
                    <a:lnTo>
                      <a:pt x="2846" y="432"/>
                    </a:lnTo>
                    <a:lnTo>
                      <a:pt x="2919" y="501"/>
                    </a:lnTo>
                    <a:lnTo>
                      <a:pt x="2989" y="575"/>
                    </a:lnTo>
                    <a:lnTo>
                      <a:pt x="3054" y="652"/>
                    </a:lnTo>
                    <a:lnTo>
                      <a:pt x="3113" y="734"/>
                    </a:lnTo>
                    <a:lnTo>
                      <a:pt x="3169" y="818"/>
                    </a:lnTo>
                    <a:lnTo>
                      <a:pt x="3220" y="906"/>
                    </a:lnTo>
                    <a:lnTo>
                      <a:pt x="3265" y="998"/>
                    </a:lnTo>
                    <a:lnTo>
                      <a:pt x="3305" y="1092"/>
                    </a:lnTo>
                    <a:lnTo>
                      <a:pt x="3339" y="1189"/>
                    </a:lnTo>
                    <a:lnTo>
                      <a:pt x="3368" y="1289"/>
                    </a:lnTo>
                    <a:lnTo>
                      <a:pt x="3391" y="1392"/>
                    </a:lnTo>
                    <a:lnTo>
                      <a:pt x="3407" y="1495"/>
                    </a:lnTo>
                    <a:lnTo>
                      <a:pt x="3417" y="1602"/>
                    </a:lnTo>
                    <a:lnTo>
                      <a:pt x="3420" y="1710"/>
                    </a:lnTo>
                    <a:lnTo>
                      <a:pt x="3417" y="1818"/>
                    </a:lnTo>
                    <a:lnTo>
                      <a:pt x="3407" y="1925"/>
                    </a:lnTo>
                    <a:lnTo>
                      <a:pt x="3391" y="2029"/>
                    </a:lnTo>
                    <a:lnTo>
                      <a:pt x="3368" y="2131"/>
                    </a:lnTo>
                    <a:lnTo>
                      <a:pt x="3339" y="2231"/>
                    </a:lnTo>
                    <a:lnTo>
                      <a:pt x="3305" y="2328"/>
                    </a:lnTo>
                    <a:lnTo>
                      <a:pt x="3265" y="2422"/>
                    </a:lnTo>
                    <a:lnTo>
                      <a:pt x="3220" y="2514"/>
                    </a:lnTo>
                    <a:lnTo>
                      <a:pt x="3169" y="2602"/>
                    </a:lnTo>
                    <a:lnTo>
                      <a:pt x="3113" y="2687"/>
                    </a:lnTo>
                    <a:lnTo>
                      <a:pt x="3054" y="2768"/>
                    </a:lnTo>
                    <a:lnTo>
                      <a:pt x="2989" y="2845"/>
                    </a:lnTo>
                    <a:lnTo>
                      <a:pt x="2919" y="2919"/>
                    </a:lnTo>
                    <a:lnTo>
                      <a:pt x="2846" y="2988"/>
                    </a:lnTo>
                    <a:lnTo>
                      <a:pt x="2768" y="3053"/>
                    </a:lnTo>
                    <a:lnTo>
                      <a:pt x="2687" y="3114"/>
                    </a:lnTo>
                    <a:lnTo>
                      <a:pt x="2602" y="3169"/>
                    </a:lnTo>
                    <a:lnTo>
                      <a:pt x="2513" y="3219"/>
                    </a:lnTo>
                    <a:lnTo>
                      <a:pt x="2422" y="3266"/>
                    </a:lnTo>
                    <a:lnTo>
                      <a:pt x="2328" y="3305"/>
                    </a:lnTo>
                    <a:lnTo>
                      <a:pt x="2230" y="3339"/>
                    </a:lnTo>
                    <a:lnTo>
                      <a:pt x="2131" y="3368"/>
                    </a:lnTo>
                    <a:lnTo>
                      <a:pt x="2029" y="3390"/>
                    </a:lnTo>
                    <a:lnTo>
                      <a:pt x="1924" y="3407"/>
                    </a:lnTo>
                    <a:lnTo>
                      <a:pt x="1819" y="3416"/>
                    </a:lnTo>
                    <a:lnTo>
                      <a:pt x="1710" y="3420"/>
                    </a:lnTo>
                    <a:lnTo>
                      <a:pt x="1602" y="3416"/>
                    </a:lnTo>
                    <a:lnTo>
                      <a:pt x="1496" y="3407"/>
                    </a:lnTo>
                    <a:lnTo>
                      <a:pt x="1391" y="3390"/>
                    </a:lnTo>
                    <a:lnTo>
                      <a:pt x="1289" y="3368"/>
                    </a:lnTo>
                    <a:lnTo>
                      <a:pt x="1190" y="3339"/>
                    </a:lnTo>
                    <a:lnTo>
                      <a:pt x="1092" y="3305"/>
                    </a:lnTo>
                    <a:lnTo>
                      <a:pt x="998" y="3266"/>
                    </a:lnTo>
                    <a:lnTo>
                      <a:pt x="907" y="3219"/>
                    </a:lnTo>
                    <a:lnTo>
                      <a:pt x="818" y="3169"/>
                    </a:lnTo>
                    <a:lnTo>
                      <a:pt x="733" y="3114"/>
                    </a:lnTo>
                    <a:lnTo>
                      <a:pt x="653" y="3053"/>
                    </a:lnTo>
                    <a:lnTo>
                      <a:pt x="575" y="2988"/>
                    </a:lnTo>
                    <a:lnTo>
                      <a:pt x="501" y="2919"/>
                    </a:lnTo>
                    <a:lnTo>
                      <a:pt x="431" y="2845"/>
                    </a:lnTo>
                    <a:lnTo>
                      <a:pt x="366" y="2768"/>
                    </a:lnTo>
                    <a:lnTo>
                      <a:pt x="307" y="2687"/>
                    </a:lnTo>
                    <a:lnTo>
                      <a:pt x="251" y="2602"/>
                    </a:lnTo>
                    <a:lnTo>
                      <a:pt x="200" y="2514"/>
                    </a:lnTo>
                    <a:lnTo>
                      <a:pt x="155" y="2422"/>
                    </a:lnTo>
                    <a:lnTo>
                      <a:pt x="115" y="2328"/>
                    </a:lnTo>
                    <a:lnTo>
                      <a:pt x="81" y="2231"/>
                    </a:lnTo>
                    <a:lnTo>
                      <a:pt x="53" y="2131"/>
                    </a:lnTo>
                    <a:lnTo>
                      <a:pt x="30" y="2029"/>
                    </a:lnTo>
                    <a:lnTo>
                      <a:pt x="13" y="1925"/>
                    </a:lnTo>
                    <a:lnTo>
                      <a:pt x="3" y="1818"/>
                    </a:lnTo>
                    <a:lnTo>
                      <a:pt x="0" y="1710"/>
                    </a:lnTo>
                    <a:lnTo>
                      <a:pt x="3" y="1602"/>
                    </a:lnTo>
                    <a:lnTo>
                      <a:pt x="13" y="1495"/>
                    </a:lnTo>
                    <a:lnTo>
                      <a:pt x="30" y="1392"/>
                    </a:lnTo>
                    <a:lnTo>
                      <a:pt x="53" y="1289"/>
                    </a:lnTo>
                    <a:lnTo>
                      <a:pt x="81" y="1189"/>
                    </a:lnTo>
                    <a:lnTo>
                      <a:pt x="115" y="1092"/>
                    </a:lnTo>
                    <a:lnTo>
                      <a:pt x="155" y="998"/>
                    </a:lnTo>
                    <a:lnTo>
                      <a:pt x="200" y="906"/>
                    </a:lnTo>
                    <a:lnTo>
                      <a:pt x="251" y="818"/>
                    </a:lnTo>
                    <a:lnTo>
                      <a:pt x="307" y="734"/>
                    </a:lnTo>
                    <a:lnTo>
                      <a:pt x="366" y="652"/>
                    </a:lnTo>
                    <a:lnTo>
                      <a:pt x="431" y="575"/>
                    </a:lnTo>
                    <a:lnTo>
                      <a:pt x="501" y="501"/>
                    </a:lnTo>
                    <a:lnTo>
                      <a:pt x="575" y="432"/>
                    </a:lnTo>
                    <a:lnTo>
                      <a:pt x="653" y="367"/>
                    </a:lnTo>
                    <a:lnTo>
                      <a:pt x="733" y="306"/>
                    </a:lnTo>
                    <a:lnTo>
                      <a:pt x="818" y="251"/>
                    </a:lnTo>
                    <a:lnTo>
                      <a:pt x="907" y="201"/>
                    </a:lnTo>
                    <a:lnTo>
                      <a:pt x="998" y="156"/>
                    </a:lnTo>
                    <a:lnTo>
                      <a:pt x="1092" y="115"/>
                    </a:lnTo>
                    <a:lnTo>
                      <a:pt x="1190" y="81"/>
                    </a:lnTo>
                    <a:lnTo>
                      <a:pt x="1289" y="52"/>
                    </a:lnTo>
                    <a:lnTo>
                      <a:pt x="1391" y="30"/>
                    </a:lnTo>
                    <a:lnTo>
                      <a:pt x="1496" y="14"/>
                    </a:lnTo>
                    <a:lnTo>
                      <a:pt x="1602" y="4"/>
                    </a:lnTo>
                    <a:lnTo>
                      <a:pt x="1710" y="0"/>
                    </a:lnTo>
                    <a:close/>
                  </a:path>
                </a:pathLst>
              </a:custGeom>
              <a:grpFill/>
              <a:ln w="0">
                <a:solidFill>
                  <a:srgbClr val="FF8C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42" name="Freeform 39"/>
              <p:cNvSpPr>
                <a:spLocks/>
              </p:cNvSpPr>
              <p:nvPr/>
            </p:nvSpPr>
            <p:spPr bwMode="auto">
              <a:xfrm>
                <a:off x="5791" y="865"/>
                <a:ext cx="220" cy="220"/>
              </a:xfrm>
              <a:custGeom>
                <a:avLst/>
                <a:gdLst>
                  <a:gd name="T0" fmla="*/ 0 w 2203"/>
                  <a:gd name="T1" fmla="*/ 0 h 2202"/>
                  <a:gd name="T2" fmla="*/ 1855 w 2203"/>
                  <a:gd name="T3" fmla="*/ 497 h 2202"/>
                  <a:gd name="T4" fmla="*/ 1422 w 2203"/>
                  <a:gd name="T5" fmla="*/ 929 h 2202"/>
                  <a:gd name="T6" fmla="*/ 1521 w 2203"/>
                  <a:gd name="T7" fmla="*/ 1030 h 2202"/>
                  <a:gd name="T8" fmla="*/ 2203 w 2203"/>
                  <a:gd name="T9" fmla="*/ 1711 h 2202"/>
                  <a:gd name="T10" fmla="*/ 1711 w 2203"/>
                  <a:gd name="T11" fmla="*/ 2202 h 2202"/>
                  <a:gd name="T12" fmla="*/ 1029 w 2203"/>
                  <a:gd name="T13" fmla="*/ 1521 h 2202"/>
                  <a:gd name="T14" fmla="*/ 930 w 2203"/>
                  <a:gd name="T15" fmla="*/ 1421 h 2202"/>
                  <a:gd name="T16" fmla="*/ 497 w 2203"/>
                  <a:gd name="T17" fmla="*/ 1855 h 2202"/>
                  <a:gd name="T18" fmla="*/ 0 w 2203"/>
                  <a:gd name="T19" fmla="*/ 0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3" h="2202">
                    <a:moveTo>
                      <a:pt x="0" y="0"/>
                    </a:moveTo>
                    <a:lnTo>
                      <a:pt x="1855" y="497"/>
                    </a:lnTo>
                    <a:lnTo>
                      <a:pt x="1422" y="929"/>
                    </a:lnTo>
                    <a:lnTo>
                      <a:pt x="1521" y="1030"/>
                    </a:lnTo>
                    <a:lnTo>
                      <a:pt x="2203" y="1711"/>
                    </a:lnTo>
                    <a:lnTo>
                      <a:pt x="1711" y="2202"/>
                    </a:lnTo>
                    <a:lnTo>
                      <a:pt x="1029" y="1521"/>
                    </a:lnTo>
                    <a:lnTo>
                      <a:pt x="930" y="1421"/>
                    </a:lnTo>
                    <a:lnTo>
                      <a:pt x="497" y="1855"/>
                    </a:lnTo>
                    <a:lnTo>
                      <a:pt x="0" y="0"/>
                    </a:lnTo>
                    <a:close/>
                  </a:path>
                </a:pathLst>
              </a:custGeom>
              <a:grpFill/>
              <a:ln w="1905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grpSp>
        <p:nvGrpSpPr>
          <p:cNvPr id="151" name="Group 150"/>
          <p:cNvGrpSpPr/>
          <p:nvPr/>
        </p:nvGrpSpPr>
        <p:grpSpPr>
          <a:xfrm>
            <a:off x="452494" y="1580816"/>
            <a:ext cx="1887864" cy="2747797"/>
            <a:chOff x="452494" y="1580816"/>
            <a:chExt cx="1887864" cy="2747797"/>
          </a:xfrm>
        </p:grpSpPr>
        <p:sp>
          <p:nvSpPr>
            <p:cNvPr id="152" name="Text Placeholder 12"/>
            <p:cNvSpPr txBox="1">
              <a:spLocks/>
            </p:cNvSpPr>
            <p:nvPr/>
          </p:nvSpPr>
          <p:spPr>
            <a:xfrm>
              <a:off x="839756" y="3928041"/>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00188F"/>
                  </a:solidFill>
                  <a:effectLst/>
                  <a:uLnTx/>
                  <a:uFillTx/>
                  <a:latin typeface="Segoe UI" pitchFamily="34" charset="0"/>
                  <a:ea typeface="Segoe UI" pitchFamily="34" charset="0"/>
                  <a:cs typeface="Segoe UI" pitchFamily="34" charset="0"/>
                </a:rPr>
                <a:t>Users</a:t>
              </a:r>
            </a:p>
          </p:txBody>
        </p:sp>
        <p:sp>
          <p:nvSpPr>
            <p:cNvPr id="153" name="Rectangle 152"/>
            <p:cNvSpPr/>
            <p:nvPr/>
          </p:nvSpPr>
          <p:spPr bwMode="auto">
            <a:xfrm>
              <a:off x="452494" y="1580816"/>
              <a:ext cx="1887864" cy="2747797"/>
            </a:xfrm>
            <a:prstGeom prst="rect">
              <a:avLst/>
            </a:prstGeom>
            <a:noFill/>
            <a:ln w="10795"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54" name="Group 13"/>
            <p:cNvGrpSpPr>
              <a:grpSpLocks noChangeAspect="1"/>
            </p:cNvGrpSpPr>
            <p:nvPr/>
          </p:nvGrpSpPr>
          <p:grpSpPr bwMode="auto">
            <a:xfrm>
              <a:off x="657225" y="1822450"/>
              <a:ext cx="1330324" cy="1971675"/>
              <a:chOff x="414" y="1148"/>
              <a:chExt cx="838" cy="1242"/>
            </a:xfrm>
          </p:grpSpPr>
          <p:sp>
            <p:nvSpPr>
              <p:cNvPr id="155" name="AutoShape 12"/>
              <p:cNvSpPr>
                <a:spLocks noChangeAspect="1" noChangeArrowheads="1" noTextEdit="1"/>
              </p:cNvSpPr>
              <p:nvPr/>
            </p:nvSpPr>
            <p:spPr bwMode="auto">
              <a:xfrm>
                <a:off x="429" y="1148"/>
                <a:ext cx="823" cy="1242"/>
              </a:xfrm>
              <a:prstGeom prst="rect">
                <a:avLst/>
              </a:prstGeom>
              <a:blipFill dpi="0" rotWithShape="1">
                <a:blip r:embed="rId3">
                  <a:alphaModFix amt="95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56" name="Freeform 14"/>
              <p:cNvSpPr>
                <a:spLocks noEditPoints="1"/>
              </p:cNvSpPr>
              <p:nvPr/>
            </p:nvSpPr>
            <p:spPr bwMode="auto">
              <a:xfrm>
                <a:off x="414" y="1148"/>
                <a:ext cx="828" cy="1241"/>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rgbClr val="0018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
        <p:nvSpPr>
          <p:cNvPr id="157" name="Text Placeholder 12"/>
          <p:cNvSpPr txBox="1">
            <a:spLocks/>
          </p:cNvSpPr>
          <p:nvPr/>
        </p:nvSpPr>
        <p:spPr>
          <a:xfrm>
            <a:off x="8915400" y="1620744"/>
            <a:ext cx="2917832" cy="1278812"/>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spc="0" dirty="0" smtClean="0">
                <a:solidFill>
                  <a:srgbClr val="969696">
                    <a:lumMod val="50000"/>
                  </a:srgbClr>
                </a:solidFill>
                <a:latin typeface="Segoe UI" pitchFamily="34" charset="0"/>
                <a:ea typeface="Segoe UI" pitchFamily="34" charset="0"/>
                <a:cs typeface="Segoe UI" pitchFamily="34" charset="0"/>
              </a:rPr>
              <a:t>Empower users</a:t>
            </a:r>
            <a:endParaRPr lang="en-US" sz="2000" b="1" spc="0" dirty="0">
              <a:solidFill>
                <a:srgbClr val="969696">
                  <a:lumMod val="50000"/>
                </a:srgbClr>
              </a:solidFill>
              <a:latin typeface="Segoe UI" pitchFamily="34" charset="0"/>
              <a:ea typeface="Segoe UI" pitchFamily="34" charset="0"/>
              <a:cs typeface="Segoe UI" pitchFamily="34" charset="0"/>
            </a:endParaRPr>
          </a:p>
          <a:p>
            <a:r>
              <a:rPr lang="en-US" sz="1600" spc="0" dirty="0" smtClean="0">
                <a:solidFill>
                  <a:srgbClr val="969696">
                    <a:lumMod val="50000"/>
                  </a:srgbClr>
                </a:solidFill>
                <a:latin typeface="Segoe UI"/>
                <a:ea typeface="Segoe UI" pitchFamily="34" charset="0"/>
                <a:cs typeface="Segoe UI" pitchFamily="34" charset="0"/>
              </a:rPr>
              <a:t>Allow </a:t>
            </a:r>
            <a:r>
              <a:rPr lang="en-US" sz="1600" spc="0" dirty="0">
                <a:solidFill>
                  <a:srgbClr val="969696">
                    <a:lumMod val="50000"/>
                  </a:srgbClr>
                </a:solidFill>
                <a:latin typeface="Segoe UI"/>
                <a:ea typeface="Segoe UI" pitchFamily="34" charset="0"/>
                <a:cs typeface="Segoe UI" pitchFamily="34" charset="0"/>
              </a:rPr>
              <a:t>users to work on the </a:t>
            </a:r>
            <a:r>
              <a:rPr lang="en-US" sz="1600" spc="0" dirty="0" smtClean="0">
                <a:solidFill>
                  <a:srgbClr val="969696">
                    <a:lumMod val="50000"/>
                  </a:srgbClr>
                </a:solidFill>
                <a:latin typeface="Segoe UI"/>
                <a:ea typeface="Segoe UI" pitchFamily="34" charset="0"/>
                <a:cs typeface="Segoe UI" pitchFamily="34" charset="0"/>
              </a:rPr>
              <a:t>devices </a:t>
            </a:r>
            <a:r>
              <a:rPr lang="en-US" sz="1600" spc="0" dirty="0">
                <a:solidFill>
                  <a:srgbClr val="969696">
                    <a:lumMod val="50000"/>
                  </a:srgbClr>
                </a:solidFill>
                <a:latin typeface="Segoe UI"/>
                <a:ea typeface="Segoe UI" pitchFamily="34" charset="0"/>
                <a:cs typeface="Segoe UI" pitchFamily="34" charset="0"/>
              </a:rPr>
              <a:t>of </a:t>
            </a:r>
            <a:r>
              <a:rPr lang="en-US" sz="1600" spc="0" dirty="0" smtClean="0">
                <a:solidFill>
                  <a:srgbClr val="969696">
                    <a:lumMod val="50000"/>
                  </a:srgbClr>
                </a:solidFill>
                <a:latin typeface="Segoe UI"/>
                <a:ea typeface="Segoe UI" pitchFamily="34" charset="0"/>
                <a:cs typeface="Segoe UI" pitchFamily="34" charset="0"/>
              </a:rPr>
              <a:t>their choice and provide </a:t>
            </a:r>
            <a:r>
              <a:rPr lang="en-US" sz="1600" spc="0" dirty="0">
                <a:solidFill>
                  <a:srgbClr val="969696">
                    <a:lumMod val="50000"/>
                  </a:srgbClr>
                </a:solidFill>
                <a:latin typeface="Segoe UI"/>
                <a:ea typeface="Segoe UI" pitchFamily="34" charset="0"/>
                <a:cs typeface="Segoe UI" pitchFamily="34" charset="0"/>
              </a:rPr>
              <a:t>consistent access to corporate </a:t>
            </a:r>
            <a:r>
              <a:rPr lang="en-US" sz="1600" spc="0" dirty="0" smtClean="0">
                <a:solidFill>
                  <a:srgbClr val="969696">
                    <a:lumMod val="50000"/>
                  </a:srgbClr>
                </a:solidFill>
                <a:latin typeface="Segoe UI"/>
                <a:ea typeface="Segoe UI" pitchFamily="34" charset="0"/>
                <a:cs typeface="Segoe UI" pitchFamily="34" charset="0"/>
              </a:rPr>
              <a:t>resources.</a:t>
            </a:r>
            <a:endParaRPr lang="en-US" sz="1600" spc="0" dirty="0">
              <a:solidFill>
                <a:srgbClr val="969696">
                  <a:lumMod val="50000"/>
                </a:srgbClr>
              </a:solidFill>
              <a:latin typeface="Segoe UI"/>
              <a:ea typeface="Segoe UI" pitchFamily="34" charset="0"/>
              <a:cs typeface="Segoe UI" pitchFamily="34" charset="0"/>
            </a:endParaRPr>
          </a:p>
        </p:txBody>
      </p:sp>
      <p:sp>
        <p:nvSpPr>
          <p:cNvPr id="158" name="Text Placeholder 12"/>
          <p:cNvSpPr txBox="1">
            <a:spLocks/>
          </p:cNvSpPr>
          <p:nvPr/>
        </p:nvSpPr>
        <p:spPr>
          <a:xfrm>
            <a:off x="8915400" y="3318665"/>
            <a:ext cx="2918668" cy="10956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rgbClr val="969696">
                    <a:lumMod val="50000"/>
                  </a:srgbClr>
                </a:solidFill>
                <a:latin typeface="Segoe UI" pitchFamily="34" charset="0"/>
                <a:ea typeface="Segoe UI" pitchFamily="34" charset="0"/>
                <a:cs typeface="Segoe UI" pitchFamily="34" charset="0"/>
              </a:rPr>
              <a:t>Unify your environment</a:t>
            </a:r>
          </a:p>
          <a:p>
            <a:pPr defTabSz="1243295">
              <a:spcAft>
                <a:spcPts val="1224"/>
              </a:spcAft>
              <a:defRPr/>
            </a:pPr>
            <a:r>
              <a:rPr lang="en-US" sz="1600" spc="0" dirty="0">
                <a:solidFill>
                  <a:srgbClr val="969696">
                    <a:lumMod val="50000"/>
                  </a:srgbClr>
                </a:solidFill>
                <a:latin typeface="Segoe UI"/>
                <a:ea typeface="Segoe UI" pitchFamily="34" charset="0"/>
                <a:cs typeface="Segoe UI" pitchFamily="34" charset="0"/>
              </a:rPr>
              <a:t>Deliver </a:t>
            </a:r>
            <a:r>
              <a:rPr lang="en-US" sz="1600" spc="0" dirty="0" smtClean="0">
                <a:solidFill>
                  <a:srgbClr val="969696">
                    <a:lumMod val="50000"/>
                  </a:srgbClr>
                </a:solidFill>
                <a:latin typeface="Segoe UI"/>
                <a:ea typeface="Segoe UI" pitchFamily="34" charset="0"/>
                <a:cs typeface="Segoe UI" pitchFamily="34" charset="0"/>
              </a:rPr>
              <a:t>a unified application </a:t>
            </a:r>
            <a:r>
              <a:rPr lang="en-US" sz="1600" spc="0" dirty="0">
                <a:solidFill>
                  <a:srgbClr val="969696">
                    <a:lumMod val="50000"/>
                  </a:srgbClr>
                </a:solidFill>
                <a:latin typeface="Segoe UI"/>
                <a:ea typeface="Segoe UI" pitchFamily="34" charset="0"/>
                <a:cs typeface="Segoe UI" pitchFamily="34" charset="0"/>
              </a:rPr>
              <a:t>and device </a:t>
            </a:r>
            <a:r>
              <a:rPr lang="en-US" sz="1600" spc="0" dirty="0" smtClean="0">
                <a:solidFill>
                  <a:srgbClr val="969696">
                    <a:lumMod val="50000"/>
                  </a:srgbClr>
                </a:solidFill>
                <a:latin typeface="Segoe UI"/>
                <a:ea typeface="Segoe UI" pitchFamily="34" charset="0"/>
                <a:cs typeface="Segoe UI" pitchFamily="34" charset="0"/>
              </a:rPr>
              <a:t>management</a:t>
            </a:r>
            <a:r>
              <a:rPr lang="en-US" sz="1600" spc="0" dirty="0" smtClean="0">
                <a:solidFill>
                  <a:srgbClr val="00188F"/>
                </a:solidFill>
                <a:latin typeface="Segoe UI"/>
                <a:ea typeface="Segoe UI" pitchFamily="34" charset="0"/>
                <a:cs typeface="Segoe UI" pitchFamily="34" charset="0"/>
              </a:rPr>
              <a:t> </a:t>
            </a:r>
            <a:r>
              <a:rPr lang="en-US" sz="1600" spc="0" dirty="0" smtClean="0">
                <a:solidFill>
                  <a:srgbClr val="969696">
                    <a:lumMod val="50000"/>
                  </a:srgbClr>
                </a:solidFill>
                <a:latin typeface="Segoe UI"/>
                <a:ea typeface="Segoe UI" pitchFamily="34" charset="0"/>
                <a:cs typeface="Segoe UI" pitchFamily="34" charset="0"/>
              </a:rPr>
              <a:t>on-premises and in the cloud.</a:t>
            </a:r>
          </a:p>
        </p:txBody>
      </p:sp>
      <p:sp>
        <p:nvSpPr>
          <p:cNvPr id="159" name="Text Placeholder 12"/>
          <p:cNvSpPr txBox="1">
            <a:spLocks/>
          </p:cNvSpPr>
          <p:nvPr/>
        </p:nvSpPr>
        <p:spPr>
          <a:xfrm>
            <a:off x="8915400" y="4833459"/>
            <a:ext cx="2918668" cy="874085"/>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243295">
              <a:spcAft>
                <a:spcPts val="1224"/>
              </a:spcAft>
              <a:defRPr/>
            </a:pPr>
            <a:r>
              <a:rPr lang="en-US" sz="2000" b="1" spc="0" dirty="0" smtClean="0">
                <a:solidFill>
                  <a:srgbClr val="969696">
                    <a:lumMod val="50000"/>
                  </a:srgbClr>
                </a:solidFill>
                <a:latin typeface="Segoe UI"/>
              </a:rPr>
              <a:t>Protect your </a:t>
            </a:r>
            <a:r>
              <a:rPr lang="en-US" sz="2000" b="1" spc="0" dirty="0">
                <a:solidFill>
                  <a:srgbClr val="969696">
                    <a:lumMod val="50000"/>
                  </a:srgbClr>
                </a:solidFill>
                <a:latin typeface="Segoe UI"/>
              </a:rPr>
              <a:t>data</a:t>
            </a:r>
          </a:p>
          <a:p>
            <a:pPr defTabSz="1243295">
              <a:spcAft>
                <a:spcPts val="1224"/>
              </a:spcAft>
              <a:defRPr/>
            </a:pPr>
            <a:r>
              <a:rPr lang="en-US" sz="1600" spc="0" dirty="0" smtClean="0">
                <a:solidFill>
                  <a:srgbClr val="969696">
                    <a:lumMod val="50000"/>
                  </a:srgbClr>
                </a:solidFill>
                <a:latin typeface="Segoe UI"/>
              </a:rPr>
              <a:t>Help protect corporate information and manage risk.</a:t>
            </a:r>
            <a:endParaRPr lang="en-US" sz="1600" spc="0" dirty="0">
              <a:solidFill>
                <a:srgbClr val="969696">
                  <a:lumMod val="50000"/>
                </a:srgbClr>
              </a:solidFill>
              <a:latin typeface="Segoe UI"/>
            </a:endParaRPr>
          </a:p>
        </p:txBody>
      </p:sp>
      <p:sp>
        <p:nvSpPr>
          <p:cNvPr id="160" name="Freeform 12"/>
          <p:cNvSpPr>
            <a:spLocks noEditPoints="1"/>
          </p:cNvSpPr>
          <p:nvPr/>
        </p:nvSpPr>
        <p:spPr bwMode="auto">
          <a:xfrm>
            <a:off x="2907569" y="4480560"/>
            <a:ext cx="2863085" cy="1007135"/>
          </a:xfrm>
          <a:custGeom>
            <a:avLst/>
            <a:gdLst>
              <a:gd name="T0" fmla="*/ 341 w 1606"/>
              <a:gd name="T1" fmla="*/ 302 h 444"/>
              <a:gd name="T2" fmla="*/ 360 w 1606"/>
              <a:gd name="T3" fmla="*/ 276 h 444"/>
              <a:gd name="T4" fmla="*/ 388 w 1606"/>
              <a:gd name="T5" fmla="*/ 116 h 444"/>
              <a:gd name="T6" fmla="*/ 499 w 1606"/>
              <a:gd name="T7" fmla="*/ 50 h 444"/>
              <a:gd name="T8" fmla="*/ 263 w 1606"/>
              <a:gd name="T9" fmla="*/ 91 h 444"/>
              <a:gd name="T10" fmla="*/ 98 w 1606"/>
              <a:gd name="T11" fmla="*/ 187 h 444"/>
              <a:gd name="T12" fmla="*/ 61 w 1606"/>
              <a:gd name="T13" fmla="*/ 339 h 444"/>
              <a:gd name="T14" fmla="*/ 134 w 1606"/>
              <a:gd name="T15" fmla="*/ 365 h 444"/>
              <a:gd name="T16" fmla="*/ 405 w 1606"/>
              <a:gd name="T17" fmla="*/ 411 h 444"/>
              <a:gd name="T18" fmla="*/ 340 w 1606"/>
              <a:gd name="T19" fmla="*/ 323 h 444"/>
              <a:gd name="T20" fmla="*/ 463 w 1606"/>
              <a:gd name="T21" fmla="*/ 158 h 444"/>
              <a:gd name="T22" fmla="*/ 519 w 1606"/>
              <a:gd name="T23" fmla="*/ 168 h 444"/>
              <a:gd name="T24" fmla="*/ 519 w 1606"/>
              <a:gd name="T25" fmla="*/ 214 h 444"/>
              <a:gd name="T26" fmla="*/ 1500 w 1606"/>
              <a:gd name="T27" fmla="*/ 174 h 444"/>
              <a:gd name="T28" fmla="*/ 1216 w 1606"/>
              <a:gd name="T29" fmla="*/ 92 h 444"/>
              <a:gd name="T30" fmla="*/ 1046 w 1606"/>
              <a:gd name="T31" fmla="*/ 147 h 444"/>
              <a:gd name="T32" fmla="*/ 821 w 1606"/>
              <a:gd name="T33" fmla="*/ 110 h 444"/>
              <a:gd name="T34" fmla="*/ 408 w 1606"/>
              <a:gd name="T35" fmla="*/ 290 h 444"/>
              <a:gd name="T36" fmla="*/ 600 w 1606"/>
              <a:gd name="T37" fmla="*/ 394 h 444"/>
              <a:gd name="T38" fmla="*/ 823 w 1606"/>
              <a:gd name="T39" fmla="*/ 287 h 444"/>
              <a:gd name="T40" fmla="*/ 1014 w 1606"/>
              <a:gd name="T41" fmla="*/ 340 h 444"/>
              <a:gd name="T42" fmla="*/ 1087 w 1606"/>
              <a:gd name="T43" fmla="*/ 366 h 444"/>
              <a:gd name="T44" fmla="*/ 1358 w 1606"/>
              <a:gd name="T45" fmla="*/ 412 h 444"/>
              <a:gd name="T46" fmla="*/ 1502 w 1606"/>
              <a:gd name="T47" fmla="*/ 320 h 444"/>
              <a:gd name="T48" fmla="*/ 1528 w 1606"/>
              <a:gd name="T49" fmla="*/ 169 h 444"/>
              <a:gd name="T50" fmla="*/ 448 w 1606"/>
              <a:gd name="T51" fmla="*/ 239 h 444"/>
              <a:gd name="T52" fmla="*/ 448 w 1606"/>
              <a:gd name="T53" fmla="*/ 219 h 444"/>
              <a:gd name="T54" fmla="*/ 416 w 1606"/>
              <a:gd name="T55" fmla="*/ 171 h 444"/>
              <a:gd name="T56" fmla="*/ 417 w 1606"/>
              <a:gd name="T57" fmla="*/ 139 h 444"/>
              <a:gd name="T58" fmla="*/ 625 w 1606"/>
              <a:gd name="T59" fmla="*/ 58 h 444"/>
              <a:gd name="T60" fmla="*/ 625 w 1606"/>
              <a:gd name="T61" fmla="*/ 117 h 444"/>
              <a:gd name="T62" fmla="*/ 539 w 1606"/>
              <a:gd name="T63" fmla="*/ 212 h 444"/>
              <a:gd name="T64" fmla="*/ 539 w 1606"/>
              <a:gd name="T65" fmla="*/ 239 h 444"/>
              <a:gd name="T66" fmla="*/ 625 w 1606"/>
              <a:gd name="T67" fmla="*/ 339 h 444"/>
              <a:gd name="T68" fmla="*/ 462 w 1606"/>
              <a:gd name="T69" fmla="*/ 239 h 444"/>
              <a:gd name="T70" fmla="*/ 414 w 1606"/>
              <a:gd name="T71" fmla="*/ 273 h 444"/>
              <a:gd name="T72" fmla="*/ 471 w 1606"/>
              <a:gd name="T73" fmla="*/ 301 h 444"/>
              <a:gd name="T74" fmla="*/ 515 w 1606"/>
              <a:gd name="T75" fmla="*/ 249 h 444"/>
              <a:gd name="T76" fmla="*/ 498 w 1606"/>
              <a:gd name="T77" fmla="*/ 305 h 444"/>
              <a:gd name="T78" fmla="*/ 599 w 1606"/>
              <a:gd name="T79" fmla="*/ 379 h 444"/>
              <a:gd name="T80" fmla="*/ 415 w 1606"/>
              <a:gd name="T81" fmla="*/ 294 h 444"/>
              <a:gd name="T82" fmla="*/ 726 w 1606"/>
              <a:gd name="T83" fmla="*/ 342 h 444"/>
              <a:gd name="T84" fmla="*/ 1137 w 1606"/>
              <a:gd name="T85" fmla="*/ 256 h 444"/>
              <a:gd name="T86" fmla="*/ 771 w 1606"/>
              <a:gd name="T87" fmla="*/ 256 h 444"/>
              <a:gd name="T88" fmla="*/ 771 w 1606"/>
              <a:gd name="T89" fmla="*/ 127 h 444"/>
              <a:gd name="T90" fmla="*/ 1114 w 1606"/>
              <a:gd name="T91" fmla="*/ 168 h 444"/>
              <a:gd name="T92" fmla="*/ 1222 w 1606"/>
              <a:gd name="T93" fmla="*/ 2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6" h="444">
                <a:moveTo>
                  <a:pt x="340" y="323"/>
                </a:moveTo>
                <a:cubicBezTo>
                  <a:pt x="341" y="307"/>
                  <a:pt x="341" y="307"/>
                  <a:pt x="341" y="307"/>
                </a:cubicBezTo>
                <a:cubicBezTo>
                  <a:pt x="341" y="302"/>
                  <a:pt x="341" y="302"/>
                  <a:pt x="341" y="302"/>
                </a:cubicBezTo>
                <a:cubicBezTo>
                  <a:pt x="341" y="298"/>
                  <a:pt x="341" y="298"/>
                  <a:pt x="341" y="298"/>
                </a:cubicBezTo>
                <a:cubicBezTo>
                  <a:pt x="342" y="280"/>
                  <a:pt x="342" y="280"/>
                  <a:pt x="342" y="280"/>
                </a:cubicBezTo>
                <a:cubicBezTo>
                  <a:pt x="360" y="276"/>
                  <a:pt x="360" y="276"/>
                  <a:pt x="360" y="276"/>
                </a:cubicBezTo>
                <a:cubicBezTo>
                  <a:pt x="368" y="275"/>
                  <a:pt x="377" y="273"/>
                  <a:pt x="385" y="271"/>
                </a:cubicBezTo>
                <a:cubicBezTo>
                  <a:pt x="385" y="254"/>
                  <a:pt x="386" y="226"/>
                  <a:pt x="386" y="201"/>
                </a:cubicBezTo>
                <a:cubicBezTo>
                  <a:pt x="388" y="137"/>
                  <a:pt x="388" y="117"/>
                  <a:pt x="388" y="116"/>
                </a:cubicBezTo>
                <a:cubicBezTo>
                  <a:pt x="389" y="102"/>
                  <a:pt x="389" y="102"/>
                  <a:pt x="389" y="102"/>
                </a:cubicBezTo>
                <a:cubicBezTo>
                  <a:pt x="401" y="96"/>
                  <a:pt x="401" y="96"/>
                  <a:pt x="401" y="96"/>
                </a:cubicBezTo>
                <a:cubicBezTo>
                  <a:pt x="499" y="50"/>
                  <a:pt x="499" y="50"/>
                  <a:pt x="499" y="50"/>
                </a:cubicBezTo>
                <a:cubicBezTo>
                  <a:pt x="466" y="20"/>
                  <a:pt x="420" y="4"/>
                  <a:pt x="373" y="12"/>
                </a:cubicBezTo>
                <a:cubicBezTo>
                  <a:pt x="324" y="20"/>
                  <a:pt x="284" y="50"/>
                  <a:pt x="263" y="91"/>
                </a:cubicBezTo>
                <a:cubicBezTo>
                  <a:pt x="263" y="91"/>
                  <a:pt x="263" y="91"/>
                  <a:pt x="263" y="91"/>
                </a:cubicBezTo>
                <a:cubicBezTo>
                  <a:pt x="247" y="72"/>
                  <a:pt x="224" y="59"/>
                  <a:pt x="197" y="57"/>
                </a:cubicBezTo>
                <a:cubicBezTo>
                  <a:pt x="144" y="53"/>
                  <a:pt x="97" y="92"/>
                  <a:pt x="92" y="146"/>
                </a:cubicBezTo>
                <a:cubicBezTo>
                  <a:pt x="91" y="160"/>
                  <a:pt x="93" y="174"/>
                  <a:pt x="98" y="187"/>
                </a:cubicBezTo>
                <a:cubicBezTo>
                  <a:pt x="98" y="187"/>
                  <a:pt x="98" y="187"/>
                  <a:pt x="98" y="187"/>
                </a:cubicBezTo>
                <a:cubicBezTo>
                  <a:pt x="63" y="183"/>
                  <a:pt x="28" y="203"/>
                  <a:pt x="15" y="237"/>
                </a:cubicBezTo>
                <a:cubicBezTo>
                  <a:pt x="0" y="278"/>
                  <a:pt x="20" y="324"/>
                  <a:pt x="61" y="339"/>
                </a:cubicBezTo>
                <a:cubicBezTo>
                  <a:pt x="82" y="348"/>
                  <a:pt x="105" y="346"/>
                  <a:pt x="124" y="337"/>
                </a:cubicBezTo>
                <a:cubicBezTo>
                  <a:pt x="124" y="336"/>
                  <a:pt x="124" y="336"/>
                  <a:pt x="124" y="336"/>
                </a:cubicBezTo>
                <a:cubicBezTo>
                  <a:pt x="126" y="346"/>
                  <a:pt x="129" y="356"/>
                  <a:pt x="134" y="365"/>
                </a:cubicBezTo>
                <a:cubicBezTo>
                  <a:pt x="161" y="420"/>
                  <a:pt x="229" y="443"/>
                  <a:pt x="284" y="415"/>
                </a:cubicBezTo>
                <a:cubicBezTo>
                  <a:pt x="300" y="407"/>
                  <a:pt x="313" y="396"/>
                  <a:pt x="323" y="383"/>
                </a:cubicBezTo>
                <a:cubicBezTo>
                  <a:pt x="341" y="409"/>
                  <a:pt x="374" y="421"/>
                  <a:pt x="405" y="411"/>
                </a:cubicBezTo>
                <a:cubicBezTo>
                  <a:pt x="428" y="404"/>
                  <a:pt x="445" y="386"/>
                  <a:pt x="452" y="365"/>
                </a:cubicBezTo>
                <a:cubicBezTo>
                  <a:pt x="420" y="353"/>
                  <a:pt x="388" y="341"/>
                  <a:pt x="356" y="329"/>
                </a:cubicBezTo>
                <a:lnTo>
                  <a:pt x="340" y="323"/>
                </a:lnTo>
                <a:close/>
                <a:moveTo>
                  <a:pt x="519" y="99"/>
                </a:moveTo>
                <a:cubicBezTo>
                  <a:pt x="464" y="121"/>
                  <a:pt x="464" y="121"/>
                  <a:pt x="464" y="121"/>
                </a:cubicBezTo>
                <a:cubicBezTo>
                  <a:pt x="463" y="158"/>
                  <a:pt x="463" y="158"/>
                  <a:pt x="463" y="158"/>
                </a:cubicBezTo>
                <a:cubicBezTo>
                  <a:pt x="519" y="144"/>
                  <a:pt x="519" y="144"/>
                  <a:pt x="519" y="144"/>
                </a:cubicBezTo>
                <a:lnTo>
                  <a:pt x="519" y="99"/>
                </a:lnTo>
                <a:close/>
                <a:moveTo>
                  <a:pt x="519" y="168"/>
                </a:moveTo>
                <a:cubicBezTo>
                  <a:pt x="463" y="180"/>
                  <a:pt x="463" y="180"/>
                  <a:pt x="463" y="180"/>
                </a:cubicBezTo>
                <a:cubicBezTo>
                  <a:pt x="463" y="218"/>
                  <a:pt x="463" y="218"/>
                  <a:pt x="463" y="218"/>
                </a:cubicBezTo>
                <a:cubicBezTo>
                  <a:pt x="519" y="214"/>
                  <a:pt x="519" y="214"/>
                  <a:pt x="519" y="214"/>
                </a:cubicBezTo>
                <a:lnTo>
                  <a:pt x="519" y="168"/>
                </a:lnTo>
                <a:close/>
                <a:moveTo>
                  <a:pt x="1528" y="169"/>
                </a:moveTo>
                <a:cubicBezTo>
                  <a:pt x="1518" y="169"/>
                  <a:pt x="1509" y="170"/>
                  <a:pt x="1500" y="174"/>
                </a:cubicBezTo>
                <a:cubicBezTo>
                  <a:pt x="1501" y="162"/>
                  <a:pt x="1501" y="150"/>
                  <a:pt x="1499" y="138"/>
                </a:cubicBezTo>
                <a:cubicBezTo>
                  <a:pt x="1486" y="56"/>
                  <a:pt x="1409" y="0"/>
                  <a:pt x="1326" y="13"/>
                </a:cubicBezTo>
                <a:cubicBezTo>
                  <a:pt x="1277" y="21"/>
                  <a:pt x="1238" y="51"/>
                  <a:pt x="1216" y="92"/>
                </a:cubicBezTo>
                <a:cubicBezTo>
                  <a:pt x="1216" y="92"/>
                  <a:pt x="1216" y="92"/>
                  <a:pt x="1216" y="92"/>
                </a:cubicBezTo>
                <a:cubicBezTo>
                  <a:pt x="1200" y="73"/>
                  <a:pt x="1177" y="60"/>
                  <a:pt x="1151" y="58"/>
                </a:cubicBezTo>
                <a:cubicBezTo>
                  <a:pt x="1097" y="54"/>
                  <a:pt x="1050" y="93"/>
                  <a:pt x="1046" y="147"/>
                </a:cubicBezTo>
                <a:cubicBezTo>
                  <a:pt x="1046" y="149"/>
                  <a:pt x="1046" y="152"/>
                  <a:pt x="1046" y="155"/>
                </a:cubicBezTo>
                <a:cubicBezTo>
                  <a:pt x="821" y="155"/>
                  <a:pt x="821" y="155"/>
                  <a:pt x="821" y="155"/>
                </a:cubicBezTo>
                <a:cubicBezTo>
                  <a:pt x="821" y="135"/>
                  <a:pt x="821" y="118"/>
                  <a:pt x="821" y="110"/>
                </a:cubicBezTo>
                <a:cubicBezTo>
                  <a:pt x="625" y="15"/>
                  <a:pt x="625" y="15"/>
                  <a:pt x="625" y="15"/>
                </a:cubicBezTo>
                <a:cubicBezTo>
                  <a:pt x="411" y="117"/>
                  <a:pt x="411" y="117"/>
                  <a:pt x="411" y="117"/>
                </a:cubicBezTo>
                <a:cubicBezTo>
                  <a:pt x="411" y="120"/>
                  <a:pt x="408" y="287"/>
                  <a:pt x="408" y="290"/>
                </a:cubicBezTo>
                <a:cubicBezTo>
                  <a:pt x="393" y="293"/>
                  <a:pt x="379" y="296"/>
                  <a:pt x="364" y="299"/>
                </a:cubicBezTo>
                <a:cubicBezTo>
                  <a:pt x="364" y="302"/>
                  <a:pt x="364" y="305"/>
                  <a:pt x="364" y="308"/>
                </a:cubicBezTo>
                <a:cubicBezTo>
                  <a:pt x="442" y="337"/>
                  <a:pt x="518" y="365"/>
                  <a:pt x="600" y="394"/>
                </a:cubicBezTo>
                <a:cubicBezTo>
                  <a:pt x="682" y="367"/>
                  <a:pt x="743" y="345"/>
                  <a:pt x="841" y="312"/>
                </a:cubicBezTo>
                <a:cubicBezTo>
                  <a:pt x="840" y="305"/>
                  <a:pt x="839" y="298"/>
                  <a:pt x="838" y="291"/>
                </a:cubicBezTo>
                <a:cubicBezTo>
                  <a:pt x="833" y="290"/>
                  <a:pt x="828" y="289"/>
                  <a:pt x="823" y="287"/>
                </a:cubicBezTo>
                <a:cubicBezTo>
                  <a:pt x="823" y="285"/>
                  <a:pt x="823" y="279"/>
                  <a:pt x="823" y="269"/>
                </a:cubicBezTo>
                <a:cubicBezTo>
                  <a:pt x="964" y="269"/>
                  <a:pt x="964" y="269"/>
                  <a:pt x="964" y="269"/>
                </a:cubicBezTo>
                <a:cubicBezTo>
                  <a:pt x="965" y="300"/>
                  <a:pt x="984" y="328"/>
                  <a:pt x="1014" y="340"/>
                </a:cubicBezTo>
                <a:cubicBezTo>
                  <a:pt x="1036" y="348"/>
                  <a:pt x="1059" y="347"/>
                  <a:pt x="1078" y="337"/>
                </a:cubicBezTo>
                <a:cubicBezTo>
                  <a:pt x="1078" y="337"/>
                  <a:pt x="1078" y="337"/>
                  <a:pt x="1078" y="337"/>
                </a:cubicBezTo>
                <a:cubicBezTo>
                  <a:pt x="1080" y="347"/>
                  <a:pt x="1083" y="357"/>
                  <a:pt x="1087" y="366"/>
                </a:cubicBezTo>
                <a:cubicBezTo>
                  <a:pt x="1115" y="421"/>
                  <a:pt x="1182" y="444"/>
                  <a:pt x="1238" y="416"/>
                </a:cubicBezTo>
                <a:cubicBezTo>
                  <a:pt x="1253" y="408"/>
                  <a:pt x="1266" y="397"/>
                  <a:pt x="1276" y="384"/>
                </a:cubicBezTo>
                <a:cubicBezTo>
                  <a:pt x="1294" y="410"/>
                  <a:pt x="1327" y="422"/>
                  <a:pt x="1358" y="412"/>
                </a:cubicBezTo>
                <a:cubicBezTo>
                  <a:pt x="1385" y="404"/>
                  <a:pt x="1403" y="382"/>
                  <a:pt x="1408" y="357"/>
                </a:cubicBezTo>
                <a:cubicBezTo>
                  <a:pt x="1427" y="373"/>
                  <a:pt x="1454" y="375"/>
                  <a:pt x="1476" y="362"/>
                </a:cubicBezTo>
                <a:cubicBezTo>
                  <a:pt x="1491" y="352"/>
                  <a:pt x="1500" y="337"/>
                  <a:pt x="1502" y="320"/>
                </a:cubicBezTo>
                <a:cubicBezTo>
                  <a:pt x="1510" y="323"/>
                  <a:pt x="1519" y="325"/>
                  <a:pt x="1528" y="325"/>
                </a:cubicBezTo>
                <a:cubicBezTo>
                  <a:pt x="1571" y="325"/>
                  <a:pt x="1606" y="290"/>
                  <a:pt x="1606" y="247"/>
                </a:cubicBezTo>
                <a:cubicBezTo>
                  <a:pt x="1606" y="204"/>
                  <a:pt x="1571" y="169"/>
                  <a:pt x="1528" y="169"/>
                </a:cubicBezTo>
                <a:close/>
                <a:moveTo>
                  <a:pt x="414" y="273"/>
                </a:moveTo>
                <a:cubicBezTo>
                  <a:pt x="447" y="278"/>
                  <a:pt x="447" y="278"/>
                  <a:pt x="447" y="278"/>
                </a:cubicBezTo>
                <a:cubicBezTo>
                  <a:pt x="448" y="239"/>
                  <a:pt x="448" y="239"/>
                  <a:pt x="448" y="239"/>
                </a:cubicBezTo>
                <a:cubicBezTo>
                  <a:pt x="414" y="239"/>
                  <a:pt x="414" y="239"/>
                  <a:pt x="414" y="239"/>
                </a:cubicBezTo>
                <a:cubicBezTo>
                  <a:pt x="415" y="232"/>
                  <a:pt x="415" y="229"/>
                  <a:pt x="415" y="222"/>
                </a:cubicBezTo>
                <a:cubicBezTo>
                  <a:pt x="448" y="219"/>
                  <a:pt x="448" y="219"/>
                  <a:pt x="448" y="219"/>
                </a:cubicBezTo>
                <a:cubicBezTo>
                  <a:pt x="449" y="183"/>
                  <a:pt x="449" y="183"/>
                  <a:pt x="449" y="183"/>
                </a:cubicBezTo>
                <a:cubicBezTo>
                  <a:pt x="416" y="190"/>
                  <a:pt x="416" y="190"/>
                  <a:pt x="416" y="190"/>
                </a:cubicBezTo>
                <a:cubicBezTo>
                  <a:pt x="416" y="184"/>
                  <a:pt x="416" y="176"/>
                  <a:pt x="416" y="171"/>
                </a:cubicBezTo>
                <a:cubicBezTo>
                  <a:pt x="449" y="162"/>
                  <a:pt x="449" y="162"/>
                  <a:pt x="449" y="162"/>
                </a:cubicBezTo>
                <a:cubicBezTo>
                  <a:pt x="449" y="126"/>
                  <a:pt x="449" y="126"/>
                  <a:pt x="449" y="126"/>
                </a:cubicBezTo>
                <a:cubicBezTo>
                  <a:pt x="417" y="139"/>
                  <a:pt x="417" y="139"/>
                  <a:pt x="417" y="139"/>
                </a:cubicBezTo>
                <a:cubicBezTo>
                  <a:pt x="417" y="129"/>
                  <a:pt x="417" y="122"/>
                  <a:pt x="417" y="121"/>
                </a:cubicBezTo>
                <a:cubicBezTo>
                  <a:pt x="625" y="25"/>
                  <a:pt x="625" y="25"/>
                  <a:pt x="625" y="25"/>
                </a:cubicBezTo>
                <a:cubicBezTo>
                  <a:pt x="625" y="58"/>
                  <a:pt x="625" y="58"/>
                  <a:pt x="625" y="58"/>
                </a:cubicBezTo>
                <a:cubicBezTo>
                  <a:pt x="539" y="91"/>
                  <a:pt x="539" y="91"/>
                  <a:pt x="539" y="91"/>
                </a:cubicBezTo>
                <a:cubicBezTo>
                  <a:pt x="539" y="138"/>
                  <a:pt x="539" y="138"/>
                  <a:pt x="539" y="138"/>
                </a:cubicBezTo>
                <a:cubicBezTo>
                  <a:pt x="625" y="117"/>
                  <a:pt x="625" y="117"/>
                  <a:pt x="625" y="117"/>
                </a:cubicBezTo>
                <a:cubicBezTo>
                  <a:pt x="625" y="147"/>
                  <a:pt x="625" y="147"/>
                  <a:pt x="625" y="147"/>
                </a:cubicBezTo>
                <a:cubicBezTo>
                  <a:pt x="625" y="147"/>
                  <a:pt x="539" y="164"/>
                  <a:pt x="539" y="164"/>
                </a:cubicBezTo>
                <a:cubicBezTo>
                  <a:pt x="539" y="212"/>
                  <a:pt x="539" y="212"/>
                  <a:pt x="539" y="212"/>
                </a:cubicBezTo>
                <a:cubicBezTo>
                  <a:pt x="539" y="212"/>
                  <a:pt x="624" y="206"/>
                  <a:pt x="625" y="206"/>
                </a:cubicBezTo>
                <a:cubicBezTo>
                  <a:pt x="625" y="240"/>
                  <a:pt x="625" y="240"/>
                  <a:pt x="625" y="240"/>
                </a:cubicBezTo>
                <a:cubicBezTo>
                  <a:pt x="539" y="239"/>
                  <a:pt x="539" y="239"/>
                  <a:pt x="539" y="239"/>
                </a:cubicBezTo>
                <a:cubicBezTo>
                  <a:pt x="539" y="292"/>
                  <a:pt x="539" y="292"/>
                  <a:pt x="539" y="292"/>
                </a:cubicBezTo>
                <a:cubicBezTo>
                  <a:pt x="625" y="306"/>
                  <a:pt x="625" y="306"/>
                  <a:pt x="625" y="306"/>
                </a:cubicBezTo>
                <a:cubicBezTo>
                  <a:pt x="625" y="339"/>
                  <a:pt x="625" y="339"/>
                  <a:pt x="625" y="339"/>
                </a:cubicBezTo>
                <a:cubicBezTo>
                  <a:pt x="625" y="339"/>
                  <a:pt x="568" y="326"/>
                  <a:pt x="519" y="315"/>
                </a:cubicBezTo>
                <a:cubicBezTo>
                  <a:pt x="519" y="239"/>
                  <a:pt x="519" y="239"/>
                  <a:pt x="519" y="239"/>
                </a:cubicBezTo>
                <a:cubicBezTo>
                  <a:pt x="462" y="239"/>
                  <a:pt x="462" y="239"/>
                  <a:pt x="462" y="239"/>
                </a:cubicBezTo>
                <a:cubicBezTo>
                  <a:pt x="462" y="301"/>
                  <a:pt x="462" y="301"/>
                  <a:pt x="462" y="301"/>
                </a:cubicBezTo>
                <a:cubicBezTo>
                  <a:pt x="437" y="295"/>
                  <a:pt x="419" y="291"/>
                  <a:pt x="413" y="289"/>
                </a:cubicBezTo>
                <a:cubicBezTo>
                  <a:pt x="413" y="288"/>
                  <a:pt x="414" y="282"/>
                  <a:pt x="414" y="273"/>
                </a:cubicBezTo>
                <a:close/>
                <a:moveTo>
                  <a:pt x="476" y="249"/>
                </a:moveTo>
                <a:cubicBezTo>
                  <a:pt x="475" y="300"/>
                  <a:pt x="475" y="300"/>
                  <a:pt x="475" y="300"/>
                </a:cubicBezTo>
                <a:cubicBezTo>
                  <a:pt x="471" y="301"/>
                  <a:pt x="471" y="301"/>
                  <a:pt x="471" y="301"/>
                </a:cubicBezTo>
                <a:cubicBezTo>
                  <a:pt x="472" y="246"/>
                  <a:pt x="472" y="246"/>
                  <a:pt x="472" y="246"/>
                </a:cubicBezTo>
                <a:cubicBezTo>
                  <a:pt x="515" y="246"/>
                  <a:pt x="515" y="246"/>
                  <a:pt x="515" y="246"/>
                </a:cubicBezTo>
                <a:cubicBezTo>
                  <a:pt x="515" y="249"/>
                  <a:pt x="515" y="249"/>
                  <a:pt x="515" y="249"/>
                </a:cubicBezTo>
                <a:cubicBezTo>
                  <a:pt x="501" y="249"/>
                  <a:pt x="501" y="249"/>
                  <a:pt x="501" y="249"/>
                </a:cubicBezTo>
                <a:cubicBezTo>
                  <a:pt x="501" y="305"/>
                  <a:pt x="501" y="305"/>
                  <a:pt x="501" y="305"/>
                </a:cubicBezTo>
                <a:cubicBezTo>
                  <a:pt x="498" y="305"/>
                  <a:pt x="498" y="305"/>
                  <a:pt x="498" y="305"/>
                </a:cubicBezTo>
                <a:cubicBezTo>
                  <a:pt x="498" y="249"/>
                  <a:pt x="498" y="249"/>
                  <a:pt x="498" y="249"/>
                </a:cubicBezTo>
                <a:lnTo>
                  <a:pt x="476" y="249"/>
                </a:lnTo>
                <a:close/>
                <a:moveTo>
                  <a:pt x="599" y="379"/>
                </a:moveTo>
                <a:cubicBezTo>
                  <a:pt x="565" y="368"/>
                  <a:pt x="389" y="308"/>
                  <a:pt x="371" y="301"/>
                </a:cubicBezTo>
                <a:cubicBezTo>
                  <a:pt x="384" y="299"/>
                  <a:pt x="397" y="296"/>
                  <a:pt x="410" y="293"/>
                </a:cubicBezTo>
                <a:cubicBezTo>
                  <a:pt x="412" y="294"/>
                  <a:pt x="413" y="294"/>
                  <a:pt x="415" y="294"/>
                </a:cubicBezTo>
                <a:cubicBezTo>
                  <a:pt x="437" y="300"/>
                  <a:pt x="630" y="346"/>
                  <a:pt x="630" y="346"/>
                </a:cubicBezTo>
                <a:cubicBezTo>
                  <a:pt x="630" y="346"/>
                  <a:pt x="630" y="346"/>
                  <a:pt x="630" y="346"/>
                </a:cubicBezTo>
                <a:cubicBezTo>
                  <a:pt x="726" y="342"/>
                  <a:pt x="726" y="342"/>
                  <a:pt x="726" y="342"/>
                </a:cubicBezTo>
                <a:cubicBezTo>
                  <a:pt x="681" y="355"/>
                  <a:pt x="624" y="372"/>
                  <a:pt x="599" y="379"/>
                </a:cubicBezTo>
                <a:close/>
                <a:moveTo>
                  <a:pt x="1137" y="297"/>
                </a:moveTo>
                <a:cubicBezTo>
                  <a:pt x="1137" y="256"/>
                  <a:pt x="1137" y="256"/>
                  <a:pt x="1137" y="256"/>
                </a:cubicBezTo>
                <a:cubicBezTo>
                  <a:pt x="794" y="256"/>
                  <a:pt x="794" y="256"/>
                  <a:pt x="794" y="256"/>
                </a:cubicBezTo>
                <a:cubicBezTo>
                  <a:pt x="794" y="256"/>
                  <a:pt x="794" y="256"/>
                  <a:pt x="794" y="256"/>
                </a:cubicBezTo>
                <a:cubicBezTo>
                  <a:pt x="771" y="256"/>
                  <a:pt x="771" y="256"/>
                  <a:pt x="771" y="256"/>
                </a:cubicBezTo>
                <a:cubicBezTo>
                  <a:pt x="771" y="297"/>
                  <a:pt x="771" y="297"/>
                  <a:pt x="771" y="297"/>
                </a:cubicBezTo>
                <a:cubicBezTo>
                  <a:pt x="686" y="212"/>
                  <a:pt x="686" y="212"/>
                  <a:pt x="686" y="212"/>
                </a:cubicBezTo>
                <a:cubicBezTo>
                  <a:pt x="771" y="127"/>
                  <a:pt x="771" y="127"/>
                  <a:pt x="771" y="127"/>
                </a:cubicBezTo>
                <a:cubicBezTo>
                  <a:pt x="771" y="168"/>
                  <a:pt x="771" y="168"/>
                  <a:pt x="771" y="168"/>
                </a:cubicBezTo>
                <a:cubicBezTo>
                  <a:pt x="1114" y="168"/>
                  <a:pt x="1114" y="168"/>
                  <a:pt x="1114" y="168"/>
                </a:cubicBezTo>
                <a:cubicBezTo>
                  <a:pt x="1114" y="168"/>
                  <a:pt x="1114" y="168"/>
                  <a:pt x="1114" y="168"/>
                </a:cubicBezTo>
                <a:cubicBezTo>
                  <a:pt x="1137" y="168"/>
                  <a:pt x="1137" y="168"/>
                  <a:pt x="1137" y="168"/>
                </a:cubicBezTo>
                <a:cubicBezTo>
                  <a:pt x="1137" y="127"/>
                  <a:pt x="1137" y="127"/>
                  <a:pt x="1137" y="127"/>
                </a:cubicBezTo>
                <a:cubicBezTo>
                  <a:pt x="1222" y="212"/>
                  <a:pt x="1222" y="212"/>
                  <a:pt x="1222" y="212"/>
                </a:cubicBezTo>
                <a:lnTo>
                  <a:pt x="1137" y="297"/>
                </a:lnTo>
                <a:close/>
              </a:path>
            </a:pathLst>
          </a:custGeom>
          <a:solidFill>
            <a:srgbClr val="0070C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1" name="Text Placeholder 12"/>
          <p:cNvSpPr txBox="1">
            <a:spLocks/>
          </p:cNvSpPr>
          <p:nvPr/>
        </p:nvSpPr>
        <p:spPr>
          <a:xfrm>
            <a:off x="2470169" y="5499125"/>
            <a:ext cx="3848148"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spc="0" dirty="0" smtClean="0">
                <a:solidFill>
                  <a:srgbClr val="969696">
                    <a:lumMod val="50000"/>
                  </a:srgbClr>
                </a:solidFill>
                <a:latin typeface="Segoe UI"/>
              </a:rPr>
              <a:t>Management.  Access.  Protection.</a:t>
            </a:r>
            <a:endParaRPr lang="en-US" sz="2000" spc="0" dirty="0">
              <a:solidFill>
                <a:srgbClr val="969696">
                  <a:lumMod val="50000"/>
                </a:srgbClr>
              </a:solidFill>
              <a:latin typeface="Segoe UI"/>
            </a:endParaRPr>
          </a:p>
        </p:txBody>
      </p:sp>
      <p:sp>
        <p:nvSpPr>
          <p:cNvPr id="162" name="Freeform 24"/>
          <p:cNvSpPr>
            <a:spLocks/>
          </p:cNvSpPr>
          <p:nvPr/>
        </p:nvSpPr>
        <p:spPr bwMode="auto">
          <a:xfrm>
            <a:off x="2772578" y="2892931"/>
            <a:ext cx="10929" cy="18146"/>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3" name="Freeform 25"/>
          <p:cNvSpPr>
            <a:spLocks/>
          </p:cNvSpPr>
          <p:nvPr/>
        </p:nvSpPr>
        <p:spPr bwMode="auto">
          <a:xfrm>
            <a:off x="2805365" y="2584452"/>
            <a:ext cx="15027" cy="14258"/>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4" name="Freeform 26"/>
          <p:cNvSpPr>
            <a:spLocks/>
          </p:cNvSpPr>
          <p:nvPr/>
        </p:nvSpPr>
        <p:spPr bwMode="auto">
          <a:xfrm>
            <a:off x="2805365" y="2584452"/>
            <a:ext cx="15027" cy="14258"/>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5" name="Freeform 42"/>
          <p:cNvSpPr>
            <a:spLocks/>
          </p:cNvSpPr>
          <p:nvPr/>
        </p:nvSpPr>
        <p:spPr bwMode="auto">
          <a:xfrm>
            <a:off x="3451026" y="3240658"/>
            <a:ext cx="20869" cy="28948"/>
          </a:xfrm>
          <a:custGeom>
            <a:avLst/>
            <a:gdLst>
              <a:gd name="T0" fmla="*/ 46 w 46"/>
              <a:gd name="T1" fmla="*/ 0 h 65"/>
              <a:gd name="T2" fmla="*/ 35 w 46"/>
              <a:gd name="T3" fmla="*/ 6 h 65"/>
              <a:gd name="T4" fmla="*/ 21 w 46"/>
              <a:gd name="T5" fmla="*/ 19 h 65"/>
              <a:gd name="T6" fmla="*/ 7 w 46"/>
              <a:gd name="T7" fmla="*/ 38 h 65"/>
              <a:gd name="T8" fmla="*/ 0 w 46"/>
              <a:gd name="T9" fmla="*/ 65 h 65"/>
              <a:gd name="T10" fmla="*/ 7 w 46"/>
              <a:gd name="T11" fmla="*/ 38 h 65"/>
              <a:gd name="T12" fmla="*/ 21 w 46"/>
              <a:gd name="T13" fmla="*/ 19 h 65"/>
              <a:gd name="T14" fmla="*/ 35 w 46"/>
              <a:gd name="T15" fmla="*/ 6 h 65"/>
              <a:gd name="T16" fmla="*/ 46 w 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5">
                <a:moveTo>
                  <a:pt x="46" y="0"/>
                </a:moveTo>
                <a:cubicBezTo>
                  <a:pt x="43" y="1"/>
                  <a:pt x="40" y="3"/>
                  <a:pt x="35" y="6"/>
                </a:cubicBezTo>
                <a:cubicBezTo>
                  <a:pt x="31" y="10"/>
                  <a:pt x="26" y="14"/>
                  <a:pt x="21" y="19"/>
                </a:cubicBezTo>
                <a:cubicBezTo>
                  <a:pt x="16" y="24"/>
                  <a:pt x="11" y="31"/>
                  <a:pt x="7" y="38"/>
                </a:cubicBezTo>
                <a:cubicBezTo>
                  <a:pt x="4" y="46"/>
                  <a:pt x="1" y="55"/>
                  <a:pt x="0" y="65"/>
                </a:cubicBezTo>
                <a:cubicBezTo>
                  <a:pt x="1" y="55"/>
                  <a:pt x="4" y="46"/>
                  <a:pt x="7" y="38"/>
                </a:cubicBezTo>
                <a:cubicBezTo>
                  <a:pt x="11" y="31"/>
                  <a:pt x="16" y="24"/>
                  <a:pt x="21" y="19"/>
                </a:cubicBezTo>
                <a:cubicBezTo>
                  <a:pt x="26" y="14"/>
                  <a:pt x="31" y="10"/>
                  <a:pt x="35" y="6"/>
                </a:cubicBezTo>
                <a:cubicBezTo>
                  <a:pt x="40" y="3"/>
                  <a:pt x="43" y="1"/>
                  <a:pt x="46"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66" name="Rectangle 165"/>
          <p:cNvSpPr/>
          <p:nvPr/>
        </p:nvSpPr>
        <p:spPr bwMode="auto">
          <a:xfrm>
            <a:off x="452494" y="4423410"/>
            <a:ext cx="7883498" cy="1383030"/>
          </a:xfrm>
          <a:prstGeom prst="rect">
            <a:avLst/>
          </a:prstGeom>
          <a:noFill/>
          <a:ln w="10795" cap="flat" cmpd="sng" algn="ctr">
            <a:solidFill>
              <a:srgbClr val="969696">
                <a:lumMod val="50000"/>
              </a:srgbClr>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67" name="Group 166"/>
          <p:cNvGrpSpPr/>
          <p:nvPr/>
        </p:nvGrpSpPr>
        <p:grpSpPr>
          <a:xfrm>
            <a:off x="6339630" y="1580816"/>
            <a:ext cx="1996362" cy="2748161"/>
            <a:chOff x="6339630" y="1580816"/>
            <a:chExt cx="1996362" cy="2748161"/>
          </a:xfrm>
        </p:grpSpPr>
        <p:sp>
          <p:nvSpPr>
            <p:cNvPr id="168" name="Text Placeholder 12"/>
            <p:cNvSpPr txBox="1">
              <a:spLocks/>
            </p:cNvSpPr>
            <p:nvPr/>
          </p:nvSpPr>
          <p:spPr>
            <a:xfrm>
              <a:off x="6884596" y="3902176"/>
              <a:ext cx="930174" cy="276999"/>
            </a:xfrm>
            <a:prstGeom prst="rect">
              <a:avLst/>
            </a:prstGeom>
            <a:noFill/>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442359"/>
                  </a:solidFill>
                  <a:effectLst/>
                  <a:uLnTx/>
                  <a:uFillTx/>
                  <a:latin typeface="Segoe UI"/>
                </a:rPr>
                <a:t>Data</a:t>
              </a:r>
            </a:p>
          </p:txBody>
        </p:sp>
        <p:sp>
          <p:nvSpPr>
            <p:cNvPr id="169" name="Rectangle 168"/>
            <p:cNvSpPr/>
            <p:nvPr/>
          </p:nvSpPr>
          <p:spPr bwMode="auto">
            <a:xfrm>
              <a:off x="6339630" y="1580816"/>
              <a:ext cx="1996362" cy="2748161"/>
            </a:xfrm>
            <a:prstGeom prst="rect">
              <a:avLst/>
            </a:prstGeom>
            <a:noFill/>
            <a:ln w="10795" cap="flat" cmpd="sng" algn="ctr">
              <a:solidFill>
                <a:srgbClr val="7030A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70" name="Group 169"/>
            <p:cNvGrpSpPr/>
            <p:nvPr/>
          </p:nvGrpSpPr>
          <p:grpSpPr>
            <a:xfrm>
              <a:off x="6549739" y="1682732"/>
              <a:ext cx="1571639" cy="2130236"/>
              <a:chOff x="9962648" y="1385701"/>
              <a:chExt cx="1880481" cy="2548848"/>
            </a:xfrm>
          </p:grpSpPr>
          <p:sp>
            <p:nvSpPr>
              <p:cNvPr id="171" name="Freeform 331"/>
              <p:cNvSpPr>
                <a:spLocks noChangeAspect="1" noEditPoints="1"/>
              </p:cNvSpPr>
              <p:nvPr/>
            </p:nvSpPr>
            <p:spPr bwMode="auto">
              <a:xfrm>
                <a:off x="9962648" y="2264337"/>
                <a:ext cx="887171" cy="87011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72" name="Freeform 346"/>
              <p:cNvSpPr>
                <a:spLocks noChangeAspect="1" noEditPoints="1"/>
              </p:cNvSpPr>
              <p:nvPr/>
            </p:nvSpPr>
            <p:spPr bwMode="auto">
              <a:xfrm>
                <a:off x="10935954" y="2386132"/>
                <a:ext cx="907175" cy="518067"/>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rgbClr val="442359"/>
              </a:solidFill>
              <a:ln>
                <a:noFill/>
              </a:ln>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73" name="Freeform 37"/>
              <p:cNvSpPr>
                <a:spLocks noEditPoints="1"/>
              </p:cNvSpPr>
              <p:nvPr/>
            </p:nvSpPr>
            <p:spPr bwMode="auto">
              <a:xfrm>
                <a:off x="10696245" y="1385701"/>
                <a:ext cx="1146884" cy="817571"/>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rgbClr val="442359"/>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74" name="Picture 1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1816" y="1406416"/>
                <a:ext cx="542443" cy="820803"/>
              </a:xfrm>
              <a:prstGeom prst="rect">
                <a:avLst/>
              </a:prstGeom>
            </p:spPr>
          </p:pic>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3449" y="3134449"/>
                <a:ext cx="1200150" cy="800100"/>
              </a:xfrm>
              <a:prstGeom prst="rect">
                <a:avLst/>
              </a:prstGeom>
            </p:spPr>
          </p:pic>
        </p:grpSp>
      </p:grpSp>
      <p:sp>
        <p:nvSpPr>
          <p:cNvPr id="176" name="Left-Right Arrow 175"/>
          <p:cNvSpPr/>
          <p:nvPr/>
        </p:nvSpPr>
        <p:spPr bwMode="auto">
          <a:xfrm rot="5400000">
            <a:off x="5006048" y="4454713"/>
            <a:ext cx="894095" cy="322824"/>
          </a:xfrm>
          <a:prstGeom prst="leftRightArrow">
            <a:avLst/>
          </a:prstGeom>
          <a:solidFill>
            <a:srgbClr val="FFFFFF"/>
          </a:solidFill>
          <a:ln w="25400"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7" name="Left-Right Arrow 176"/>
          <p:cNvSpPr/>
          <p:nvPr/>
        </p:nvSpPr>
        <p:spPr bwMode="auto">
          <a:xfrm rot="5400000">
            <a:off x="6852714" y="4455716"/>
            <a:ext cx="902931" cy="322824"/>
          </a:xfrm>
          <a:prstGeom prst="leftRightArrow">
            <a:avLst/>
          </a:prstGeom>
          <a:solidFill>
            <a:srgbClr val="FFFFFF"/>
          </a:solidFill>
          <a:ln w="25400" cap="flat" cmpd="sng" algn="ctr">
            <a:solidFill>
              <a:srgbClr val="442359"/>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8" name="Left-Right Arrow 177"/>
          <p:cNvSpPr/>
          <p:nvPr/>
        </p:nvSpPr>
        <p:spPr bwMode="auto">
          <a:xfrm>
            <a:off x="5968186" y="3171475"/>
            <a:ext cx="702336" cy="322824"/>
          </a:xfrm>
          <a:prstGeom prst="leftRightArrow">
            <a:avLst/>
          </a:prstGeom>
          <a:solidFill>
            <a:srgbClr val="FFFFFF"/>
          </a:solidFill>
          <a:ln w="25400" cap="flat" cmpd="sng" algn="ctr">
            <a:solidFill>
              <a:srgbClr val="FF8C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79" name="Left-Right Arrow 178"/>
          <p:cNvSpPr/>
          <p:nvPr/>
        </p:nvSpPr>
        <p:spPr bwMode="auto">
          <a:xfrm rot="5400000">
            <a:off x="842320" y="4458889"/>
            <a:ext cx="902927" cy="322824"/>
          </a:xfrm>
          <a:prstGeom prst="leftRightArrow">
            <a:avLst/>
          </a:prstGeom>
          <a:solidFill>
            <a:srgbClr val="FFFFFF"/>
          </a:solidFill>
          <a:ln w="25400"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80" name="Group 179"/>
          <p:cNvGrpSpPr/>
          <p:nvPr/>
        </p:nvGrpSpPr>
        <p:grpSpPr>
          <a:xfrm>
            <a:off x="2412779" y="1580816"/>
            <a:ext cx="1887864" cy="2747797"/>
            <a:chOff x="2412779" y="1580816"/>
            <a:chExt cx="1887864" cy="2747797"/>
          </a:xfrm>
        </p:grpSpPr>
        <p:grpSp>
          <p:nvGrpSpPr>
            <p:cNvPr id="181" name="Group 180"/>
            <p:cNvGrpSpPr/>
            <p:nvPr/>
          </p:nvGrpSpPr>
          <p:grpSpPr>
            <a:xfrm>
              <a:off x="2412779" y="1580816"/>
              <a:ext cx="1887864" cy="2747797"/>
              <a:chOff x="2412779" y="1580816"/>
              <a:chExt cx="1887864" cy="2747797"/>
            </a:xfrm>
          </p:grpSpPr>
          <p:sp>
            <p:nvSpPr>
              <p:cNvPr id="185" name="Text Placeholder 12"/>
              <p:cNvSpPr txBox="1">
                <a:spLocks/>
              </p:cNvSpPr>
              <p:nvPr/>
            </p:nvSpPr>
            <p:spPr>
              <a:xfrm>
                <a:off x="2893275" y="3924106"/>
                <a:ext cx="930174" cy="2769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363" rtl="0" eaLnBrk="1" fontAlgn="auto" latinLnBrk="0" hangingPunct="1">
                  <a:lnSpc>
                    <a:spcPct val="90000"/>
                  </a:lnSpc>
                  <a:spcBef>
                    <a:spcPts val="0"/>
                  </a:spcBef>
                  <a:spcAft>
                    <a:spcPts val="900"/>
                  </a:spcAft>
                  <a:buClrTx/>
                  <a:buSzPct val="90000"/>
                  <a:buFont typeface="Arial" pitchFamily="34" charset="0"/>
                  <a:buNone/>
                  <a:tabLst/>
                  <a:defRPr/>
                </a:pPr>
                <a:r>
                  <a:rPr kumimoji="0" lang="en-US" sz="2000" b="1" i="0" u="none" strike="noStrike" kern="1200" cap="none" spc="0" normalizeH="0" baseline="0" noProof="0" dirty="0">
                    <a:ln>
                      <a:noFill/>
                    </a:ln>
                    <a:solidFill>
                      <a:srgbClr val="3D5800"/>
                    </a:solidFill>
                    <a:effectLst/>
                    <a:uLnTx/>
                    <a:uFillTx/>
                    <a:latin typeface="Segoe UI"/>
                  </a:rPr>
                  <a:t>Devices</a:t>
                </a:r>
              </a:p>
            </p:txBody>
          </p:sp>
          <p:sp>
            <p:nvSpPr>
              <p:cNvPr id="186" name="Rectangle 185"/>
              <p:cNvSpPr/>
              <p:nvPr/>
            </p:nvSpPr>
            <p:spPr bwMode="auto">
              <a:xfrm>
                <a:off x="2412779" y="1580816"/>
                <a:ext cx="1887864" cy="2747797"/>
              </a:xfrm>
              <a:prstGeom prst="rect">
                <a:avLst/>
              </a:prstGeom>
              <a:noFill/>
              <a:ln w="10795"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grpSp>
            <p:nvGrpSpPr>
              <p:cNvPr id="187" name="Group 186"/>
              <p:cNvGrpSpPr/>
              <p:nvPr/>
            </p:nvGrpSpPr>
            <p:grpSpPr>
              <a:xfrm>
                <a:off x="2694451" y="1679521"/>
                <a:ext cx="1333710" cy="2237201"/>
                <a:chOff x="3632038" y="1206859"/>
                <a:chExt cx="1847223" cy="3098577"/>
              </a:xfrm>
            </p:grpSpPr>
            <p:sp>
              <p:nvSpPr>
                <p:cNvPr id="188" name="Freeform 24"/>
                <p:cNvSpPr>
                  <a:spLocks/>
                </p:cNvSpPr>
                <p:nvPr/>
              </p:nvSpPr>
              <p:spPr bwMode="auto">
                <a:xfrm>
                  <a:off x="3632038" y="2956925"/>
                  <a:ext cx="15888" cy="28910"/>
                </a:xfrm>
                <a:custGeom>
                  <a:avLst/>
                  <a:gdLst>
                    <a:gd name="T0" fmla="*/ 0 w 13"/>
                    <a:gd name="T1" fmla="*/ 0 h 23"/>
                    <a:gd name="T2" fmla="*/ 1 w 13"/>
                    <a:gd name="T3" fmla="*/ 7 h 23"/>
                    <a:gd name="T4" fmla="*/ 3 w 13"/>
                    <a:gd name="T5" fmla="*/ 14 h 23"/>
                    <a:gd name="T6" fmla="*/ 7 w 13"/>
                    <a:gd name="T7" fmla="*/ 20 h 23"/>
                    <a:gd name="T8" fmla="*/ 13 w 13"/>
                    <a:gd name="T9" fmla="*/ 23 h 23"/>
                    <a:gd name="T10" fmla="*/ 7 w 13"/>
                    <a:gd name="T11" fmla="*/ 20 h 23"/>
                    <a:gd name="T12" fmla="*/ 3 w 13"/>
                    <a:gd name="T13" fmla="*/ 14 h 23"/>
                    <a:gd name="T14" fmla="*/ 1 w 13"/>
                    <a:gd name="T15" fmla="*/ 7 h 23"/>
                    <a:gd name="T16" fmla="*/ 0 w 13"/>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3">
                      <a:moveTo>
                        <a:pt x="0" y="0"/>
                      </a:moveTo>
                      <a:cubicBezTo>
                        <a:pt x="0" y="2"/>
                        <a:pt x="0" y="5"/>
                        <a:pt x="1" y="7"/>
                      </a:cubicBezTo>
                      <a:cubicBezTo>
                        <a:pt x="1" y="10"/>
                        <a:pt x="2" y="12"/>
                        <a:pt x="3" y="14"/>
                      </a:cubicBezTo>
                      <a:cubicBezTo>
                        <a:pt x="4" y="16"/>
                        <a:pt x="6" y="18"/>
                        <a:pt x="7" y="20"/>
                      </a:cubicBezTo>
                      <a:cubicBezTo>
                        <a:pt x="9" y="21"/>
                        <a:pt x="11" y="22"/>
                        <a:pt x="13" y="23"/>
                      </a:cubicBezTo>
                      <a:cubicBezTo>
                        <a:pt x="11" y="22"/>
                        <a:pt x="9" y="21"/>
                        <a:pt x="7" y="20"/>
                      </a:cubicBezTo>
                      <a:cubicBezTo>
                        <a:pt x="6" y="18"/>
                        <a:pt x="4" y="16"/>
                        <a:pt x="3" y="14"/>
                      </a:cubicBezTo>
                      <a:cubicBezTo>
                        <a:pt x="2" y="12"/>
                        <a:pt x="1" y="10"/>
                        <a:pt x="1" y="7"/>
                      </a:cubicBezTo>
                      <a:cubicBezTo>
                        <a:pt x="0" y="5"/>
                        <a:pt x="0" y="2"/>
                        <a:pt x="0"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89" name="Freeform 25"/>
                <p:cNvSpPr>
                  <a:spLocks/>
                </p:cNvSpPr>
                <p:nvPr/>
              </p:nvSpPr>
              <p:spPr bwMode="auto">
                <a:xfrm>
                  <a:off x="3679701" y="2465467"/>
                  <a:ext cx="21845" cy="22715"/>
                </a:xfrm>
                <a:custGeom>
                  <a:avLst/>
                  <a:gdLst>
                    <a:gd name="T0" fmla="*/ 0 w 18"/>
                    <a:gd name="T1" fmla="*/ 19 h 19"/>
                    <a:gd name="T2" fmla="*/ 2 w 18"/>
                    <a:gd name="T3" fmla="*/ 12 h 19"/>
                    <a:gd name="T4" fmla="*/ 6 w 18"/>
                    <a:gd name="T5" fmla="*/ 6 h 19"/>
                    <a:gd name="T6" fmla="*/ 11 w 18"/>
                    <a:gd name="T7" fmla="*/ 1 h 19"/>
                    <a:gd name="T8" fmla="*/ 18 w 18"/>
                    <a:gd name="T9" fmla="*/ 0 h 19"/>
                    <a:gd name="T10" fmla="*/ 11 w 18"/>
                    <a:gd name="T11" fmla="*/ 1 h 19"/>
                    <a:gd name="T12" fmla="*/ 6 w 18"/>
                    <a:gd name="T13" fmla="*/ 6 h 19"/>
                    <a:gd name="T14" fmla="*/ 2 w 18"/>
                    <a:gd name="T15" fmla="*/ 12 h 19"/>
                    <a:gd name="T16" fmla="*/ 0 w 18"/>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0" y="19"/>
                      </a:moveTo>
                      <a:cubicBezTo>
                        <a:pt x="0" y="17"/>
                        <a:pt x="1" y="14"/>
                        <a:pt x="2" y="12"/>
                      </a:cubicBezTo>
                      <a:cubicBezTo>
                        <a:pt x="3" y="9"/>
                        <a:pt x="4" y="7"/>
                        <a:pt x="6" y="6"/>
                      </a:cubicBezTo>
                      <a:cubicBezTo>
                        <a:pt x="8" y="4"/>
                        <a:pt x="9" y="2"/>
                        <a:pt x="11" y="1"/>
                      </a:cubicBezTo>
                      <a:cubicBezTo>
                        <a:pt x="13" y="1"/>
                        <a:pt x="15" y="0"/>
                        <a:pt x="18" y="0"/>
                      </a:cubicBezTo>
                      <a:cubicBezTo>
                        <a:pt x="15" y="0"/>
                        <a:pt x="13" y="1"/>
                        <a:pt x="11" y="1"/>
                      </a:cubicBezTo>
                      <a:cubicBezTo>
                        <a:pt x="9" y="2"/>
                        <a:pt x="8" y="4"/>
                        <a:pt x="6" y="6"/>
                      </a:cubicBezTo>
                      <a:cubicBezTo>
                        <a:pt x="4" y="7"/>
                        <a:pt x="3" y="9"/>
                        <a:pt x="2" y="12"/>
                      </a:cubicBezTo>
                      <a:cubicBezTo>
                        <a:pt x="1" y="14"/>
                        <a:pt x="0" y="17"/>
                        <a:pt x="0" y="19"/>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0" name="Freeform 26"/>
                <p:cNvSpPr>
                  <a:spLocks/>
                </p:cNvSpPr>
                <p:nvPr/>
              </p:nvSpPr>
              <p:spPr bwMode="auto">
                <a:xfrm>
                  <a:off x="3679701" y="2465467"/>
                  <a:ext cx="21845" cy="22715"/>
                </a:xfrm>
                <a:custGeom>
                  <a:avLst/>
                  <a:gdLst>
                    <a:gd name="T0" fmla="*/ 18 w 18"/>
                    <a:gd name="T1" fmla="*/ 0 h 19"/>
                    <a:gd name="T2" fmla="*/ 11 w 18"/>
                    <a:gd name="T3" fmla="*/ 1 h 19"/>
                    <a:gd name="T4" fmla="*/ 6 w 18"/>
                    <a:gd name="T5" fmla="*/ 6 h 19"/>
                    <a:gd name="T6" fmla="*/ 2 w 18"/>
                    <a:gd name="T7" fmla="*/ 12 h 19"/>
                    <a:gd name="T8" fmla="*/ 0 w 18"/>
                    <a:gd name="T9" fmla="*/ 19 h 19"/>
                    <a:gd name="T10" fmla="*/ 2 w 18"/>
                    <a:gd name="T11" fmla="*/ 12 h 19"/>
                    <a:gd name="T12" fmla="*/ 6 w 18"/>
                    <a:gd name="T13" fmla="*/ 6 h 19"/>
                    <a:gd name="T14" fmla="*/ 11 w 18"/>
                    <a:gd name="T15" fmla="*/ 1 h 19"/>
                    <a:gd name="T16" fmla="*/ 18 w 1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8" y="0"/>
                      </a:moveTo>
                      <a:cubicBezTo>
                        <a:pt x="15" y="0"/>
                        <a:pt x="13" y="1"/>
                        <a:pt x="11" y="1"/>
                      </a:cubicBezTo>
                      <a:cubicBezTo>
                        <a:pt x="9" y="2"/>
                        <a:pt x="8" y="4"/>
                        <a:pt x="6" y="6"/>
                      </a:cubicBezTo>
                      <a:cubicBezTo>
                        <a:pt x="4" y="7"/>
                        <a:pt x="3" y="9"/>
                        <a:pt x="2" y="12"/>
                      </a:cubicBezTo>
                      <a:cubicBezTo>
                        <a:pt x="1" y="14"/>
                        <a:pt x="0" y="17"/>
                        <a:pt x="0" y="19"/>
                      </a:cubicBezTo>
                      <a:cubicBezTo>
                        <a:pt x="0" y="17"/>
                        <a:pt x="1" y="14"/>
                        <a:pt x="2" y="12"/>
                      </a:cubicBezTo>
                      <a:cubicBezTo>
                        <a:pt x="3" y="9"/>
                        <a:pt x="4" y="7"/>
                        <a:pt x="6" y="6"/>
                      </a:cubicBezTo>
                      <a:cubicBezTo>
                        <a:pt x="8" y="4"/>
                        <a:pt x="9" y="2"/>
                        <a:pt x="11" y="1"/>
                      </a:cubicBezTo>
                      <a:cubicBezTo>
                        <a:pt x="13" y="1"/>
                        <a:pt x="15" y="0"/>
                        <a:pt x="18" y="0"/>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sp>
              <p:nvSpPr>
                <p:cNvPr id="191" name="Freeform 27"/>
                <p:cNvSpPr>
                  <a:spLocks/>
                </p:cNvSpPr>
                <p:nvPr/>
              </p:nvSpPr>
              <p:spPr bwMode="auto">
                <a:xfrm>
                  <a:off x="3955749" y="3008552"/>
                  <a:ext cx="31777" cy="39235"/>
                </a:xfrm>
                <a:custGeom>
                  <a:avLst/>
                  <a:gdLst>
                    <a:gd name="T0" fmla="*/ 15 w 27"/>
                    <a:gd name="T1" fmla="*/ 0 h 31"/>
                    <a:gd name="T2" fmla="*/ 20 w 27"/>
                    <a:gd name="T3" fmla="*/ 3 h 31"/>
                    <a:gd name="T4" fmla="*/ 24 w 27"/>
                    <a:gd name="T5" fmla="*/ 7 h 31"/>
                    <a:gd name="T6" fmla="*/ 27 w 27"/>
                    <a:gd name="T7" fmla="*/ 12 h 31"/>
                    <a:gd name="T8" fmla="*/ 27 w 27"/>
                    <a:gd name="T9" fmla="*/ 19 h 31"/>
                    <a:gd name="T10" fmla="*/ 25 w 27"/>
                    <a:gd name="T11" fmla="*/ 24 h 31"/>
                    <a:gd name="T12" fmla="*/ 22 w 27"/>
                    <a:gd name="T13" fmla="*/ 29 h 31"/>
                    <a:gd name="T14" fmla="*/ 17 w 27"/>
                    <a:gd name="T15" fmla="*/ 31 h 31"/>
                    <a:gd name="T16" fmla="*/ 12 w 27"/>
                    <a:gd name="T17" fmla="*/ 31 h 31"/>
                    <a:gd name="T18" fmla="*/ 7 w 27"/>
                    <a:gd name="T19" fmla="*/ 29 h 31"/>
                    <a:gd name="T20" fmla="*/ 3 w 27"/>
                    <a:gd name="T21" fmla="*/ 24 h 31"/>
                    <a:gd name="T22" fmla="*/ 0 w 27"/>
                    <a:gd name="T23" fmla="*/ 19 h 31"/>
                    <a:gd name="T24" fmla="*/ 0 w 27"/>
                    <a:gd name="T25" fmla="*/ 13 h 31"/>
                    <a:gd name="T26" fmla="*/ 2 w 27"/>
                    <a:gd name="T27" fmla="*/ 7 h 31"/>
                    <a:gd name="T28" fmla="*/ 5 w 27"/>
                    <a:gd name="T29" fmla="*/ 3 h 31"/>
                    <a:gd name="T30" fmla="*/ 10 w 27"/>
                    <a:gd name="T31" fmla="*/ 0 h 31"/>
                    <a:gd name="T32" fmla="*/ 15 w 27"/>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1">
                      <a:moveTo>
                        <a:pt x="15" y="0"/>
                      </a:moveTo>
                      <a:cubicBezTo>
                        <a:pt x="17" y="1"/>
                        <a:pt x="19" y="1"/>
                        <a:pt x="20" y="3"/>
                      </a:cubicBezTo>
                      <a:cubicBezTo>
                        <a:pt x="22" y="4"/>
                        <a:pt x="23" y="5"/>
                        <a:pt x="24" y="7"/>
                      </a:cubicBezTo>
                      <a:cubicBezTo>
                        <a:pt x="26" y="9"/>
                        <a:pt x="26" y="10"/>
                        <a:pt x="27" y="12"/>
                      </a:cubicBezTo>
                      <a:cubicBezTo>
                        <a:pt x="27" y="14"/>
                        <a:pt x="27" y="17"/>
                        <a:pt x="27" y="19"/>
                      </a:cubicBezTo>
                      <a:cubicBezTo>
                        <a:pt x="27" y="21"/>
                        <a:pt x="26" y="23"/>
                        <a:pt x="25" y="24"/>
                      </a:cubicBezTo>
                      <a:cubicBezTo>
                        <a:pt x="25" y="26"/>
                        <a:pt x="23" y="28"/>
                        <a:pt x="22" y="29"/>
                      </a:cubicBezTo>
                      <a:cubicBezTo>
                        <a:pt x="21" y="30"/>
                        <a:pt x="19" y="31"/>
                        <a:pt x="17" y="31"/>
                      </a:cubicBezTo>
                      <a:cubicBezTo>
                        <a:pt x="15" y="31"/>
                        <a:pt x="14" y="31"/>
                        <a:pt x="12" y="31"/>
                      </a:cubicBezTo>
                      <a:cubicBezTo>
                        <a:pt x="10" y="31"/>
                        <a:pt x="8" y="30"/>
                        <a:pt x="7" y="29"/>
                      </a:cubicBezTo>
                      <a:cubicBezTo>
                        <a:pt x="5" y="27"/>
                        <a:pt x="4" y="26"/>
                        <a:pt x="3" y="24"/>
                      </a:cubicBezTo>
                      <a:cubicBezTo>
                        <a:pt x="2" y="23"/>
                        <a:pt x="1" y="21"/>
                        <a:pt x="0" y="19"/>
                      </a:cubicBezTo>
                      <a:cubicBezTo>
                        <a:pt x="0" y="17"/>
                        <a:pt x="0" y="15"/>
                        <a:pt x="0" y="13"/>
                      </a:cubicBezTo>
                      <a:cubicBezTo>
                        <a:pt x="0" y="10"/>
                        <a:pt x="1" y="9"/>
                        <a:pt x="2" y="7"/>
                      </a:cubicBezTo>
                      <a:cubicBezTo>
                        <a:pt x="3" y="5"/>
                        <a:pt x="4" y="4"/>
                        <a:pt x="5" y="3"/>
                      </a:cubicBezTo>
                      <a:cubicBezTo>
                        <a:pt x="7" y="2"/>
                        <a:pt x="8" y="1"/>
                        <a:pt x="10" y="0"/>
                      </a:cubicBezTo>
                      <a:cubicBezTo>
                        <a:pt x="12" y="0"/>
                        <a:pt x="13" y="0"/>
                        <a:pt x="15" y="0"/>
                      </a:cubicBezTo>
                      <a:close/>
                    </a:path>
                  </a:pathLst>
                </a:custGeom>
                <a:solidFill>
                  <a:srgbClr val="7FBA00"/>
                </a:solidFill>
                <a:ln>
                  <a:noFill/>
                </a:ln>
              </p:spPr>
              <p:txBody>
                <a:bodyPr vert="horz" wrap="square" lIns="93260" tIns="46630" rIns="93260" bIns="46630"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dirty="0" smtClean="0">
                    <a:ln>
                      <a:noFill/>
                    </a:ln>
                    <a:solidFill>
                      <a:srgbClr val="505050"/>
                    </a:solidFill>
                    <a:effectLst/>
                    <a:uLnTx/>
                    <a:uFillTx/>
                  </a:endParaRPr>
                </a:p>
              </p:txBody>
            </p:sp>
            <p:pic>
              <p:nvPicPr>
                <p:cNvPr id="192" name="Picture 1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8632" y="3327102"/>
                  <a:ext cx="1465959" cy="978334"/>
                </a:xfrm>
                <a:prstGeom prst="rect">
                  <a:avLst/>
                </a:prstGeom>
              </p:spPr>
            </p:pic>
            <p:pic>
              <p:nvPicPr>
                <p:cNvPr id="193" name="Picture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7372" y="2347338"/>
                  <a:ext cx="486267" cy="898622"/>
                </a:xfrm>
                <a:prstGeom prst="rect">
                  <a:avLst/>
                </a:prstGeom>
              </p:spPr>
            </p:pic>
            <p:pic>
              <p:nvPicPr>
                <p:cNvPr id="194" name="Picture 1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0464" y="1206859"/>
                  <a:ext cx="1118797" cy="1118797"/>
                </a:xfrm>
                <a:prstGeom prst="rect">
                  <a:avLst/>
                </a:prstGeom>
              </p:spPr>
            </p:pic>
            <p:pic>
              <p:nvPicPr>
                <p:cNvPr id="195" name="Picture 19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8794" y="1276042"/>
                  <a:ext cx="710070" cy="920829"/>
                </a:xfrm>
                <a:prstGeom prst="rect">
                  <a:avLst/>
                </a:prstGeom>
              </p:spPr>
            </p:pic>
          </p:grpSp>
        </p:grpSp>
        <p:grpSp>
          <p:nvGrpSpPr>
            <p:cNvPr id="182" name="Group 181"/>
            <p:cNvGrpSpPr>
              <a:grpSpLocks noChangeAspect="1"/>
            </p:cNvGrpSpPr>
            <p:nvPr/>
          </p:nvGrpSpPr>
          <p:grpSpPr bwMode="auto">
            <a:xfrm>
              <a:off x="2641549" y="2498504"/>
              <a:ext cx="742387" cy="635008"/>
              <a:chOff x="1063" y="2846"/>
              <a:chExt cx="961" cy="822"/>
            </a:xfrm>
          </p:grpSpPr>
          <p:sp>
            <p:nvSpPr>
              <p:cNvPr id="183" name="Freeform 6"/>
              <p:cNvSpPr>
                <a:spLocks noEditPoints="1"/>
              </p:cNvSpPr>
              <p:nvPr/>
            </p:nvSpPr>
            <p:spPr bwMode="auto">
              <a:xfrm>
                <a:off x="1063" y="2846"/>
                <a:ext cx="961" cy="822"/>
              </a:xfrm>
              <a:custGeom>
                <a:avLst/>
                <a:gdLst>
                  <a:gd name="T0" fmla="*/ 265 w 3843"/>
                  <a:gd name="T1" fmla="*/ 229 h 3287"/>
                  <a:gd name="T2" fmla="*/ 225 w 3843"/>
                  <a:gd name="T3" fmla="*/ 311 h 3287"/>
                  <a:gd name="T4" fmla="*/ 225 w 3843"/>
                  <a:gd name="T5" fmla="*/ 679 h 3287"/>
                  <a:gd name="T6" fmla="*/ 225 w 3843"/>
                  <a:gd name="T7" fmla="*/ 1741 h 3287"/>
                  <a:gd name="T8" fmla="*/ 227 w 3843"/>
                  <a:gd name="T9" fmla="*/ 2520 h 3287"/>
                  <a:gd name="T10" fmla="*/ 331 w 3843"/>
                  <a:gd name="T11" fmla="*/ 2598 h 3287"/>
                  <a:gd name="T12" fmla="*/ 403 w 3843"/>
                  <a:gd name="T13" fmla="*/ 2598 h 3287"/>
                  <a:gd name="T14" fmla="*/ 907 w 3843"/>
                  <a:gd name="T15" fmla="*/ 2598 h 3287"/>
                  <a:gd name="T16" fmla="*/ 1618 w 3843"/>
                  <a:gd name="T17" fmla="*/ 2598 h 3287"/>
                  <a:gd name="T18" fmla="*/ 2427 w 3843"/>
                  <a:gd name="T19" fmla="*/ 2598 h 3287"/>
                  <a:gd name="T20" fmla="*/ 3542 w 3843"/>
                  <a:gd name="T21" fmla="*/ 2596 h 3287"/>
                  <a:gd name="T22" fmla="*/ 3621 w 3843"/>
                  <a:gd name="T23" fmla="*/ 2495 h 3287"/>
                  <a:gd name="T24" fmla="*/ 3621 w 3843"/>
                  <a:gd name="T25" fmla="*/ 2223 h 3287"/>
                  <a:gd name="T26" fmla="*/ 3621 w 3843"/>
                  <a:gd name="T27" fmla="*/ 1873 h 3287"/>
                  <a:gd name="T28" fmla="*/ 3621 w 3843"/>
                  <a:gd name="T29" fmla="*/ 479 h 3287"/>
                  <a:gd name="T30" fmla="*/ 3563 w 3843"/>
                  <a:gd name="T31" fmla="*/ 218 h 3287"/>
                  <a:gd name="T32" fmla="*/ 3007 w 3843"/>
                  <a:gd name="T33" fmla="*/ 208 h 3287"/>
                  <a:gd name="T34" fmla="*/ 1722 w 3843"/>
                  <a:gd name="T35" fmla="*/ 208 h 3287"/>
                  <a:gd name="T36" fmla="*/ 131 w 3843"/>
                  <a:gd name="T37" fmla="*/ 0 h 3287"/>
                  <a:gd name="T38" fmla="*/ 456 w 3843"/>
                  <a:gd name="T39" fmla="*/ 0 h 3287"/>
                  <a:gd name="T40" fmla="*/ 1886 w 3843"/>
                  <a:gd name="T41" fmla="*/ 0 h 3287"/>
                  <a:gd name="T42" fmla="*/ 3774 w 3843"/>
                  <a:gd name="T43" fmla="*/ 11 h 3287"/>
                  <a:gd name="T44" fmla="*/ 3843 w 3843"/>
                  <a:gd name="T45" fmla="*/ 117 h 3287"/>
                  <a:gd name="T46" fmla="*/ 3843 w 3843"/>
                  <a:gd name="T47" fmla="*/ 127 h 3287"/>
                  <a:gd name="T48" fmla="*/ 3843 w 3843"/>
                  <a:gd name="T49" fmla="*/ 270 h 3287"/>
                  <a:gd name="T50" fmla="*/ 3843 w 3843"/>
                  <a:gd name="T51" fmla="*/ 633 h 3287"/>
                  <a:gd name="T52" fmla="*/ 3843 w 3843"/>
                  <a:gd name="T53" fmla="*/ 1340 h 3287"/>
                  <a:gd name="T54" fmla="*/ 3843 w 3843"/>
                  <a:gd name="T55" fmla="*/ 2007 h 3287"/>
                  <a:gd name="T56" fmla="*/ 3830 w 3843"/>
                  <a:gd name="T57" fmla="*/ 2743 h 3287"/>
                  <a:gd name="T58" fmla="*/ 3720 w 3843"/>
                  <a:gd name="T59" fmla="*/ 2811 h 3287"/>
                  <a:gd name="T60" fmla="*/ 3701 w 3843"/>
                  <a:gd name="T61" fmla="*/ 2811 h 3287"/>
                  <a:gd name="T62" fmla="*/ 3489 w 3843"/>
                  <a:gd name="T63" fmla="*/ 2811 h 3287"/>
                  <a:gd name="T64" fmla="*/ 3118 w 3843"/>
                  <a:gd name="T65" fmla="*/ 2811 h 3287"/>
                  <a:gd name="T66" fmla="*/ 2608 w 3843"/>
                  <a:gd name="T67" fmla="*/ 2815 h 3287"/>
                  <a:gd name="T68" fmla="*/ 2622 w 3843"/>
                  <a:gd name="T69" fmla="*/ 2938 h 3287"/>
                  <a:gd name="T70" fmla="*/ 2694 w 3843"/>
                  <a:gd name="T71" fmla="*/ 3043 h 3287"/>
                  <a:gd name="T72" fmla="*/ 2816 w 3843"/>
                  <a:gd name="T73" fmla="*/ 3066 h 3287"/>
                  <a:gd name="T74" fmla="*/ 2836 w 3843"/>
                  <a:gd name="T75" fmla="*/ 3067 h 3287"/>
                  <a:gd name="T76" fmla="*/ 2919 w 3843"/>
                  <a:gd name="T77" fmla="*/ 3153 h 3287"/>
                  <a:gd name="T78" fmla="*/ 2916 w 3843"/>
                  <a:gd name="T79" fmla="*/ 3224 h 3287"/>
                  <a:gd name="T80" fmla="*/ 2836 w 3843"/>
                  <a:gd name="T81" fmla="*/ 3287 h 3287"/>
                  <a:gd name="T82" fmla="*/ 2209 w 3843"/>
                  <a:gd name="T83" fmla="*/ 3287 h 3287"/>
                  <a:gd name="T84" fmla="*/ 1031 w 3843"/>
                  <a:gd name="T85" fmla="*/ 3285 h 3287"/>
                  <a:gd name="T86" fmla="*/ 971 w 3843"/>
                  <a:gd name="T87" fmla="*/ 3201 h 3287"/>
                  <a:gd name="T88" fmla="*/ 981 w 3843"/>
                  <a:gd name="T89" fmla="*/ 3110 h 3287"/>
                  <a:gd name="T90" fmla="*/ 1093 w 3843"/>
                  <a:gd name="T91" fmla="*/ 3062 h 3287"/>
                  <a:gd name="T92" fmla="*/ 1222 w 3843"/>
                  <a:gd name="T93" fmla="*/ 3039 h 3287"/>
                  <a:gd name="T94" fmla="*/ 1293 w 3843"/>
                  <a:gd name="T95" fmla="*/ 2938 h 3287"/>
                  <a:gd name="T96" fmla="*/ 1310 w 3843"/>
                  <a:gd name="T97" fmla="*/ 2815 h 3287"/>
                  <a:gd name="T98" fmla="*/ 1291 w 3843"/>
                  <a:gd name="T99" fmla="*/ 2811 h 3287"/>
                  <a:gd name="T100" fmla="*/ 1162 w 3843"/>
                  <a:gd name="T101" fmla="*/ 2811 h 3287"/>
                  <a:gd name="T102" fmla="*/ 812 w 3843"/>
                  <a:gd name="T103" fmla="*/ 2811 h 3287"/>
                  <a:gd name="T104" fmla="*/ 100 w 3843"/>
                  <a:gd name="T105" fmla="*/ 2808 h 3287"/>
                  <a:gd name="T106" fmla="*/ 0 w 3843"/>
                  <a:gd name="T107" fmla="*/ 2689 h 3287"/>
                  <a:gd name="T108" fmla="*/ 0 w 3843"/>
                  <a:gd name="T109" fmla="*/ 2682 h 3287"/>
                  <a:gd name="T110" fmla="*/ 0 w 3843"/>
                  <a:gd name="T111" fmla="*/ 2563 h 3287"/>
                  <a:gd name="T112" fmla="*/ 0 w 3843"/>
                  <a:gd name="T113" fmla="*/ 2234 h 3287"/>
                  <a:gd name="T114" fmla="*/ 0 w 3843"/>
                  <a:gd name="T115" fmla="*/ 1533 h 3287"/>
                  <a:gd name="T116" fmla="*/ 0 w 3843"/>
                  <a:gd name="T117" fmla="*/ 949 h 3287"/>
                  <a:gd name="T118" fmla="*/ 3 w 3843"/>
                  <a:gd name="T119" fmla="*/ 89 h 3287"/>
                  <a:gd name="T120" fmla="*/ 131 w 3843"/>
                  <a:gd name="T121" fmla="*/ 0 h 3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43" h="3287">
                    <a:moveTo>
                      <a:pt x="915" y="208"/>
                    </a:moveTo>
                    <a:lnTo>
                      <a:pt x="729" y="208"/>
                    </a:lnTo>
                    <a:lnTo>
                      <a:pt x="331" y="208"/>
                    </a:lnTo>
                    <a:lnTo>
                      <a:pt x="306" y="211"/>
                    </a:lnTo>
                    <a:lnTo>
                      <a:pt x="284" y="218"/>
                    </a:lnTo>
                    <a:lnTo>
                      <a:pt x="265" y="229"/>
                    </a:lnTo>
                    <a:lnTo>
                      <a:pt x="248" y="246"/>
                    </a:lnTo>
                    <a:lnTo>
                      <a:pt x="235" y="264"/>
                    </a:lnTo>
                    <a:lnTo>
                      <a:pt x="227" y="286"/>
                    </a:lnTo>
                    <a:lnTo>
                      <a:pt x="225" y="310"/>
                    </a:lnTo>
                    <a:lnTo>
                      <a:pt x="225" y="311"/>
                    </a:lnTo>
                    <a:lnTo>
                      <a:pt x="225" y="311"/>
                    </a:lnTo>
                    <a:lnTo>
                      <a:pt x="225" y="324"/>
                    </a:lnTo>
                    <a:lnTo>
                      <a:pt x="225" y="331"/>
                    </a:lnTo>
                    <a:lnTo>
                      <a:pt x="225" y="339"/>
                    </a:lnTo>
                    <a:lnTo>
                      <a:pt x="225" y="584"/>
                    </a:lnTo>
                    <a:lnTo>
                      <a:pt x="225" y="629"/>
                    </a:lnTo>
                    <a:lnTo>
                      <a:pt x="225" y="679"/>
                    </a:lnTo>
                    <a:lnTo>
                      <a:pt x="225" y="734"/>
                    </a:lnTo>
                    <a:lnTo>
                      <a:pt x="225" y="795"/>
                    </a:lnTo>
                    <a:lnTo>
                      <a:pt x="225" y="861"/>
                    </a:lnTo>
                    <a:lnTo>
                      <a:pt x="225" y="932"/>
                    </a:lnTo>
                    <a:lnTo>
                      <a:pt x="225" y="1615"/>
                    </a:lnTo>
                    <a:lnTo>
                      <a:pt x="225" y="1741"/>
                    </a:lnTo>
                    <a:lnTo>
                      <a:pt x="225" y="1875"/>
                    </a:lnTo>
                    <a:lnTo>
                      <a:pt x="225" y="2018"/>
                    </a:lnTo>
                    <a:lnTo>
                      <a:pt x="225" y="2169"/>
                    </a:lnTo>
                    <a:lnTo>
                      <a:pt x="225" y="2328"/>
                    </a:lnTo>
                    <a:lnTo>
                      <a:pt x="225" y="2495"/>
                    </a:lnTo>
                    <a:lnTo>
                      <a:pt x="227" y="2520"/>
                    </a:lnTo>
                    <a:lnTo>
                      <a:pt x="235" y="2542"/>
                    </a:lnTo>
                    <a:lnTo>
                      <a:pt x="248" y="2561"/>
                    </a:lnTo>
                    <a:lnTo>
                      <a:pt x="265" y="2576"/>
                    </a:lnTo>
                    <a:lnTo>
                      <a:pt x="284" y="2589"/>
                    </a:lnTo>
                    <a:lnTo>
                      <a:pt x="306" y="2596"/>
                    </a:lnTo>
                    <a:lnTo>
                      <a:pt x="331" y="2598"/>
                    </a:lnTo>
                    <a:lnTo>
                      <a:pt x="332" y="2598"/>
                    </a:lnTo>
                    <a:lnTo>
                      <a:pt x="332" y="2598"/>
                    </a:lnTo>
                    <a:lnTo>
                      <a:pt x="333" y="2598"/>
                    </a:lnTo>
                    <a:lnTo>
                      <a:pt x="336" y="2598"/>
                    </a:lnTo>
                    <a:lnTo>
                      <a:pt x="388" y="2598"/>
                    </a:lnTo>
                    <a:lnTo>
                      <a:pt x="403" y="2598"/>
                    </a:lnTo>
                    <a:lnTo>
                      <a:pt x="421" y="2598"/>
                    </a:lnTo>
                    <a:lnTo>
                      <a:pt x="465" y="2598"/>
                    </a:lnTo>
                    <a:lnTo>
                      <a:pt x="492" y="2598"/>
                    </a:lnTo>
                    <a:lnTo>
                      <a:pt x="522" y="2598"/>
                    </a:lnTo>
                    <a:lnTo>
                      <a:pt x="842" y="2598"/>
                    </a:lnTo>
                    <a:lnTo>
                      <a:pt x="907" y="2598"/>
                    </a:lnTo>
                    <a:lnTo>
                      <a:pt x="976" y="2598"/>
                    </a:lnTo>
                    <a:lnTo>
                      <a:pt x="1050" y="2598"/>
                    </a:lnTo>
                    <a:lnTo>
                      <a:pt x="1307" y="2598"/>
                    </a:lnTo>
                    <a:lnTo>
                      <a:pt x="1404" y="2598"/>
                    </a:lnTo>
                    <a:lnTo>
                      <a:pt x="1508" y="2598"/>
                    </a:lnTo>
                    <a:lnTo>
                      <a:pt x="1618" y="2598"/>
                    </a:lnTo>
                    <a:lnTo>
                      <a:pt x="1735" y="2598"/>
                    </a:lnTo>
                    <a:lnTo>
                      <a:pt x="1860" y="2598"/>
                    </a:lnTo>
                    <a:lnTo>
                      <a:pt x="1990" y="2598"/>
                    </a:lnTo>
                    <a:lnTo>
                      <a:pt x="2128" y="2598"/>
                    </a:lnTo>
                    <a:lnTo>
                      <a:pt x="2273" y="2598"/>
                    </a:lnTo>
                    <a:lnTo>
                      <a:pt x="2427" y="2598"/>
                    </a:lnTo>
                    <a:lnTo>
                      <a:pt x="2588" y="2598"/>
                    </a:lnTo>
                    <a:lnTo>
                      <a:pt x="2758" y="2598"/>
                    </a:lnTo>
                    <a:lnTo>
                      <a:pt x="2935" y="2598"/>
                    </a:lnTo>
                    <a:lnTo>
                      <a:pt x="3120" y="2598"/>
                    </a:lnTo>
                    <a:lnTo>
                      <a:pt x="3519" y="2598"/>
                    </a:lnTo>
                    <a:lnTo>
                      <a:pt x="3542" y="2596"/>
                    </a:lnTo>
                    <a:lnTo>
                      <a:pt x="3563" y="2589"/>
                    </a:lnTo>
                    <a:lnTo>
                      <a:pt x="3583" y="2576"/>
                    </a:lnTo>
                    <a:lnTo>
                      <a:pt x="3598" y="2561"/>
                    </a:lnTo>
                    <a:lnTo>
                      <a:pt x="3611" y="2542"/>
                    </a:lnTo>
                    <a:lnTo>
                      <a:pt x="3619" y="2520"/>
                    </a:lnTo>
                    <a:lnTo>
                      <a:pt x="3621" y="2495"/>
                    </a:lnTo>
                    <a:lnTo>
                      <a:pt x="3621" y="2495"/>
                    </a:lnTo>
                    <a:lnTo>
                      <a:pt x="3621" y="2495"/>
                    </a:lnTo>
                    <a:lnTo>
                      <a:pt x="3621" y="2483"/>
                    </a:lnTo>
                    <a:lnTo>
                      <a:pt x="3621" y="2476"/>
                    </a:lnTo>
                    <a:lnTo>
                      <a:pt x="3621" y="2466"/>
                    </a:lnTo>
                    <a:lnTo>
                      <a:pt x="3621" y="2223"/>
                    </a:lnTo>
                    <a:lnTo>
                      <a:pt x="3621" y="2177"/>
                    </a:lnTo>
                    <a:lnTo>
                      <a:pt x="3621" y="2127"/>
                    </a:lnTo>
                    <a:lnTo>
                      <a:pt x="3621" y="2071"/>
                    </a:lnTo>
                    <a:lnTo>
                      <a:pt x="3621" y="2012"/>
                    </a:lnTo>
                    <a:lnTo>
                      <a:pt x="3621" y="1945"/>
                    </a:lnTo>
                    <a:lnTo>
                      <a:pt x="3621" y="1873"/>
                    </a:lnTo>
                    <a:lnTo>
                      <a:pt x="3621" y="1191"/>
                    </a:lnTo>
                    <a:lnTo>
                      <a:pt x="3621" y="1064"/>
                    </a:lnTo>
                    <a:lnTo>
                      <a:pt x="3621" y="930"/>
                    </a:lnTo>
                    <a:lnTo>
                      <a:pt x="3621" y="788"/>
                    </a:lnTo>
                    <a:lnTo>
                      <a:pt x="3621" y="637"/>
                    </a:lnTo>
                    <a:lnTo>
                      <a:pt x="3621" y="479"/>
                    </a:lnTo>
                    <a:lnTo>
                      <a:pt x="3621" y="310"/>
                    </a:lnTo>
                    <a:lnTo>
                      <a:pt x="3619" y="286"/>
                    </a:lnTo>
                    <a:lnTo>
                      <a:pt x="3611" y="264"/>
                    </a:lnTo>
                    <a:lnTo>
                      <a:pt x="3598" y="246"/>
                    </a:lnTo>
                    <a:lnTo>
                      <a:pt x="3583" y="229"/>
                    </a:lnTo>
                    <a:lnTo>
                      <a:pt x="3563" y="218"/>
                    </a:lnTo>
                    <a:lnTo>
                      <a:pt x="3542" y="211"/>
                    </a:lnTo>
                    <a:lnTo>
                      <a:pt x="3519" y="208"/>
                    </a:lnTo>
                    <a:lnTo>
                      <a:pt x="3519" y="208"/>
                    </a:lnTo>
                    <a:lnTo>
                      <a:pt x="3518" y="208"/>
                    </a:lnTo>
                    <a:lnTo>
                      <a:pt x="3517" y="208"/>
                    </a:lnTo>
                    <a:lnTo>
                      <a:pt x="3007" y="208"/>
                    </a:lnTo>
                    <a:lnTo>
                      <a:pt x="2943" y="208"/>
                    </a:lnTo>
                    <a:lnTo>
                      <a:pt x="2875" y="208"/>
                    </a:lnTo>
                    <a:lnTo>
                      <a:pt x="2800" y="208"/>
                    </a:lnTo>
                    <a:lnTo>
                      <a:pt x="2544" y="208"/>
                    </a:lnTo>
                    <a:lnTo>
                      <a:pt x="2446" y="208"/>
                    </a:lnTo>
                    <a:lnTo>
                      <a:pt x="1722" y="208"/>
                    </a:lnTo>
                    <a:lnTo>
                      <a:pt x="1577" y="208"/>
                    </a:lnTo>
                    <a:lnTo>
                      <a:pt x="1423" y="208"/>
                    </a:lnTo>
                    <a:lnTo>
                      <a:pt x="1262" y="208"/>
                    </a:lnTo>
                    <a:lnTo>
                      <a:pt x="1093" y="208"/>
                    </a:lnTo>
                    <a:lnTo>
                      <a:pt x="915" y="208"/>
                    </a:lnTo>
                    <a:close/>
                    <a:moveTo>
                      <a:pt x="131" y="0"/>
                    </a:moveTo>
                    <a:lnTo>
                      <a:pt x="197" y="0"/>
                    </a:lnTo>
                    <a:lnTo>
                      <a:pt x="214" y="0"/>
                    </a:lnTo>
                    <a:lnTo>
                      <a:pt x="233" y="0"/>
                    </a:lnTo>
                    <a:lnTo>
                      <a:pt x="374" y="0"/>
                    </a:lnTo>
                    <a:lnTo>
                      <a:pt x="412" y="0"/>
                    </a:lnTo>
                    <a:lnTo>
                      <a:pt x="456" y="0"/>
                    </a:lnTo>
                    <a:lnTo>
                      <a:pt x="800" y="0"/>
                    </a:lnTo>
                    <a:lnTo>
                      <a:pt x="874" y="0"/>
                    </a:lnTo>
                    <a:lnTo>
                      <a:pt x="954" y="0"/>
                    </a:lnTo>
                    <a:lnTo>
                      <a:pt x="1727" y="0"/>
                    </a:lnTo>
                    <a:lnTo>
                      <a:pt x="1805" y="0"/>
                    </a:lnTo>
                    <a:lnTo>
                      <a:pt x="1886" y="0"/>
                    </a:lnTo>
                    <a:lnTo>
                      <a:pt x="1997" y="0"/>
                    </a:lnTo>
                    <a:lnTo>
                      <a:pt x="2083" y="0"/>
                    </a:lnTo>
                    <a:lnTo>
                      <a:pt x="2234" y="0"/>
                    </a:lnTo>
                    <a:lnTo>
                      <a:pt x="3720" y="0"/>
                    </a:lnTo>
                    <a:lnTo>
                      <a:pt x="3748" y="2"/>
                    </a:lnTo>
                    <a:lnTo>
                      <a:pt x="3774" y="11"/>
                    </a:lnTo>
                    <a:lnTo>
                      <a:pt x="3796" y="24"/>
                    </a:lnTo>
                    <a:lnTo>
                      <a:pt x="3815" y="43"/>
                    </a:lnTo>
                    <a:lnTo>
                      <a:pt x="3830" y="65"/>
                    </a:lnTo>
                    <a:lnTo>
                      <a:pt x="3839" y="89"/>
                    </a:lnTo>
                    <a:lnTo>
                      <a:pt x="3843" y="117"/>
                    </a:lnTo>
                    <a:lnTo>
                      <a:pt x="3843" y="117"/>
                    </a:lnTo>
                    <a:lnTo>
                      <a:pt x="3843" y="117"/>
                    </a:lnTo>
                    <a:lnTo>
                      <a:pt x="3843" y="119"/>
                    </a:lnTo>
                    <a:lnTo>
                      <a:pt x="3843" y="120"/>
                    </a:lnTo>
                    <a:lnTo>
                      <a:pt x="3843" y="122"/>
                    </a:lnTo>
                    <a:lnTo>
                      <a:pt x="3843" y="124"/>
                    </a:lnTo>
                    <a:lnTo>
                      <a:pt x="3843" y="127"/>
                    </a:lnTo>
                    <a:lnTo>
                      <a:pt x="3843" y="130"/>
                    </a:lnTo>
                    <a:lnTo>
                      <a:pt x="3843" y="136"/>
                    </a:lnTo>
                    <a:lnTo>
                      <a:pt x="3843" y="144"/>
                    </a:lnTo>
                    <a:lnTo>
                      <a:pt x="3843" y="150"/>
                    </a:lnTo>
                    <a:lnTo>
                      <a:pt x="3843" y="243"/>
                    </a:lnTo>
                    <a:lnTo>
                      <a:pt x="3843" y="270"/>
                    </a:lnTo>
                    <a:lnTo>
                      <a:pt x="3843" y="300"/>
                    </a:lnTo>
                    <a:lnTo>
                      <a:pt x="3843" y="335"/>
                    </a:lnTo>
                    <a:lnTo>
                      <a:pt x="3843" y="373"/>
                    </a:lnTo>
                    <a:lnTo>
                      <a:pt x="3843" y="416"/>
                    </a:lnTo>
                    <a:lnTo>
                      <a:pt x="3843" y="571"/>
                    </a:lnTo>
                    <a:lnTo>
                      <a:pt x="3843" y="633"/>
                    </a:lnTo>
                    <a:lnTo>
                      <a:pt x="3843" y="700"/>
                    </a:lnTo>
                    <a:lnTo>
                      <a:pt x="3843" y="774"/>
                    </a:lnTo>
                    <a:lnTo>
                      <a:pt x="3843" y="852"/>
                    </a:lnTo>
                    <a:lnTo>
                      <a:pt x="3843" y="937"/>
                    </a:lnTo>
                    <a:lnTo>
                      <a:pt x="3843" y="1274"/>
                    </a:lnTo>
                    <a:lnTo>
                      <a:pt x="3843" y="1340"/>
                    </a:lnTo>
                    <a:lnTo>
                      <a:pt x="3843" y="1458"/>
                    </a:lnTo>
                    <a:lnTo>
                      <a:pt x="3843" y="1584"/>
                    </a:lnTo>
                    <a:lnTo>
                      <a:pt x="3843" y="1664"/>
                    </a:lnTo>
                    <a:lnTo>
                      <a:pt x="3843" y="1774"/>
                    </a:lnTo>
                    <a:lnTo>
                      <a:pt x="3843" y="1858"/>
                    </a:lnTo>
                    <a:lnTo>
                      <a:pt x="3843" y="2007"/>
                    </a:lnTo>
                    <a:lnTo>
                      <a:pt x="3843" y="2164"/>
                    </a:lnTo>
                    <a:lnTo>
                      <a:pt x="3843" y="2331"/>
                    </a:lnTo>
                    <a:lnTo>
                      <a:pt x="3843" y="2505"/>
                    </a:lnTo>
                    <a:lnTo>
                      <a:pt x="3843" y="2689"/>
                    </a:lnTo>
                    <a:lnTo>
                      <a:pt x="3839" y="2717"/>
                    </a:lnTo>
                    <a:lnTo>
                      <a:pt x="3830" y="2743"/>
                    </a:lnTo>
                    <a:lnTo>
                      <a:pt x="3815" y="2765"/>
                    </a:lnTo>
                    <a:lnTo>
                      <a:pt x="3796" y="2783"/>
                    </a:lnTo>
                    <a:lnTo>
                      <a:pt x="3774" y="2799"/>
                    </a:lnTo>
                    <a:lnTo>
                      <a:pt x="3748" y="2808"/>
                    </a:lnTo>
                    <a:lnTo>
                      <a:pt x="3720" y="2811"/>
                    </a:lnTo>
                    <a:lnTo>
                      <a:pt x="3720" y="2811"/>
                    </a:lnTo>
                    <a:lnTo>
                      <a:pt x="3719" y="2811"/>
                    </a:lnTo>
                    <a:lnTo>
                      <a:pt x="3718" y="2811"/>
                    </a:lnTo>
                    <a:lnTo>
                      <a:pt x="3717" y="2811"/>
                    </a:lnTo>
                    <a:lnTo>
                      <a:pt x="3713" y="2811"/>
                    </a:lnTo>
                    <a:lnTo>
                      <a:pt x="3708" y="2811"/>
                    </a:lnTo>
                    <a:lnTo>
                      <a:pt x="3701" y="2811"/>
                    </a:lnTo>
                    <a:lnTo>
                      <a:pt x="3679" y="2811"/>
                    </a:lnTo>
                    <a:lnTo>
                      <a:pt x="3663" y="2811"/>
                    </a:lnTo>
                    <a:lnTo>
                      <a:pt x="3645" y="2811"/>
                    </a:lnTo>
                    <a:lnTo>
                      <a:pt x="3566" y="2811"/>
                    </a:lnTo>
                    <a:lnTo>
                      <a:pt x="3529" y="2811"/>
                    </a:lnTo>
                    <a:lnTo>
                      <a:pt x="3489" y="2811"/>
                    </a:lnTo>
                    <a:lnTo>
                      <a:pt x="3442" y="2811"/>
                    </a:lnTo>
                    <a:lnTo>
                      <a:pt x="3391" y="2811"/>
                    </a:lnTo>
                    <a:lnTo>
                      <a:pt x="3332" y="2811"/>
                    </a:lnTo>
                    <a:lnTo>
                      <a:pt x="3268" y="2811"/>
                    </a:lnTo>
                    <a:lnTo>
                      <a:pt x="3196" y="2811"/>
                    </a:lnTo>
                    <a:lnTo>
                      <a:pt x="3118" y="2811"/>
                    </a:lnTo>
                    <a:lnTo>
                      <a:pt x="3032" y="2811"/>
                    </a:lnTo>
                    <a:lnTo>
                      <a:pt x="2939" y="2811"/>
                    </a:lnTo>
                    <a:lnTo>
                      <a:pt x="2837" y="2811"/>
                    </a:lnTo>
                    <a:lnTo>
                      <a:pt x="2727" y="2811"/>
                    </a:lnTo>
                    <a:lnTo>
                      <a:pt x="2608" y="2811"/>
                    </a:lnTo>
                    <a:lnTo>
                      <a:pt x="2608" y="2815"/>
                    </a:lnTo>
                    <a:lnTo>
                      <a:pt x="2609" y="2827"/>
                    </a:lnTo>
                    <a:lnTo>
                      <a:pt x="2610" y="2843"/>
                    </a:lnTo>
                    <a:lnTo>
                      <a:pt x="2612" y="2865"/>
                    </a:lnTo>
                    <a:lnTo>
                      <a:pt x="2615" y="2888"/>
                    </a:lnTo>
                    <a:lnTo>
                      <a:pt x="2618" y="2914"/>
                    </a:lnTo>
                    <a:lnTo>
                      <a:pt x="2622" y="2938"/>
                    </a:lnTo>
                    <a:lnTo>
                      <a:pt x="2626" y="2962"/>
                    </a:lnTo>
                    <a:lnTo>
                      <a:pt x="2632" y="2982"/>
                    </a:lnTo>
                    <a:lnTo>
                      <a:pt x="2639" y="2996"/>
                    </a:lnTo>
                    <a:lnTo>
                      <a:pt x="2655" y="3017"/>
                    </a:lnTo>
                    <a:lnTo>
                      <a:pt x="2674" y="3032"/>
                    </a:lnTo>
                    <a:lnTo>
                      <a:pt x="2694" y="3043"/>
                    </a:lnTo>
                    <a:lnTo>
                      <a:pt x="2716" y="3052"/>
                    </a:lnTo>
                    <a:lnTo>
                      <a:pt x="2738" y="3059"/>
                    </a:lnTo>
                    <a:lnTo>
                      <a:pt x="2760" y="3062"/>
                    </a:lnTo>
                    <a:lnTo>
                      <a:pt x="2781" y="3064"/>
                    </a:lnTo>
                    <a:lnTo>
                      <a:pt x="2800" y="3066"/>
                    </a:lnTo>
                    <a:lnTo>
                      <a:pt x="2816" y="3066"/>
                    </a:lnTo>
                    <a:lnTo>
                      <a:pt x="2829" y="3067"/>
                    </a:lnTo>
                    <a:lnTo>
                      <a:pt x="2829" y="3067"/>
                    </a:lnTo>
                    <a:lnTo>
                      <a:pt x="2829" y="3067"/>
                    </a:lnTo>
                    <a:lnTo>
                      <a:pt x="2830" y="3067"/>
                    </a:lnTo>
                    <a:lnTo>
                      <a:pt x="2833" y="3067"/>
                    </a:lnTo>
                    <a:lnTo>
                      <a:pt x="2836" y="3067"/>
                    </a:lnTo>
                    <a:lnTo>
                      <a:pt x="2857" y="3070"/>
                    </a:lnTo>
                    <a:lnTo>
                      <a:pt x="2877" y="3078"/>
                    </a:lnTo>
                    <a:lnTo>
                      <a:pt x="2894" y="3092"/>
                    </a:lnTo>
                    <a:lnTo>
                      <a:pt x="2907" y="3110"/>
                    </a:lnTo>
                    <a:lnTo>
                      <a:pt x="2916" y="3131"/>
                    </a:lnTo>
                    <a:lnTo>
                      <a:pt x="2919" y="3153"/>
                    </a:lnTo>
                    <a:lnTo>
                      <a:pt x="2919" y="3154"/>
                    </a:lnTo>
                    <a:lnTo>
                      <a:pt x="2919" y="3155"/>
                    </a:lnTo>
                    <a:lnTo>
                      <a:pt x="2919" y="3167"/>
                    </a:lnTo>
                    <a:lnTo>
                      <a:pt x="2919" y="3181"/>
                    </a:lnTo>
                    <a:lnTo>
                      <a:pt x="2919" y="3201"/>
                    </a:lnTo>
                    <a:lnTo>
                      <a:pt x="2916" y="3224"/>
                    </a:lnTo>
                    <a:lnTo>
                      <a:pt x="2907" y="3244"/>
                    </a:lnTo>
                    <a:lnTo>
                      <a:pt x="2894" y="3261"/>
                    </a:lnTo>
                    <a:lnTo>
                      <a:pt x="2877" y="3275"/>
                    </a:lnTo>
                    <a:lnTo>
                      <a:pt x="2857" y="3285"/>
                    </a:lnTo>
                    <a:lnTo>
                      <a:pt x="2836" y="3287"/>
                    </a:lnTo>
                    <a:lnTo>
                      <a:pt x="2836" y="3287"/>
                    </a:lnTo>
                    <a:lnTo>
                      <a:pt x="2836" y="3287"/>
                    </a:lnTo>
                    <a:lnTo>
                      <a:pt x="2813" y="3287"/>
                    </a:lnTo>
                    <a:lnTo>
                      <a:pt x="2803" y="3287"/>
                    </a:lnTo>
                    <a:lnTo>
                      <a:pt x="2791" y="3287"/>
                    </a:lnTo>
                    <a:lnTo>
                      <a:pt x="2285" y="3287"/>
                    </a:lnTo>
                    <a:lnTo>
                      <a:pt x="2209" y="3287"/>
                    </a:lnTo>
                    <a:lnTo>
                      <a:pt x="2128" y="3287"/>
                    </a:lnTo>
                    <a:lnTo>
                      <a:pt x="2039" y="3287"/>
                    </a:lnTo>
                    <a:lnTo>
                      <a:pt x="1292" y="3287"/>
                    </a:lnTo>
                    <a:lnTo>
                      <a:pt x="1206" y="3287"/>
                    </a:lnTo>
                    <a:lnTo>
                      <a:pt x="1053" y="3287"/>
                    </a:lnTo>
                    <a:lnTo>
                      <a:pt x="1031" y="3285"/>
                    </a:lnTo>
                    <a:lnTo>
                      <a:pt x="1010" y="3275"/>
                    </a:lnTo>
                    <a:lnTo>
                      <a:pt x="994" y="3261"/>
                    </a:lnTo>
                    <a:lnTo>
                      <a:pt x="981" y="3244"/>
                    </a:lnTo>
                    <a:lnTo>
                      <a:pt x="973" y="3224"/>
                    </a:lnTo>
                    <a:lnTo>
                      <a:pt x="971" y="3201"/>
                    </a:lnTo>
                    <a:lnTo>
                      <a:pt x="971" y="3201"/>
                    </a:lnTo>
                    <a:lnTo>
                      <a:pt x="971" y="3198"/>
                    </a:lnTo>
                    <a:lnTo>
                      <a:pt x="971" y="3187"/>
                    </a:lnTo>
                    <a:lnTo>
                      <a:pt x="971" y="3173"/>
                    </a:lnTo>
                    <a:lnTo>
                      <a:pt x="971" y="3153"/>
                    </a:lnTo>
                    <a:lnTo>
                      <a:pt x="973" y="3131"/>
                    </a:lnTo>
                    <a:lnTo>
                      <a:pt x="981" y="3110"/>
                    </a:lnTo>
                    <a:lnTo>
                      <a:pt x="994" y="3092"/>
                    </a:lnTo>
                    <a:lnTo>
                      <a:pt x="1010" y="3078"/>
                    </a:lnTo>
                    <a:lnTo>
                      <a:pt x="1031" y="3070"/>
                    </a:lnTo>
                    <a:lnTo>
                      <a:pt x="1053" y="3067"/>
                    </a:lnTo>
                    <a:lnTo>
                      <a:pt x="1073" y="3067"/>
                    </a:lnTo>
                    <a:lnTo>
                      <a:pt x="1093" y="3062"/>
                    </a:lnTo>
                    <a:lnTo>
                      <a:pt x="1114" y="3059"/>
                    </a:lnTo>
                    <a:lnTo>
                      <a:pt x="1135" y="3056"/>
                    </a:lnTo>
                    <a:lnTo>
                      <a:pt x="1157" y="3054"/>
                    </a:lnTo>
                    <a:lnTo>
                      <a:pt x="1179" y="3050"/>
                    </a:lnTo>
                    <a:lnTo>
                      <a:pt x="1201" y="3046"/>
                    </a:lnTo>
                    <a:lnTo>
                      <a:pt x="1222" y="3039"/>
                    </a:lnTo>
                    <a:lnTo>
                      <a:pt x="1241" y="3028"/>
                    </a:lnTo>
                    <a:lnTo>
                      <a:pt x="1258" y="3014"/>
                    </a:lnTo>
                    <a:lnTo>
                      <a:pt x="1274" y="2996"/>
                    </a:lnTo>
                    <a:lnTo>
                      <a:pt x="1282" y="2982"/>
                    </a:lnTo>
                    <a:lnTo>
                      <a:pt x="1289" y="2962"/>
                    </a:lnTo>
                    <a:lnTo>
                      <a:pt x="1293" y="2938"/>
                    </a:lnTo>
                    <a:lnTo>
                      <a:pt x="1298" y="2914"/>
                    </a:lnTo>
                    <a:lnTo>
                      <a:pt x="1303" y="2888"/>
                    </a:lnTo>
                    <a:lnTo>
                      <a:pt x="1305" y="2865"/>
                    </a:lnTo>
                    <a:lnTo>
                      <a:pt x="1307" y="2843"/>
                    </a:lnTo>
                    <a:lnTo>
                      <a:pt x="1309" y="2827"/>
                    </a:lnTo>
                    <a:lnTo>
                      <a:pt x="1310" y="2815"/>
                    </a:lnTo>
                    <a:lnTo>
                      <a:pt x="1310" y="2811"/>
                    </a:lnTo>
                    <a:lnTo>
                      <a:pt x="1310" y="2811"/>
                    </a:lnTo>
                    <a:lnTo>
                      <a:pt x="1310" y="2811"/>
                    </a:lnTo>
                    <a:lnTo>
                      <a:pt x="1303" y="2811"/>
                    </a:lnTo>
                    <a:lnTo>
                      <a:pt x="1298" y="2811"/>
                    </a:lnTo>
                    <a:lnTo>
                      <a:pt x="1291" y="2811"/>
                    </a:lnTo>
                    <a:lnTo>
                      <a:pt x="1282" y="2811"/>
                    </a:lnTo>
                    <a:lnTo>
                      <a:pt x="1270" y="2811"/>
                    </a:lnTo>
                    <a:lnTo>
                      <a:pt x="1239" y="2811"/>
                    </a:lnTo>
                    <a:lnTo>
                      <a:pt x="1216" y="2811"/>
                    </a:lnTo>
                    <a:lnTo>
                      <a:pt x="1192" y="2811"/>
                    </a:lnTo>
                    <a:lnTo>
                      <a:pt x="1162" y="2811"/>
                    </a:lnTo>
                    <a:lnTo>
                      <a:pt x="1128" y="2811"/>
                    </a:lnTo>
                    <a:lnTo>
                      <a:pt x="1089" y="2811"/>
                    </a:lnTo>
                    <a:lnTo>
                      <a:pt x="996" y="2811"/>
                    </a:lnTo>
                    <a:lnTo>
                      <a:pt x="941" y="2811"/>
                    </a:lnTo>
                    <a:lnTo>
                      <a:pt x="880" y="2811"/>
                    </a:lnTo>
                    <a:lnTo>
                      <a:pt x="812" y="2811"/>
                    </a:lnTo>
                    <a:lnTo>
                      <a:pt x="738" y="2811"/>
                    </a:lnTo>
                    <a:lnTo>
                      <a:pt x="656" y="2811"/>
                    </a:lnTo>
                    <a:lnTo>
                      <a:pt x="366" y="2811"/>
                    </a:lnTo>
                    <a:lnTo>
                      <a:pt x="252" y="2811"/>
                    </a:lnTo>
                    <a:lnTo>
                      <a:pt x="131" y="2811"/>
                    </a:lnTo>
                    <a:lnTo>
                      <a:pt x="100" y="2808"/>
                    </a:lnTo>
                    <a:lnTo>
                      <a:pt x="73" y="2799"/>
                    </a:lnTo>
                    <a:lnTo>
                      <a:pt x="49" y="2783"/>
                    </a:lnTo>
                    <a:lnTo>
                      <a:pt x="29" y="2765"/>
                    </a:lnTo>
                    <a:lnTo>
                      <a:pt x="13" y="2743"/>
                    </a:lnTo>
                    <a:lnTo>
                      <a:pt x="3" y="2717"/>
                    </a:lnTo>
                    <a:lnTo>
                      <a:pt x="0" y="2689"/>
                    </a:lnTo>
                    <a:lnTo>
                      <a:pt x="0" y="2689"/>
                    </a:lnTo>
                    <a:lnTo>
                      <a:pt x="0" y="2689"/>
                    </a:lnTo>
                    <a:lnTo>
                      <a:pt x="0" y="2688"/>
                    </a:lnTo>
                    <a:lnTo>
                      <a:pt x="0" y="2687"/>
                    </a:lnTo>
                    <a:lnTo>
                      <a:pt x="0" y="2684"/>
                    </a:lnTo>
                    <a:lnTo>
                      <a:pt x="0" y="2682"/>
                    </a:lnTo>
                    <a:lnTo>
                      <a:pt x="0" y="2678"/>
                    </a:lnTo>
                    <a:lnTo>
                      <a:pt x="0" y="2676"/>
                    </a:lnTo>
                    <a:lnTo>
                      <a:pt x="0" y="2670"/>
                    </a:lnTo>
                    <a:lnTo>
                      <a:pt x="0" y="2662"/>
                    </a:lnTo>
                    <a:lnTo>
                      <a:pt x="0" y="2655"/>
                    </a:lnTo>
                    <a:lnTo>
                      <a:pt x="0" y="2563"/>
                    </a:lnTo>
                    <a:lnTo>
                      <a:pt x="0" y="2536"/>
                    </a:lnTo>
                    <a:lnTo>
                      <a:pt x="0" y="2506"/>
                    </a:lnTo>
                    <a:lnTo>
                      <a:pt x="0" y="2471"/>
                    </a:lnTo>
                    <a:lnTo>
                      <a:pt x="0" y="2433"/>
                    </a:lnTo>
                    <a:lnTo>
                      <a:pt x="0" y="2391"/>
                    </a:lnTo>
                    <a:lnTo>
                      <a:pt x="0" y="2234"/>
                    </a:lnTo>
                    <a:lnTo>
                      <a:pt x="0" y="2173"/>
                    </a:lnTo>
                    <a:lnTo>
                      <a:pt x="0" y="2106"/>
                    </a:lnTo>
                    <a:lnTo>
                      <a:pt x="0" y="2033"/>
                    </a:lnTo>
                    <a:lnTo>
                      <a:pt x="0" y="1955"/>
                    </a:lnTo>
                    <a:lnTo>
                      <a:pt x="0" y="1869"/>
                    </a:lnTo>
                    <a:lnTo>
                      <a:pt x="0" y="1533"/>
                    </a:lnTo>
                    <a:lnTo>
                      <a:pt x="0" y="1466"/>
                    </a:lnTo>
                    <a:lnTo>
                      <a:pt x="0" y="1348"/>
                    </a:lnTo>
                    <a:lnTo>
                      <a:pt x="0" y="1223"/>
                    </a:lnTo>
                    <a:lnTo>
                      <a:pt x="0" y="1142"/>
                    </a:lnTo>
                    <a:lnTo>
                      <a:pt x="0" y="1032"/>
                    </a:lnTo>
                    <a:lnTo>
                      <a:pt x="0" y="949"/>
                    </a:lnTo>
                    <a:lnTo>
                      <a:pt x="0" y="799"/>
                    </a:lnTo>
                    <a:lnTo>
                      <a:pt x="0" y="642"/>
                    </a:lnTo>
                    <a:lnTo>
                      <a:pt x="0" y="475"/>
                    </a:lnTo>
                    <a:lnTo>
                      <a:pt x="0" y="300"/>
                    </a:lnTo>
                    <a:lnTo>
                      <a:pt x="0" y="117"/>
                    </a:lnTo>
                    <a:lnTo>
                      <a:pt x="3" y="89"/>
                    </a:lnTo>
                    <a:lnTo>
                      <a:pt x="13" y="65"/>
                    </a:lnTo>
                    <a:lnTo>
                      <a:pt x="29" y="43"/>
                    </a:lnTo>
                    <a:lnTo>
                      <a:pt x="49" y="24"/>
                    </a:lnTo>
                    <a:lnTo>
                      <a:pt x="73" y="11"/>
                    </a:lnTo>
                    <a:lnTo>
                      <a:pt x="100" y="2"/>
                    </a:lnTo>
                    <a:lnTo>
                      <a:pt x="131"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sp>
            <p:nvSpPr>
              <p:cNvPr id="184" name="Freeform 7"/>
              <p:cNvSpPr>
                <a:spLocks noEditPoints="1"/>
              </p:cNvSpPr>
              <p:nvPr/>
            </p:nvSpPr>
            <p:spPr bwMode="auto">
              <a:xfrm>
                <a:off x="1388" y="2982"/>
                <a:ext cx="288" cy="403"/>
              </a:xfrm>
              <a:custGeom>
                <a:avLst/>
                <a:gdLst>
                  <a:gd name="T0" fmla="*/ 949 w 1154"/>
                  <a:gd name="T1" fmla="*/ 378 h 1612"/>
                  <a:gd name="T2" fmla="*/ 1023 w 1154"/>
                  <a:gd name="T3" fmla="*/ 414 h 1612"/>
                  <a:gd name="T4" fmla="*/ 1080 w 1154"/>
                  <a:gd name="T5" fmla="*/ 463 h 1612"/>
                  <a:gd name="T6" fmla="*/ 1113 w 1154"/>
                  <a:gd name="T7" fmla="*/ 503 h 1612"/>
                  <a:gd name="T8" fmla="*/ 1095 w 1154"/>
                  <a:gd name="T9" fmla="*/ 527 h 1612"/>
                  <a:gd name="T10" fmla="*/ 1035 w 1154"/>
                  <a:gd name="T11" fmla="*/ 586 h 1612"/>
                  <a:gd name="T12" fmla="*/ 956 w 1154"/>
                  <a:gd name="T13" fmla="*/ 696 h 1612"/>
                  <a:gd name="T14" fmla="*/ 923 w 1154"/>
                  <a:gd name="T15" fmla="*/ 803 h 1612"/>
                  <a:gd name="T16" fmla="*/ 920 w 1154"/>
                  <a:gd name="T17" fmla="*/ 919 h 1612"/>
                  <a:gd name="T18" fmla="*/ 953 w 1154"/>
                  <a:gd name="T19" fmla="*/ 1025 h 1612"/>
                  <a:gd name="T20" fmla="*/ 1012 w 1154"/>
                  <a:gd name="T21" fmla="*/ 1103 h 1612"/>
                  <a:gd name="T22" fmla="*/ 1071 w 1154"/>
                  <a:gd name="T23" fmla="*/ 1158 h 1612"/>
                  <a:gd name="T24" fmla="*/ 1125 w 1154"/>
                  <a:gd name="T25" fmla="*/ 1194 h 1612"/>
                  <a:gd name="T26" fmla="*/ 1154 w 1154"/>
                  <a:gd name="T27" fmla="*/ 1209 h 1612"/>
                  <a:gd name="T28" fmla="*/ 1139 w 1154"/>
                  <a:gd name="T29" fmla="*/ 1247 h 1612"/>
                  <a:gd name="T30" fmla="*/ 1106 w 1154"/>
                  <a:gd name="T31" fmla="*/ 1323 h 1612"/>
                  <a:gd name="T32" fmla="*/ 1051 w 1154"/>
                  <a:gd name="T33" fmla="*/ 1427 h 1612"/>
                  <a:gd name="T34" fmla="*/ 954 w 1154"/>
                  <a:gd name="T35" fmla="*/ 1560 h 1612"/>
                  <a:gd name="T36" fmla="*/ 897 w 1154"/>
                  <a:gd name="T37" fmla="*/ 1604 h 1612"/>
                  <a:gd name="T38" fmla="*/ 837 w 1154"/>
                  <a:gd name="T39" fmla="*/ 1610 h 1612"/>
                  <a:gd name="T40" fmla="*/ 784 w 1154"/>
                  <a:gd name="T41" fmla="*/ 1599 h 1612"/>
                  <a:gd name="T42" fmla="*/ 728 w 1154"/>
                  <a:gd name="T43" fmla="*/ 1574 h 1612"/>
                  <a:gd name="T44" fmla="*/ 693 w 1154"/>
                  <a:gd name="T45" fmla="*/ 1552 h 1612"/>
                  <a:gd name="T46" fmla="*/ 634 w 1154"/>
                  <a:gd name="T47" fmla="*/ 1534 h 1612"/>
                  <a:gd name="T48" fmla="*/ 550 w 1154"/>
                  <a:gd name="T49" fmla="*/ 1538 h 1612"/>
                  <a:gd name="T50" fmla="*/ 469 w 1154"/>
                  <a:gd name="T51" fmla="*/ 1566 h 1612"/>
                  <a:gd name="T52" fmla="*/ 419 w 1154"/>
                  <a:gd name="T53" fmla="*/ 1592 h 1612"/>
                  <a:gd name="T54" fmla="*/ 367 w 1154"/>
                  <a:gd name="T55" fmla="*/ 1603 h 1612"/>
                  <a:gd name="T56" fmla="*/ 296 w 1154"/>
                  <a:gd name="T57" fmla="*/ 1580 h 1612"/>
                  <a:gd name="T58" fmla="*/ 232 w 1154"/>
                  <a:gd name="T59" fmla="*/ 1528 h 1612"/>
                  <a:gd name="T60" fmla="*/ 159 w 1154"/>
                  <a:gd name="T61" fmla="*/ 1435 h 1612"/>
                  <a:gd name="T62" fmla="*/ 92 w 1154"/>
                  <a:gd name="T63" fmla="*/ 1315 h 1612"/>
                  <a:gd name="T64" fmla="*/ 39 w 1154"/>
                  <a:gd name="T65" fmla="*/ 1168 h 1612"/>
                  <a:gd name="T66" fmla="*/ 1 w 1154"/>
                  <a:gd name="T67" fmla="*/ 934 h 1612"/>
                  <a:gd name="T68" fmla="*/ 20 w 1154"/>
                  <a:gd name="T69" fmla="*/ 708 h 1612"/>
                  <a:gd name="T70" fmla="*/ 70 w 1154"/>
                  <a:gd name="T71" fmla="*/ 581 h 1612"/>
                  <a:gd name="T72" fmla="*/ 125 w 1154"/>
                  <a:gd name="T73" fmla="*/ 505 h 1612"/>
                  <a:gd name="T74" fmla="*/ 206 w 1154"/>
                  <a:gd name="T75" fmla="*/ 431 h 1612"/>
                  <a:gd name="T76" fmla="*/ 286 w 1154"/>
                  <a:gd name="T77" fmla="*/ 392 h 1612"/>
                  <a:gd name="T78" fmla="*/ 378 w 1154"/>
                  <a:gd name="T79" fmla="*/ 386 h 1612"/>
                  <a:gd name="T80" fmla="*/ 480 w 1154"/>
                  <a:gd name="T81" fmla="*/ 419 h 1612"/>
                  <a:gd name="T82" fmla="*/ 569 w 1154"/>
                  <a:gd name="T83" fmla="*/ 448 h 1612"/>
                  <a:gd name="T84" fmla="*/ 640 w 1154"/>
                  <a:gd name="T85" fmla="*/ 443 h 1612"/>
                  <a:gd name="T86" fmla="*/ 693 w 1154"/>
                  <a:gd name="T87" fmla="*/ 420 h 1612"/>
                  <a:gd name="T88" fmla="*/ 783 w 1154"/>
                  <a:gd name="T89" fmla="*/ 386 h 1612"/>
                  <a:gd name="T90" fmla="*/ 887 w 1154"/>
                  <a:gd name="T91" fmla="*/ 368 h 1612"/>
                  <a:gd name="T92" fmla="*/ 882 w 1154"/>
                  <a:gd name="T93" fmla="*/ 36 h 1612"/>
                  <a:gd name="T94" fmla="*/ 867 w 1154"/>
                  <a:gd name="T95" fmla="*/ 121 h 1612"/>
                  <a:gd name="T96" fmla="*/ 847 w 1154"/>
                  <a:gd name="T97" fmla="*/ 175 h 1612"/>
                  <a:gd name="T98" fmla="*/ 805 w 1154"/>
                  <a:gd name="T99" fmla="*/ 232 h 1612"/>
                  <a:gd name="T100" fmla="*/ 742 w 1154"/>
                  <a:gd name="T101" fmla="*/ 286 h 1612"/>
                  <a:gd name="T102" fmla="*/ 673 w 1154"/>
                  <a:gd name="T103" fmla="*/ 324 h 1612"/>
                  <a:gd name="T104" fmla="*/ 571 w 1154"/>
                  <a:gd name="T105" fmla="*/ 347 h 1612"/>
                  <a:gd name="T106" fmla="*/ 565 w 1154"/>
                  <a:gd name="T107" fmla="*/ 349 h 1612"/>
                  <a:gd name="T108" fmla="*/ 558 w 1154"/>
                  <a:gd name="T109" fmla="*/ 333 h 1612"/>
                  <a:gd name="T110" fmla="*/ 554 w 1154"/>
                  <a:gd name="T111" fmla="*/ 287 h 1612"/>
                  <a:gd name="T112" fmla="*/ 580 w 1154"/>
                  <a:gd name="T113" fmla="*/ 225 h 1612"/>
                  <a:gd name="T114" fmla="*/ 625 w 1154"/>
                  <a:gd name="T115" fmla="*/ 159 h 1612"/>
                  <a:gd name="T116" fmla="*/ 668 w 1154"/>
                  <a:gd name="T117" fmla="*/ 107 h 1612"/>
                  <a:gd name="T118" fmla="*/ 760 w 1154"/>
                  <a:gd name="T119" fmla="*/ 40 h 1612"/>
                  <a:gd name="T120" fmla="*/ 821 w 1154"/>
                  <a:gd name="T121" fmla="*/ 18 h 1612"/>
                  <a:gd name="T122" fmla="*/ 882 w 1154"/>
                  <a:gd name="T123"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4" h="1612">
                    <a:moveTo>
                      <a:pt x="887" y="368"/>
                    </a:moveTo>
                    <a:lnTo>
                      <a:pt x="918" y="372"/>
                    </a:lnTo>
                    <a:lnTo>
                      <a:pt x="949" y="378"/>
                    </a:lnTo>
                    <a:lnTo>
                      <a:pt x="973" y="386"/>
                    </a:lnTo>
                    <a:lnTo>
                      <a:pt x="1000" y="399"/>
                    </a:lnTo>
                    <a:lnTo>
                      <a:pt x="1023" y="414"/>
                    </a:lnTo>
                    <a:lnTo>
                      <a:pt x="1047" y="430"/>
                    </a:lnTo>
                    <a:lnTo>
                      <a:pt x="1064" y="445"/>
                    </a:lnTo>
                    <a:lnTo>
                      <a:pt x="1080" y="463"/>
                    </a:lnTo>
                    <a:lnTo>
                      <a:pt x="1094" y="478"/>
                    </a:lnTo>
                    <a:lnTo>
                      <a:pt x="1105" y="492"/>
                    </a:lnTo>
                    <a:lnTo>
                      <a:pt x="1113" y="503"/>
                    </a:lnTo>
                    <a:lnTo>
                      <a:pt x="1120" y="513"/>
                    </a:lnTo>
                    <a:lnTo>
                      <a:pt x="1108" y="519"/>
                    </a:lnTo>
                    <a:lnTo>
                      <a:pt x="1095" y="527"/>
                    </a:lnTo>
                    <a:lnTo>
                      <a:pt x="1082" y="537"/>
                    </a:lnTo>
                    <a:lnTo>
                      <a:pt x="1065" y="550"/>
                    </a:lnTo>
                    <a:lnTo>
                      <a:pt x="1035" y="586"/>
                    </a:lnTo>
                    <a:lnTo>
                      <a:pt x="1000" y="627"/>
                    </a:lnTo>
                    <a:lnTo>
                      <a:pt x="977" y="659"/>
                    </a:lnTo>
                    <a:lnTo>
                      <a:pt x="956" y="696"/>
                    </a:lnTo>
                    <a:lnTo>
                      <a:pt x="938" y="735"/>
                    </a:lnTo>
                    <a:lnTo>
                      <a:pt x="930" y="768"/>
                    </a:lnTo>
                    <a:lnTo>
                      <a:pt x="923" y="803"/>
                    </a:lnTo>
                    <a:lnTo>
                      <a:pt x="918" y="841"/>
                    </a:lnTo>
                    <a:lnTo>
                      <a:pt x="917" y="880"/>
                    </a:lnTo>
                    <a:lnTo>
                      <a:pt x="920" y="919"/>
                    </a:lnTo>
                    <a:lnTo>
                      <a:pt x="928" y="957"/>
                    </a:lnTo>
                    <a:lnTo>
                      <a:pt x="939" y="992"/>
                    </a:lnTo>
                    <a:lnTo>
                      <a:pt x="953" y="1025"/>
                    </a:lnTo>
                    <a:lnTo>
                      <a:pt x="971" y="1053"/>
                    </a:lnTo>
                    <a:lnTo>
                      <a:pt x="991" y="1080"/>
                    </a:lnTo>
                    <a:lnTo>
                      <a:pt x="1012" y="1103"/>
                    </a:lnTo>
                    <a:lnTo>
                      <a:pt x="1034" y="1122"/>
                    </a:lnTo>
                    <a:lnTo>
                      <a:pt x="1052" y="1141"/>
                    </a:lnTo>
                    <a:lnTo>
                      <a:pt x="1071" y="1158"/>
                    </a:lnTo>
                    <a:lnTo>
                      <a:pt x="1091" y="1172"/>
                    </a:lnTo>
                    <a:lnTo>
                      <a:pt x="1108" y="1182"/>
                    </a:lnTo>
                    <a:lnTo>
                      <a:pt x="1125" y="1194"/>
                    </a:lnTo>
                    <a:lnTo>
                      <a:pt x="1137" y="1201"/>
                    </a:lnTo>
                    <a:lnTo>
                      <a:pt x="1148" y="1205"/>
                    </a:lnTo>
                    <a:lnTo>
                      <a:pt x="1154" y="1209"/>
                    </a:lnTo>
                    <a:lnTo>
                      <a:pt x="1150" y="1218"/>
                    </a:lnTo>
                    <a:lnTo>
                      <a:pt x="1146" y="1230"/>
                    </a:lnTo>
                    <a:lnTo>
                      <a:pt x="1139" y="1247"/>
                    </a:lnTo>
                    <a:lnTo>
                      <a:pt x="1130" y="1268"/>
                    </a:lnTo>
                    <a:lnTo>
                      <a:pt x="1121" y="1293"/>
                    </a:lnTo>
                    <a:lnTo>
                      <a:pt x="1106" y="1323"/>
                    </a:lnTo>
                    <a:lnTo>
                      <a:pt x="1090" y="1357"/>
                    </a:lnTo>
                    <a:lnTo>
                      <a:pt x="1071" y="1393"/>
                    </a:lnTo>
                    <a:lnTo>
                      <a:pt x="1051" y="1427"/>
                    </a:lnTo>
                    <a:lnTo>
                      <a:pt x="1020" y="1477"/>
                    </a:lnTo>
                    <a:lnTo>
                      <a:pt x="987" y="1521"/>
                    </a:lnTo>
                    <a:lnTo>
                      <a:pt x="954" y="1560"/>
                    </a:lnTo>
                    <a:lnTo>
                      <a:pt x="935" y="1577"/>
                    </a:lnTo>
                    <a:lnTo>
                      <a:pt x="916" y="1592"/>
                    </a:lnTo>
                    <a:lnTo>
                      <a:pt x="897" y="1604"/>
                    </a:lnTo>
                    <a:lnTo>
                      <a:pt x="879" y="1611"/>
                    </a:lnTo>
                    <a:lnTo>
                      <a:pt x="860" y="1612"/>
                    </a:lnTo>
                    <a:lnTo>
                      <a:pt x="837" y="1610"/>
                    </a:lnTo>
                    <a:lnTo>
                      <a:pt x="816" y="1606"/>
                    </a:lnTo>
                    <a:lnTo>
                      <a:pt x="798" y="1603"/>
                    </a:lnTo>
                    <a:lnTo>
                      <a:pt x="784" y="1599"/>
                    </a:lnTo>
                    <a:lnTo>
                      <a:pt x="765" y="1591"/>
                    </a:lnTo>
                    <a:lnTo>
                      <a:pt x="746" y="1583"/>
                    </a:lnTo>
                    <a:lnTo>
                      <a:pt x="728" y="1574"/>
                    </a:lnTo>
                    <a:lnTo>
                      <a:pt x="717" y="1567"/>
                    </a:lnTo>
                    <a:lnTo>
                      <a:pt x="705" y="1559"/>
                    </a:lnTo>
                    <a:lnTo>
                      <a:pt x="693" y="1552"/>
                    </a:lnTo>
                    <a:lnTo>
                      <a:pt x="678" y="1548"/>
                    </a:lnTo>
                    <a:lnTo>
                      <a:pt x="659" y="1540"/>
                    </a:lnTo>
                    <a:lnTo>
                      <a:pt x="634" y="1534"/>
                    </a:lnTo>
                    <a:lnTo>
                      <a:pt x="608" y="1534"/>
                    </a:lnTo>
                    <a:lnTo>
                      <a:pt x="578" y="1534"/>
                    </a:lnTo>
                    <a:lnTo>
                      <a:pt x="550" y="1538"/>
                    </a:lnTo>
                    <a:lnTo>
                      <a:pt x="525" y="1544"/>
                    </a:lnTo>
                    <a:lnTo>
                      <a:pt x="494" y="1555"/>
                    </a:lnTo>
                    <a:lnTo>
                      <a:pt x="469" y="1566"/>
                    </a:lnTo>
                    <a:lnTo>
                      <a:pt x="450" y="1575"/>
                    </a:lnTo>
                    <a:lnTo>
                      <a:pt x="434" y="1584"/>
                    </a:lnTo>
                    <a:lnTo>
                      <a:pt x="419" y="1592"/>
                    </a:lnTo>
                    <a:lnTo>
                      <a:pt x="400" y="1598"/>
                    </a:lnTo>
                    <a:lnTo>
                      <a:pt x="384" y="1602"/>
                    </a:lnTo>
                    <a:lnTo>
                      <a:pt x="367" y="1603"/>
                    </a:lnTo>
                    <a:lnTo>
                      <a:pt x="344" y="1599"/>
                    </a:lnTo>
                    <a:lnTo>
                      <a:pt x="319" y="1591"/>
                    </a:lnTo>
                    <a:lnTo>
                      <a:pt x="296" y="1580"/>
                    </a:lnTo>
                    <a:lnTo>
                      <a:pt x="274" y="1568"/>
                    </a:lnTo>
                    <a:lnTo>
                      <a:pt x="252" y="1551"/>
                    </a:lnTo>
                    <a:lnTo>
                      <a:pt x="232" y="1528"/>
                    </a:lnTo>
                    <a:lnTo>
                      <a:pt x="208" y="1502"/>
                    </a:lnTo>
                    <a:lnTo>
                      <a:pt x="183" y="1469"/>
                    </a:lnTo>
                    <a:lnTo>
                      <a:pt x="159" y="1435"/>
                    </a:lnTo>
                    <a:lnTo>
                      <a:pt x="138" y="1399"/>
                    </a:lnTo>
                    <a:lnTo>
                      <a:pt x="114" y="1359"/>
                    </a:lnTo>
                    <a:lnTo>
                      <a:pt x="92" y="1315"/>
                    </a:lnTo>
                    <a:lnTo>
                      <a:pt x="71" y="1268"/>
                    </a:lnTo>
                    <a:lnTo>
                      <a:pt x="54" y="1219"/>
                    </a:lnTo>
                    <a:lnTo>
                      <a:pt x="39" y="1168"/>
                    </a:lnTo>
                    <a:lnTo>
                      <a:pt x="19" y="1090"/>
                    </a:lnTo>
                    <a:lnTo>
                      <a:pt x="6" y="1012"/>
                    </a:lnTo>
                    <a:lnTo>
                      <a:pt x="1" y="934"/>
                    </a:lnTo>
                    <a:lnTo>
                      <a:pt x="0" y="859"/>
                    </a:lnTo>
                    <a:lnTo>
                      <a:pt x="8" y="782"/>
                    </a:lnTo>
                    <a:lnTo>
                      <a:pt x="20" y="708"/>
                    </a:lnTo>
                    <a:lnTo>
                      <a:pt x="33" y="665"/>
                    </a:lnTo>
                    <a:lnTo>
                      <a:pt x="49" y="621"/>
                    </a:lnTo>
                    <a:lnTo>
                      <a:pt x="70" y="581"/>
                    </a:lnTo>
                    <a:lnTo>
                      <a:pt x="86" y="555"/>
                    </a:lnTo>
                    <a:lnTo>
                      <a:pt x="105" y="529"/>
                    </a:lnTo>
                    <a:lnTo>
                      <a:pt x="125" y="505"/>
                    </a:lnTo>
                    <a:lnTo>
                      <a:pt x="148" y="482"/>
                    </a:lnTo>
                    <a:lnTo>
                      <a:pt x="177" y="454"/>
                    </a:lnTo>
                    <a:lnTo>
                      <a:pt x="206" y="431"/>
                    </a:lnTo>
                    <a:lnTo>
                      <a:pt x="237" y="414"/>
                    </a:lnTo>
                    <a:lnTo>
                      <a:pt x="261" y="401"/>
                    </a:lnTo>
                    <a:lnTo>
                      <a:pt x="286" y="392"/>
                    </a:lnTo>
                    <a:lnTo>
                      <a:pt x="310" y="386"/>
                    </a:lnTo>
                    <a:lnTo>
                      <a:pt x="333" y="382"/>
                    </a:lnTo>
                    <a:lnTo>
                      <a:pt x="378" y="386"/>
                    </a:lnTo>
                    <a:lnTo>
                      <a:pt x="420" y="394"/>
                    </a:lnTo>
                    <a:lnTo>
                      <a:pt x="451" y="406"/>
                    </a:lnTo>
                    <a:lnTo>
                      <a:pt x="480" y="419"/>
                    </a:lnTo>
                    <a:lnTo>
                      <a:pt x="509" y="430"/>
                    </a:lnTo>
                    <a:lnTo>
                      <a:pt x="535" y="440"/>
                    </a:lnTo>
                    <a:lnTo>
                      <a:pt x="569" y="448"/>
                    </a:lnTo>
                    <a:lnTo>
                      <a:pt x="605" y="452"/>
                    </a:lnTo>
                    <a:lnTo>
                      <a:pt x="622" y="449"/>
                    </a:lnTo>
                    <a:lnTo>
                      <a:pt x="640" y="443"/>
                    </a:lnTo>
                    <a:lnTo>
                      <a:pt x="656" y="436"/>
                    </a:lnTo>
                    <a:lnTo>
                      <a:pt x="676" y="429"/>
                    </a:lnTo>
                    <a:lnTo>
                      <a:pt x="693" y="420"/>
                    </a:lnTo>
                    <a:lnTo>
                      <a:pt x="711" y="409"/>
                    </a:lnTo>
                    <a:lnTo>
                      <a:pt x="745" y="398"/>
                    </a:lnTo>
                    <a:lnTo>
                      <a:pt x="783" y="386"/>
                    </a:lnTo>
                    <a:lnTo>
                      <a:pt x="815" y="378"/>
                    </a:lnTo>
                    <a:lnTo>
                      <a:pt x="848" y="373"/>
                    </a:lnTo>
                    <a:lnTo>
                      <a:pt x="887" y="368"/>
                    </a:lnTo>
                    <a:close/>
                    <a:moveTo>
                      <a:pt x="882" y="0"/>
                    </a:moveTo>
                    <a:lnTo>
                      <a:pt x="883" y="19"/>
                    </a:lnTo>
                    <a:lnTo>
                      <a:pt x="882" y="36"/>
                    </a:lnTo>
                    <a:lnTo>
                      <a:pt x="883" y="53"/>
                    </a:lnTo>
                    <a:lnTo>
                      <a:pt x="873" y="100"/>
                    </a:lnTo>
                    <a:lnTo>
                      <a:pt x="867" y="121"/>
                    </a:lnTo>
                    <a:lnTo>
                      <a:pt x="861" y="143"/>
                    </a:lnTo>
                    <a:lnTo>
                      <a:pt x="854" y="160"/>
                    </a:lnTo>
                    <a:lnTo>
                      <a:pt x="847" y="175"/>
                    </a:lnTo>
                    <a:lnTo>
                      <a:pt x="839" y="188"/>
                    </a:lnTo>
                    <a:lnTo>
                      <a:pt x="824" y="210"/>
                    </a:lnTo>
                    <a:lnTo>
                      <a:pt x="805" y="232"/>
                    </a:lnTo>
                    <a:lnTo>
                      <a:pt x="783" y="252"/>
                    </a:lnTo>
                    <a:lnTo>
                      <a:pt x="763" y="269"/>
                    </a:lnTo>
                    <a:lnTo>
                      <a:pt x="742" y="286"/>
                    </a:lnTo>
                    <a:lnTo>
                      <a:pt x="719" y="300"/>
                    </a:lnTo>
                    <a:lnTo>
                      <a:pt x="696" y="313"/>
                    </a:lnTo>
                    <a:lnTo>
                      <a:pt x="673" y="324"/>
                    </a:lnTo>
                    <a:lnTo>
                      <a:pt x="649" y="335"/>
                    </a:lnTo>
                    <a:lnTo>
                      <a:pt x="611" y="343"/>
                    </a:lnTo>
                    <a:lnTo>
                      <a:pt x="571" y="347"/>
                    </a:lnTo>
                    <a:lnTo>
                      <a:pt x="565" y="349"/>
                    </a:lnTo>
                    <a:lnTo>
                      <a:pt x="565" y="349"/>
                    </a:lnTo>
                    <a:lnTo>
                      <a:pt x="565" y="349"/>
                    </a:lnTo>
                    <a:lnTo>
                      <a:pt x="563" y="349"/>
                    </a:lnTo>
                    <a:lnTo>
                      <a:pt x="561" y="349"/>
                    </a:lnTo>
                    <a:lnTo>
                      <a:pt x="558" y="333"/>
                    </a:lnTo>
                    <a:lnTo>
                      <a:pt x="557" y="318"/>
                    </a:lnTo>
                    <a:lnTo>
                      <a:pt x="555" y="303"/>
                    </a:lnTo>
                    <a:lnTo>
                      <a:pt x="554" y="287"/>
                    </a:lnTo>
                    <a:lnTo>
                      <a:pt x="564" y="262"/>
                    </a:lnTo>
                    <a:lnTo>
                      <a:pt x="575" y="238"/>
                    </a:lnTo>
                    <a:lnTo>
                      <a:pt x="580" y="225"/>
                    </a:lnTo>
                    <a:lnTo>
                      <a:pt x="587" y="210"/>
                    </a:lnTo>
                    <a:lnTo>
                      <a:pt x="597" y="194"/>
                    </a:lnTo>
                    <a:lnTo>
                      <a:pt x="625" y="159"/>
                    </a:lnTo>
                    <a:lnTo>
                      <a:pt x="638" y="138"/>
                    </a:lnTo>
                    <a:lnTo>
                      <a:pt x="653" y="125"/>
                    </a:lnTo>
                    <a:lnTo>
                      <a:pt x="668" y="107"/>
                    </a:lnTo>
                    <a:lnTo>
                      <a:pt x="684" y="91"/>
                    </a:lnTo>
                    <a:lnTo>
                      <a:pt x="700" y="77"/>
                    </a:lnTo>
                    <a:lnTo>
                      <a:pt x="760" y="40"/>
                    </a:lnTo>
                    <a:lnTo>
                      <a:pt x="780" y="30"/>
                    </a:lnTo>
                    <a:lnTo>
                      <a:pt x="801" y="22"/>
                    </a:lnTo>
                    <a:lnTo>
                      <a:pt x="821" y="18"/>
                    </a:lnTo>
                    <a:lnTo>
                      <a:pt x="845" y="9"/>
                    </a:lnTo>
                    <a:lnTo>
                      <a:pt x="866" y="4"/>
                    </a:lnTo>
                    <a:lnTo>
                      <a:pt x="882" y="0"/>
                    </a:lnTo>
                    <a:close/>
                  </a:path>
                </a:pathLst>
              </a:custGeom>
              <a:solidFill>
                <a:srgbClr val="3D58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505050"/>
                  </a:solidFill>
                  <a:effectLst/>
                  <a:uLnTx/>
                  <a:uFillTx/>
                </a:endParaRPr>
              </a:p>
            </p:txBody>
          </p:sp>
        </p:grpSp>
      </p:grpSp>
      <p:sp>
        <p:nvSpPr>
          <p:cNvPr id="196" name="Left-Right Arrow 195"/>
          <p:cNvSpPr/>
          <p:nvPr/>
        </p:nvSpPr>
        <p:spPr bwMode="auto">
          <a:xfrm>
            <a:off x="2034018" y="3193827"/>
            <a:ext cx="702336" cy="322824"/>
          </a:xfrm>
          <a:prstGeom prst="leftRightArrow">
            <a:avLst/>
          </a:prstGeom>
          <a:solidFill>
            <a:srgbClr val="FFFFFF"/>
          </a:solidFill>
          <a:ln w="25400" cap="flat" cmpd="sng" algn="ctr">
            <a:solidFill>
              <a:srgbClr val="00187B"/>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97" name="Left-Right Arrow 196"/>
          <p:cNvSpPr/>
          <p:nvPr/>
        </p:nvSpPr>
        <p:spPr bwMode="auto">
          <a:xfrm>
            <a:off x="3969724" y="3221135"/>
            <a:ext cx="702336" cy="322824"/>
          </a:xfrm>
          <a:prstGeom prst="leftRightArrow">
            <a:avLst/>
          </a:prstGeom>
          <a:solidFill>
            <a:srgbClr val="FFFFFF"/>
          </a:solidFill>
          <a:ln w="25400"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
        <p:nvSpPr>
          <p:cNvPr id="198" name="Left-Right Arrow 197"/>
          <p:cNvSpPr/>
          <p:nvPr/>
        </p:nvSpPr>
        <p:spPr bwMode="auto">
          <a:xfrm rot="5400000">
            <a:off x="2905903" y="4458888"/>
            <a:ext cx="902926" cy="322824"/>
          </a:xfrm>
          <a:prstGeom prst="leftRightArrow">
            <a:avLst/>
          </a:prstGeom>
          <a:solidFill>
            <a:srgbClr val="FFFFFF"/>
          </a:solidFill>
          <a:ln w="25400" cap="flat" cmpd="sng" algn="ctr">
            <a:solidFill>
              <a:srgbClr val="3D5800"/>
            </a:solid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32290" eaLnBrk="1" fontAlgn="base" latinLnBrk="0" hangingPunct="1">
              <a:lnSpc>
                <a:spcPct val="90000"/>
              </a:lnSpc>
              <a:spcBef>
                <a:spcPct val="0"/>
              </a:spcBef>
              <a:spcAft>
                <a:spcPct val="0"/>
              </a:spcAft>
              <a:buClrTx/>
              <a:buSzTx/>
              <a:buFontTx/>
              <a:buNone/>
              <a:tabLst/>
              <a:defRPr/>
            </a:pPr>
            <a:endParaRPr kumimoji="0" lang="en-US" sz="2040" b="0" i="0" u="none" strike="noStrike" kern="0" cap="none" spc="-51" normalizeH="0" baseline="0" noProof="0" dirty="0" smtClean="0">
              <a:ln>
                <a:noFill/>
              </a:ln>
              <a:gradFill>
                <a:gsLst>
                  <a:gs pos="1250">
                    <a:srgbClr val="EFEFEF"/>
                  </a:gs>
                  <a:gs pos="10417">
                    <a:srgbClr val="EFEFEF"/>
                  </a:gs>
                </a:gsLst>
                <a:lin ang="5400000" scaled="0"/>
              </a:gradFill>
              <a:effectLst/>
              <a:uLnTx/>
              <a:uFillTx/>
              <a:latin typeface="Segoe UI"/>
            </a:endParaRPr>
          </a:p>
        </p:txBody>
      </p:sp>
    </p:spTree>
    <p:extLst>
      <p:ext uri="{BB962C8B-B14F-4D97-AF65-F5344CB8AC3E}">
        <p14:creationId xmlns:p14="http://schemas.microsoft.com/office/powerpoint/2010/main" val="2886207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
                                        </p:tgtEl>
                                        <p:attrNameLst>
                                          <p:attrName>style.visibility</p:attrName>
                                        </p:attrNameLst>
                                      </p:cBhvr>
                                      <p:to>
                                        <p:strVal val="visible"/>
                                      </p:to>
                                    </p:set>
                                    <p:animEffect transition="in" filter="fade">
                                      <p:cBhvr>
                                        <p:cTn id="10" dur="500"/>
                                        <p:tgtEl>
                                          <p:spTgt spid="19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0"/>
                                        </p:tgtEl>
                                        <p:attrNameLst>
                                          <p:attrName>style.visibility</p:attrName>
                                        </p:attrNameLst>
                                      </p:cBhvr>
                                      <p:to>
                                        <p:strVal val="visible"/>
                                      </p:to>
                                    </p:set>
                                    <p:animEffect transition="in" filter="fade">
                                      <p:cBhvr>
                                        <p:cTn id="14" dur="500"/>
                                        <p:tgtEl>
                                          <p:spTgt spid="18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7"/>
                                        </p:tgtEl>
                                        <p:attrNameLst>
                                          <p:attrName>style.visibility</p:attrName>
                                        </p:attrNameLst>
                                      </p:cBhvr>
                                      <p:to>
                                        <p:strVal val="visible"/>
                                      </p:to>
                                    </p:set>
                                    <p:animEffect transition="in" filter="fade">
                                      <p:cBhvr>
                                        <p:cTn id="17" dur="500"/>
                                        <p:tgtEl>
                                          <p:spTgt spid="19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500"/>
                                        <p:tgtEl>
                                          <p:spTgt spid="1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fade">
                                      <p:cBhvr>
                                        <p:cTn id="24" dur="500"/>
                                        <p:tgtEl>
                                          <p:spTgt spid="178"/>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childTnLst>
                          </p:cTn>
                        </p:par>
                        <p:par>
                          <p:cTn id="29" fill="hold">
                            <p:stCondLst>
                              <p:cond delay="2000"/>
                            </p:stCondLst>
                            <p:childTnLst>
                              <p:par>
                                <p:cTn id="30" presetID="10" presetClass="entr" presetSubtype="0" fill="hold" grpId="0" nodeType="afterEffect">
                                  <p:stCondLst>
                                    <p:cond delay="100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500"/>
                                        <p:tgtEl>
                                          <p:spTgt spid="16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fade">
                                      <p:cBhvr>
                                        <p:cTn id="35" dur="500"/>
                                        <p:tgtEl>
                                          <p:spTgt spid="1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1"/>
                                        </p:tgtEl>
                                        <p:attrNameLst>
                                          <p:attrName>style.visibility</p:attrName>
                                        </p:attrNameLst>
                                      </p:cBhvr>
                                      <p:to>
                                        <p:strVal val="visible"/>
                                      </p:to>
                                    </p:set>
                                    <p:animEffect transition="in" filter="fade">
                                      <p:cBhvr>
                                        <p:cTn id="38" dur="500"/>
                                        <p:tgtEl>
                                          <p:spTgt spid="161"/>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wipe(up)">
                                      <p:cBhvr>
                                        <p:cTn id="42" dur="500"/>
                                        <p:tgtEl>
                                          <p:spTgt spid="179"/>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8"/>
                                        </p:tgtEl>
                                        <p:attrNameLst>
                                          <p:attrName>style.visibility</p:attrName>
                                        </p:attrNameLst>
                                      </p:cBhvr>
                                      <p:to>
                                        <p:strVal val="visible"/>
                                      </p:to>
                                    </p:set>
                                    <p:animEffect transition="in" filter="wipe(up)">
                                      <p:cBhvr>
                                        <p:cTn id="46" dur="500"/>
                                        <p:tgtEl>
                                          <p:spTgt spid="198"/>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76"/>
                                        </p:tgtEl>
                                        <p:attrNameLst>
                                          <p:attrName>style.visibility</p:attrName>
                                        </p:attrNameLst>
                                      </p:cBhvr>
                                      <p:to>
                                        <p:strVal val="visible"/>
                                      </p:to>
                                    </p:set>
                                    <p:animEffect transition="in" filter="wipe(up)">
                                      <p:cBhvr>
                                        <p:cTn id="50" dur="500"/>
                                        <p:tgtEl>
                                          <p:spTgt spid="176"/>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77"/>
                                        </p:tgtEl>
                                        <p:attrNameLst>
                                          <p:attrName>style.visibility</p:attrName>
                                        </p:attrNameLst>
                                      </p:cBhvr>
                                      <p:to>
                                        <p:strVal val="visible"/>
                                      </p:to>
                                    </p:set>
                                    <p:animEffect transition="in" filter="wipe(up)">
                                      <p:cBhvr>
                                        <p:cTn id="54" dur="500"/>
                                        <p:tgtEl>
                                          <p:spTgt spid="17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7"/>
                                        </p:tgtEl>
                                        <p:attrNameLst>
                                          <p:attrName>style.visibility</p:attrName>
                                        </p:attrNameLst>
                                      </p:cBhvr>
                                      <p:to>
                                        <p:strVal val="visible"/>
                                      </p:to>
                                    </p:set>
                                    <p:animEffect transition="in" filter="fade">
                                      <p:cBhvr>
                                        <p:cTn id="59" dur="500"/>
                                        <p:tgtEl>
                                          <p:spTgt spid="15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Effect transition="in" filter="fade">
                                      <p:cBhvr>
                                        <p:cTn id="64" dur="500"/>
                                        <p:tgtEl>
                                          <p:spTgt spid="15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9"/>
                                        </p:tgtEl>
                                        <p:attrNameLst>
                                          <p:attrName>style.visibility</p:attrName>
                                        </p:attrNameLst>
                                      </p:cBhvr>
                                      <p:to>
                                        <p:strVal val="visible"/>
                                      </p:to>
                                    </p:set>
                                    <p:animEffect transition="in" filter="fade">
                                      <p:cBhvr>
                                        <p:cTn id="6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p:bldP spid="159" grpId="0"/>
      <p:bldP spid="160" grpId="0" animBg="1"/>
      <p:bldP spid="161" grpId="0"/>
      <p:bldP spid="166" grpId="0" animBg="1"/>
      <p:bldP spid="176" grpId="0" animBg="1"/>
      <p:bldP spid="177" grpId="0" animBg="1"/>
      <p:bldP spid="178" grpId="0" animBg="1"/>
      <p:bldP spid="179" grpId="0" animBg="1"/>
      <p:bldP spid="196" grpId="0" animBg="1"/>
      <p:bldP spid="197" grpId="0" animBg="1"/>
      <p:bldP spid="1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0125284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436742" y="1260600"/>
            <a:ext cx="11561371" cy="4777287"/>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362" tIns="45682" rIns="91362" bIns="45682" numCol="1" rtlCol="0" anchor="ctr" anchorCtr="0" compatLnSpc="1">
            <a:prstTxWarp prst="textNoShape">
              <a:avLst/>
            </a:prstTxWarp>
          </a:bodyPr>
          <a:lstStyle/>
          <a:p>
            <a:pPr algn="ctr" defTabSz="913376"/>
            <a:endParaRPr lang="en-US" sz="2198" dirty="0">
              <a:solidFill>
                <a:schemeClr val="bg1"/>
              </a:solidFill>
            </a:endParaRPr>
          </a:p>
        </p:txBody>
      </p:sp>
      <p:sp>
        <p:nvSpPr>
          <p:cNvPr id="4" name="Title 3"/>
          <p:cNvSpPr>
            <a:spLocks noGrp="1"/>
          </p:cNvSpPr>
          <p:nvPr>
            <p:ph type="title"/>
          </p:nvPr>
        </p:nvSpPr>
        <p:spPr/>
        <p:txBody>
          <a:bodyPr>
            <a:normAutofit fontScale="90000"/>
          </a:bodyPr>
          <a:lstStyle/>
          <a:p>
            <a:r>
              <a:rPr lang="en-US" sz="4896" dirty="0"/>
              <a:t>Simplifying Management Across Platforms</a:t>
            </a:r>
          </a:p>
        </p:txBody>
      </p:sp>
      <p:sp>
        <p:nvSpPr>
          <p:cNvPr id="5" name="Rectangle 4"/>
          <p:cNvSpPr/>
          <p:nvPr/>
        </p:nvSpPr>
        <p:spPr>
          <a:xfrm>
            <a:off x="7322764" y="1708337"/>
            <a:ext cx="4268013" cy="381656"/>
          </a:xfrm>
          <a:prstGeom prst="rect">
            <a:avLst/>
          </a:prstGeom>
          <a:noFill/>
          <a:ln w="12700">
            <a:noFill/>
            <a:prstDash val="sysDot"/>
          </a:ln>
        </p:spPr>
        <p:txBody>
          <a:bodyPr wrap="none" lIns="91366" rIns="137050" anchor="ctr" anchorCtr="0">
            <a:noAutofit/>
          </a:bodyPr>
          <a:lstStyle/>
          <a:p>
            <a:pPr marL="58692" algn="ctr" defTabSz="913376" fontAlgn="base">
              <a:spcBef>
                <a:spcPct val="0"/>
              </a:spcBef>
              <a:spcAft>
                <a:spcPct val="0"/>
              </a:spcAft>
            </a:pPr>
            <a:r>
              <a:rPr lang="en-US" sz="1398" b="1" dirty="0"/>
              <a:t>Devices &amp; Platforms</a:t>
            </a:r>
          </a:p>
        </p:txBody>
      </p:sp>
      <p:sp>
        <p:nvSpPr>
          <p:cNvPr id="23" name="Freeform 237"/>
          <p:cNvSpPr>
            <a:spLocks noChangeAspect="1"/>
          </p:cNvSpPr>
          <p:nvPr/>
        </p:nvSpPr>
        <p:spPr bwMode="auto">
          <a:xfrm>
            <a:off x="734315" y="4773023"/>
            <a:ext cx="1552312" cy="138654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solidFill>
            <a:srgbClr val="FFFFFF"/>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597" tIns="46597" rIns="46597" bIns="46597" numCol="1" spcCol="0" rtlCol="0" fromWordArt="0" anchor="ctr" anchorCtr="0" forceAA="0" compatLnSpc="1">
            <a:prstTxWarp prst="textNoShape">
              <a:avLst/>
            </a:prstTxWarp>
            <a:noAutofit/>
          </a:bodyPr>
          <a:lstStyle/>
          <a:p>
            <a:pPr algn="ctr" defTabSz="931643" fontAlgn="base">
              <a:spcBef>
                <a:spcPct val="0"/>
              </a:spcBef>
              <a:spcAft>
                <a:spcPct val="0"/>
              </a:spcAft>
            </a:pPr>
            <a:endParaRPr lang="en-US" sz="1798">
              <a:gradFill>
                <a:gsLst>
                  <a:gs pos="0">
                    <a:srgbClr val="FFFFFF"/>
                  </a:gs>
                  <a:gs pos="100000">
                    <a:srgbClr val="FFFFFF"/>
                  </a:gs>
                </a:gsLst>
                <a:lin ang="5400000" scaled="0"/>
              </a:gradFill>
              <a:ea typeface="Segoe UI" pitchFamily="34" charset="0"/>
              <a:cs typeface="Segoe UI" pitchFamily="34" charset="0"/>
            </a:endParaRPr>
          </a:p>
        </p:txBody>
      </p:sp>
      <p:sp>
        <p:nvSpPr>
          <p:cNvPr id="24" name="TextBox 23"/>
          <p:cNvSpPr txBox="1"/>
          <p:nvPr/>
        </p:nvSpPr>
        <p:spPr>
          <a:xfrm>
            <a:off x="1201747" y="5996008"/>
            <a:ext cx="617442" cy="633976"/>
          </a:xfrm>
          <a:prstGeom prst="rect">
            <a:avLst/>
          </a:prstGeom>
          <a:noFill/>
        </p:spPr>
        <p:txBody>
          <a:bodyPr wrap="none" lIns="182733" tIns="146187" rIns="182733" bIns="146187" rtlCol="0">
            <a:spAutoFit/>
          </a:bodyPr>
          <a:lstStyle/>
          <a:p>
            <a:pPr algn="ctr">
              <a:lnSpc>
                <a:spcPct val="90000"/>
              </a:lnSpc>
            </a:pPr>
            <a:r>
              <a:rPr lang="en-US" sz="2398" dirty="0">
                <a:gradFill>
                  <a:gsLst>
                    <a:gs pos="2917">
                      <a:schemeClr val="tx1"/>
                    </a:gs>
                    <a:gs pos="30000">
                      <a:schemeClr val="tx1"/>
                    </a:gs>
                  </a:gsLst>
                  <a:lin ang="5400000" scaled="0"/>
                </a:gradFill>
              </a:rPr>
              <a:t>IT</a:t>
            </a:r>
          </a:p>
        </p:txBody>
      </p:sp>
      <p:grpSp>
        <p:nvGrpSpPr>
          <p:cNvPr id="41" name="Group 40"/>
          <p:cNvGrpSpPr/>
          <p:nvPr/>
        </p:nvGrpSpPr>
        <p:grpSpPr>
          <a:xfrm>
            <a:off x="3638128" y="2727820"/>
            <a:ext cx="2932937" cy="2740488"/>
            <a:chOff x="3636048" y="3083757"/>
            <a:chExt cx="2935297" cy="2742694"/>
          </a:xfrm>
        </p:grpSpPr>
        <p:pic>
          <p:nvPicPr>
            <p:cNvPr id="22" name="Picture 21" descr="C:\Users\mflorida.REDMOND\AppData\Local\Microsoft\Windows\Temporary Internet Files\Content.Outlook\CJ3SCPD3\SysCnt12-ConfigMgr_h_rgb_r.png"/>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4209382" y="3083757"/>
              <a:ext cx="2289427" cy="6091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Freeform 320"/>
            <p:cNvSpPr>
              <a:spLocks/>
            </p:cNvSpPr>
            <p:nvPr/>
          </p:nvSpPr>
          <p:spPr bwMode="auto">
            <a:xfrm>
              <a:off x="4699672" y="4992283"/>
              <a:ext cx="1871673" cy="83416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chemeClr val="tx1"/>
            </a:solidFill>
            <a:ln w="9525" cap="flat" cmpd="sng" algn="ctr">
              <a:noFill/>
              <a:prstDash val="solid"/>
              <a:headEnd type="none" w="med" len="med"/>
              <a:tailEnd type="none" w="med" len="med"/>
            </a:ln>
            <a:effectLst/>
            <a:extLst/>
          </p:spPr>
          <p:txBody>
            <a:bodyPr vert="horz" wrap="square" lIns="113750" tIns="0" rIns="113750" bIns="56875" numCol="1" rtlCol="0" anchor="ctr" anchorCtr="0" compatLnSpc="1">
              <a:prstTxWarp prst="textNoShape">
                <a:avLst/>
              </a:prstTxWarp>
            </a:bodyPr>
            <a:lstStyle/>
            <a:p>
              <a:pPr defTabSz="1137193" fontAlgn="base">
                <a:spcBef>
                  <a:spcPct val="0"/>
                </a:spcBef>
                <a:spcAft>
                  <a:spcPct val="0"/>
                </a:spcAft>
              </a:pPr>
              <a:endParaRPr lang="en-US" sz="1398" b="1" kern="0" dirty="0">
                <a:solidFill>
                  <a:schemeClr val="accent1"/>
                </a:solidFill>
                <a:latin typeface="Segoe" pitchFamily="34" charset="0"/>
              </a:endParaRPr>
            </a:p>
            <a:p>
              <a:pPr defTabSz="1137193" fontAlgn="base">
                <a:spcBef>
                  <a:spcPct val="0"/>
                </a:spcBef>
                <a:spcAft>
                  <a:spcPct val="0"/>
                </a:spcAft>
              </a:pPr>
              <a:r>
                <a:rPr lang="en-US" sz="1398" b="1" kern="0" dirty="0">
                  <a:solidFill>
                    <a:schemeClr val="accent1"/>
                  </a:solidFill>
                  <a:latin typeface="Segoe" pitchFamily="34" charset="0"/>
                </a:rPr>
                <a:t>       </a:t>
              </a:r>
            </a:p>
          </p:txBody>
        </p:sp>
        <p:cxnSp>
          <p:nvCxnSpPr>
            <p:cNvPr id="34" name="Straight Arrow Connector 33"/>
            <p:cNvCxnSpPr/>
            <p:nvPr/>
          </p:nvCxnSpPr>
          <p:spPr>
            <a:xfrm flipH="1">
              <a:off x="3636048" y="3608613"/>
              <a:ext cx="512399" cy="735809"/>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636048" y="4659621"/>
              <a:ext cx="512399" cy="584737"/>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036701" y="3567763"/>
            <a:ext cx="1869683" cy="1068216"/>
            <a:chOff x="2312733" y="3924377"/>
            <a:chExt cx="1871187" cy="1069076"/>
          </a:xfrm>
        </p:grpSpPr>
        <p:pic>
          <p:nvPicPr>
            <p:cNvPr id="39" name="Picture 3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399333" y="3924377"/>
              <a:ext cx="1368055" cy="1069076"/>
            </a:xfrm>
            <a:prstGeom prst="rect">
              <a:avLst/>
            </a:prstGeom>
          </p:spPr>
        </p:pic>
        <p:sp>
          <p:nvSpPr>
            <p:cNvPr id="25" name="Rectangle 24"/>
            <p:cNvSpPr/>
            <p:nvPr/>
          </p:nvSpPr>
          <p:spPr>
            <a:xfrm>
              <a:off x="2312733" y="4321892"/>
              <a:ext cx="1871187" cy="470783"/>
            </a:xfrm>
            <a:prstGeom prst="rect">
              <a:avLst/>
            </a:prstGeom>
          </p:spPr>
          <p:txBody>
            <a:bodyPr wrap="square">
              <a:spAutoFit/>
            </a:bodyPr>
            <a:lstStyle/>
            <a:p>
              <a:pPr marL="168142" lvl="1"/>
              <a:r>
                <a:rPr lang="en-US" sz="1198" dirty="0">
                  <a:ea typeface="Calibri"/>
                  <a:cs typeface="Arial" pitchFamily="34" charset="0"/>
                </a:rPr>
                <a:t>Single admin</a:t>
              </a:r>
            </a:p>
            <a:p>
              <a:pPr marL="168142" lvl="1"/>
              <a:r>
                <a:rPr lang="en-US" sz="1198" dirty="0">
                  <a:ea typeface="Calibri"/>
                  <a:cs typeface="Arial" pitchFamily="34" charset="0"/>
                </a:rPr>
                <a:t>console</a:t>
              </a:r>
            </a:p>
          </p:txBody>
        </p:sp>
      </p:grpSp>
      <p:cxnSp>
        <p:nvCxnSpPr>
          <p:cNvPr id="29" name="Straight Arrow Connector 28"/>
          <p:cNvCxnSpPr/>
          <p:nvPr/>
        </p:nvCxnSpPr>
        <p:spPr>
          <a:xfrm flipH="1">
            <a:off x="2039840" y="4761600"/>
            <a:ext cx="426478" cy="503828"/>
          </a:xfrm>
          <a:prstGeom prst="straightConnector1">
            <a:avLst/>
          </a:prstGeom>
          <a:ln w="19050" cap="rnd" cmpd="sng">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7062929" y="2489877"/>
            <a:ext cx="4350210" cy="1552102"/>
            <a:chOff x="7063606" y="2845621"/>
            <a:chExt cx="4353711" cy="1553352"/>
          </a:xfrm>
        </p:grpSpPr>
        <p:grpSp>
          <p:nvGrpSpPr>
            <p:cNvPr id="13" name="Group 12"/>
            <p:cNvGrpSpPr/>
            <p:nvPr/>
          </p:nvGrpSpPr>
          <p:grpSpPr>
            <a:xfrm>
              <a:off x="9583894" y="3649365"/>
              <a:ext cx="943970" cy="749608"/>
              <a:chOff x="10242275" y="-961788"/>
              <a:chExt cx="780141" cy="619510"/>
            </a:xfrm>
          </p:grpSpPr>
          <p:sp>
            <p:nvSpPr>
              <p:cNvPr id="64" name="Freeform 7"/>
              <p:cNvSpPr>
                <a:spLocks noChangeAspect="1" noEditPoints="1"/>
              </p:cNvSpPr>
              <p:nvPr/>
            </p:nvSpPr>
            <p:spPr bwMode="auto">
              <a:xfrm>
                <a:off x="10242275" y="-961788"/>
                <a:ext cx="780141" cy="61951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5947" tIns="57975" rIns="115947" bIns="57975" numCol="1" rtlCol="0" anchor="ctr" anchorCtr="0" compatLnSpc="1">
                <a:prstTxWarp prst="textNoShape">
                  <a:avLst/>
                </a:prstTxWarp>
              </a:bodyPr>
              <a:lstStyle/>
              <a:p>
                <a:pPr defTabSz="1043582">
                  <a:defRPr/>
                </a:pPr>
                <a:endParaRPr lang="en-US" sz="2798" kern="0" spc="-171">
                  <a:solidFill>
                    <a:schemeClr val="bg2"/>
                  </a:solidFill>
                  <a:latin typeface="Segoe Light" pitchFamily="34" charset="0"/>
                </a:endParaRPr>
              </a:p>
            </p:txBody>
          </p:sp>
          <p:pic>
            <p:nvPicPr>
              <p:cNvPr id="68" name="Picture 6" descr="http://www.kizel.com/http:/www.kizel.com/wp-content/img/2010/03/Apple-Logo.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548445" y="-786622"/>
                <a:ext cx="167800" cy="167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7063606" y="2845621"/>
              <a:ext cx="4353711" cy="1507853"/>
              <a:chOff x="7758291" y="2940514"/>
              <a:chExt cx="3271008" cy="1132871"/>
            </a:xfrm>
          </p:grpSpPr>
          <p:sp>
            <p:nvSpPr>
              <p:cNvPr id="21" name="Rectangle 20"/>
              <p:cNvSpPr/>
              <p:nvPr/>
            </p:nvSpPr>
            <p:spPr bwMode="auto">
              <a:xfrm>
                <a:off x="7758291" y="2948289"/>
                <a:ext cx="1813443" cy="112509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82" rIns="0" bIns="45682" numCol="1" rtlCol="0" anchor="ctr" anchorCtr="0" compatLnSpc="1">
                <a:prstTxWarp prst="textNoShape">
                  <a:avLst/>
                </a:prstTxWarp>
              </a:bodyPr>
              <a:lstStyle/>
              <a:p>
                <a:pPr algn="ctr" defTabSz="913376" fontAlgn="base">
                  <a:spcBef>
                    <a:spcPct val="0"/>
                  </a:spcBef>
                  <a:spcAft>
                    <a:spcPct val="0"/>
                  </a:spcAft>
                </a:pPr>
                <a:r>
                  <a:rPr lang="en-US" sz="1398" b="1" dirty="0">
                    <a:gradFill>
                      <a:gsLst>
                        <a:gs pos="0">
                          <a:srgbClr val="FFFFFF"/>
                        </a:gs>
                        <a:gs pos="100000">
                          <a:srgbClr val="FFFFFF"/>
                        </a:gs>
                      </a:gsLst>
                      <a:lin ang="5400000" scaled="0"/>
                    </a:gradFill>
                  </a:rPr>
                  <a:t>Windows PCs</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(x86/64, Intel </a:t>
                </a:r>
                <a:r>
                  <a:rPr lang="en-US" sz="1398" dirty="0" err="1">
                    <a:gradFill>
                      <a:gsLst>
                        <a:gs pos="0">
                          <a:srgbClr val="FFFFFF"/>
                        </a:gs>
                        <a:gs pos="100000">
                          <a:srgbClr val="FFFFFF"/>
                        </a:gs>
                      </a:gsLst>
                      <a:lin ang="5400000" scaled="0"/>
                    </a:gradFill>
                  </a:rPr>
                  <a:t>SoC</a:t>
                </a:r>
                <a:r>
                  <a:rPr lang="en-US" sz="1398" dirty="0">
                    <a:gradFill>
                      <a:gsLst>
                        <a:gs pos="0">
                          <a:srgbClr val="FFFFFF"/>
                        </a:gs>
                        <a:gs pos="100000">
                          <a:srgbClr val="FFFFFF"/>
                        </a:gs>
                      </a:gsLst>
                      <a:lin ang="5400000" scaled="0"/>
                    </a:gradFill>
                  </a:rPr>
                  <a:t>), </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Windows to Go</a:t>
                </a:r>
              </a:p>
              <a:p>
                <a:pPr algn="ctr" defTabSz="913376" fontAlgn="base">
                  <a:spcBef>
                    <a:spcPct val="0"/>
                  </a:spcBef>
                  <a:spcAft>
                    <a:spcPct val="0"/>
                  </a:spcAft>
                </a:pPr>
                <a:r>
                  <a:rPr lang="en-US" sz="1398" dirty="0">
                    <a:gradFill>
                      <a:gsLst>
                        <a:gs pos="0">
                          <a:srgbClr val="FFFFFF"/>
                        </a:gs>
                        <a:gs pos="100000">
                          <a:srgbClr val="FFFFFF"/>
                        </a:gs>
                      </a:gsLst>
                      <a:lin ang="5400000" scaled="0"/>
                    </a:gradFill>
                  </a:rPr>
                  <a:t>Windows Embedded</a:t>
                </a:r>
              </a:p>
              <a:p>
                <a:pPr algn="ctr" defTabSz="913376" fontAlgn="base">
                  <a:spcBef>
                    <a:spcPct val="0"/>
                  </a:spcBef>
                  <a:spcAft>
                    <a:spcPct val="0"/>
                  </a:spcAft>
                </a:pPr>
                <a:endParaRPr lang="en-US" sz="1398" dirty="0">
                  <a:gradFill>
                    <a:gsLst>
                      <a:gs pos="0">
                        <a:srgbClr val="FFFFFF"/>
                      </a:gs>
                      <a:gs pos="100000">
                        <a:srgbClr val="FFFFFF"/>
                      </a:gs>
                    </a:gsLst>
                    <a:lin ang="5400000" scaled="0"/>
                  </a:gradFill>
                </a:endParaRPr>
              </a:p>
              <a:p>
                <a:pPr algn="ctr" defTabSz="913376" fontAlgn="base">
                  <a:spcBef>
                    <a:spcPct val="0"/>
                  </a:spcBef>
                  <a:spcAft>
                    <a:spcPct val="0"/>
                  </a:spcAft>
                </a:pPr>
                <a:r>
                  <a:rPr lang="en-US" sz="1398" b="1" dirty="0">
                    <a:gradFill>
                      <a:gsLst>
                        <a:gs pos="0">
                          <a:srgbClr val="FFFFFF"/>
                        </a:gs>
                        <a:gs pos="100000">
                          <a:srgbClr val="FFFFFF"/>
                        </a:gs>
                      </a:gsLst>
                      <a:lin ang="5400000" scaled="0"/>
                    </a:gradFill>
                  </a:rPr>
                  <a:t>Mac OS X</a:t>
                </a:r>
              </a:p>
            </p:txBody>
          </p:sp>
          <p:grpSp>
            <p:nvGrpSpPr>
              <p:cNvPr id="17" name="Group 16"/>
              <p:cNvGrpSpPr/>
              <p:nvPr/>
            </p:nvGrpSpPr>
            <p:grpSpPr>
              <a:xfrm>
                <a:off x="9731279" y="2940514"/>
                <a:ext cx="1298020" cy="444195"/>
                <a:chOff x="10184101" y="2680957"/>
                <a:chExt cx="1727664" cy="591225"/>
              </a:xfrm>
            </p:grpSpPr>
            <p:grpSp>
              <p:nvGrpSpPr>
                <p:cNvPr id="63" name="Group 62"/>
                <p:cNvGrpSpPr/>
                <p:nvPr/>
              </p:nvGrpSpPr>
              <p:grpSpPr>
                <a:xfrm>
                  <a:off x="11268143" y="2775926"/>
                  <a:ext cx="643622" cy="496256"/>
                  <a:chOff x="13956664" y="2531689"/>
                  <a:chExt cx="483562" cy="372844"/>
                </a:xfrm>
              </p:grpSpPr>
              <p:sp>
                <p:nvSpPr>
                  <p:cNvPr id="76" name="Round Same Side Corner Rectangle 11"/>
                  <p:cNvSpPr/>
                  <p:nvPr/>
                </p:nvSpPr>
                <p:spPr>
                  <a:xfrm>
                    <a:off x="13993624" y="2531689"/>
                    <a:ext cx="409640" cy="28388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sp>
                <p:nvSpPr>
                  <p:cNvPr id="77" name="Trapezoid 12"/>
                  <p:cNvSpPr/>
                  <p:nvPr/>
                </p:nvSpPr>
                <p:spPr>
                  <a:xfrm>
                    <a:off x="13956664" y="2816992"/>
                    <a:ext cx="483562" cy="66015"/>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sp>
                <p:nvSpPr>
                  <p:cNvPr id="78" name="Rectangle 77"/>
                  <p:cNvSpPr/>
                  <p:nvPr/>
                </p:nvSpPr>
                <p:spPr>
                  <a:xfrm>
                    <a:off x="13956878" y="2883007"/>
                    <a:ext cx="483132" cy="21526"/>
                  </a:xfrm>
                  <a:prstGeom prst="rect">
                    <a:avLst/>
                  </a:prstGeom>
                  <a:solidFill>
                    <a:srgbClr val="FFFFFF"/>
                  </a:solidFill>
                  <a:ln w="25400" cap="flat" cmpd="sng" algn="ctr">
                    <a:noFill/>
                    <a:prstDash val="solid"/>
                  </a:ln>
                  <a:effectLst/>
                </p:spPr>
                <p:txBody>
                  <a:bodyPr rtlCol="0" anchor="ctr"/>
                  <a:lstStyle/>
                  <a:p>
                    <a:pPr algn="ctr" defTabSz="913675">
                      <a:defRPr/>
                    </a:pPr>
                    <a:endParaRPr lang="en-US" sz="1798" kern="0">
                      <a:solidFill>
                        <a:schemeClr val="bg2"/>
                      </a:solidFill>
                      <a:latin typeface="Segoe UI"/>
                    </a:endParaRPr>
                  </a:p>
                </p:txBody>
              </p:sp>
            </p:grpSp>
            <p:grpSp>
              <p:nvGrpSpPr>
                <p:cNvPr id="65" name="Group 64"/>
                <p:cNvGrpSpPr/>
                <p:nvPr/>
              </p:nvGrpSpPr>
              <p:grpSpPr>
                <a:xfrm>
                  <a:off x="10184101" y="2680957"/>
                  <a:ext cx="896614" cy="562248"/>
                  <a:chOff x="2908728" y="2458446"/>
                  <a:chExt cx="551783" cy="346012"/>
                </a:xfrm>
              </p:grpSpPr>
              <p:sp>
                <p:nvSpPr>
                  <p:cNvPr id="74" name="Rounded Rectangle 2058"/>
                  <p:cNvSpPr/>
                  <p:nvPr/>
                </p:nvSpPr>
                <p:spPr bwMode="auto">
                  <a:xfrm>
                    <a:off x="3293208" y="2458446"/>
                    <a:ext cx="167303" cy="344744"/>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366" tIns="45684" rIns="45684" bIns="91366"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kern="0" spc="-50" dirty="0" err="1">
                      <a:solidFill>
                        <a:srgbClr val="FFFFFF"/>
                      </a:solidFill>
                      <a:latin typeface="Segoe UI" pitchFamily="34" charset="0"/>
                      <a:ea typeface="Segoe UI" pitchFamily="34" charset="0"/>
                      <a:cs typeface="Segoe UI" pitchFamily="34" charset="0"/>
                    </a:endParaRPr>
                  </a:p>
                </p:txBody>
              </p:sp>
              <p:sp>
                <p:nvSpPr>
                  <p:cNvPr id="75" name="Rounded Rectangle 2060"/>
                  <p:cNvSpPr/>
                  <p:nvPr/>
                </p:nvSpPr>
                <p:spPr bwMode="auto">
                  <a:xfrm>
                    <a:off x="2908728" y="2458447"/>
                    <a:ext cx="356324" cy="346011"/>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366" tIns="45684" rIns="45684" bIns="91366" numCol="1" spcCol="0" rtlCol="0" fromWordArt="0" anchor="b" anchorCtr="0" forceAA="0" compatLnSpc="1">
                    <a:prstTxWarp prst="textNoShape">
                      <a:avLst/>
                    </a:prstTxWarp>
                    <a:noAutofit/>
                  </a:bodyPr>
                  <a:lstStyle/>
                  <a:p>
                    <a:pPr algn="ctr" defTabSz="913376" fontAlgn="base">
                      <a:spcBef>
                        <a:spcPct val="0"/>
                      </a:spcBef>
                      <a:spcAft>
                        <a:spcPct val="0"/>
                      </a:spcAft>
                      <a:defRPr/>
                    </a:pPr>
                    <a:endParaRPr lang="en-US" sz="1798" kern="0" spc="-50" dirty="0" err="1">
                      <a:solidFill>
                        <a:srgbClr val="FFFFFF"/>
                      </a:solidFill>
                      <a:latin typeface="Segoe UI" pitchFamily="34" charset="0"/>
                      <a:ea typeface="Segoe UI" pitchFamily="34" charset="0"/>
                      <a:cs typeface="Segoe UI" pitchFamily="34" charset="0"/>
                    </a:endParaRPr>
                  </a:p>
                </p:txBody>
              </p:sp>
            </p:grpSp>
            <p:grpSp>
              <p:nvGrpSpPr>
                <p:cNvPr id="80" name="Group 79"/>
                <p:cNvGrpSpPr/>
                <p:nvPr/>
              </p:nvGrpSpPr>
              <p:grpSpPr>
                <a:xfrm>
                  <a:off x="10386474" y="2832775"/>
                  <a:ext cx="193434" cy="169468"/>
                  <a:chOff x="3432110" y="2063149"/>
                  <a:chExt cx="3428125" cy="3003387"/>
                </a:xfrm>
              </p:grpSpPr>
              <p:sp>
                <p:nvSpPr>
                  <p:cNvPr id="81" name="Freeform 23"/>
                  <p:cNvSpPr>
                    <a:spLocks/>
                  </p:cNvSpPr>
                  <p:nvPr/>
                </p:nvSpPr>
                <p:spPr bwMode="auto">
                  <a:xfrm>
                    <a:off x="3867543" y="2063149"/>
                    <a:ext cx="1567240" cy="1341459"/>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2" name="Freeform 24"/>
                  <p:cNvSpPr>
                    <a:spLocks/>
                  </p:cNvSpPr>
                  <p:nvPr/>
                </p:nvSpPr>
                <p:spPr bwMode="auto">
                  <a:xfrm>
                    <a:off x="3432110" y="3322612"/>
                    <a:ext cx="1699343" cy="1475605"/>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3" name="Freeform 25"/>
                  <p:cNvSpPr>
                    <a:spLocks/>
                  </p:cNvSpPr>
                  <p:nvPr/>
                </p:nvSpPr>
                <p:spPr bwMode="auto">
                  <a:xfrm>
                    <a:off x="4904914" y="3725077"/>
                    <a:ext cx="1574708" cy="1341459"/>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sp>
                <p:nvSpPr>
                  <p:cNvPr id="84" name="Freeform 26"/>
                  <p:cNvSpPr>
                    <a:spLocks/>
                  </p:cNvSpPr>
                  <p:nvPr/>
                </p:nvSpPr>
                <p:spPr bwMode="auto">
                  <a:xfrm>
                    <a:off x="5285527" y="2398516"/>
                    <a:ext cx="1574708" cy="135636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FFFF"/>
                  </a:solidFill>
                  <a:ln w="0">
                    <a:noFill/>
                    <a:prstDash val="solid"/>
                    <a:round/>
                    <a:headEnd/>
                    <a:tailEnd/>
                  </a:ln>
                </p:spPr>
                <p:txBody>
                  <a:bodyPr vert="horz" wrap="square" lIns="91366" tIns="45684" rIns="91366" bIns="45684" numCol="1" anchor="t" anchorCtr="0" compatLnSpc="1">
                    <a:prstTxWarp prst="textNoShape">
                      <a:avLst/>
                    </a:prstTxWarp>
                  </a:bodyPr>
                  <a:lstStyle/>
                  <a:p>
                    <a:pPr defTabSz="913487"/>
                    <a:endParaRPr lang="en-US" sz="1898">
                      <a:solidFill>
                        <a:srgbClr val="FFFFFF"/>
                      </a:solidFill>
                    </a:endParaRPr>
                  </a:p>
                </p:txBody>
              </p:sp>
            </p:grpSp>
            <p:pic>
              <p:nvPicPr>
                <p:cNvPr id="85" name="Picture 84"/>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11390729" y="2804954"/>
                  <a:ext cx="309407" cy="358603"/>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6" name="Straight Connector 15"/>
            <p:cNvCxnSpPr/>
            <p:nvPr/>
          </p:nvCxnSpPr>
          <p:spPr>
            <a:xfrm>
              <a:off x="7173065" y="2908729"/>
              <a:ext cx="0" cy="1264790"/>
            </a:xfrm>
            <a:prstGeom prst="line">
              <a:avLst/>
            </a:prstGeom>
            <a:ln w="19050" cap="rnd" cmpd="sng">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cxnSp>
        <p:nvCxnSpPr>
          <p:cNvPr id="88" name="Straight Arrow Connector 87"/>
          <p:cNvCxnSpPr/>
          <p:nvPr/>
        </p:nvCxnSpPr>
        <p:spPr>
          <a:xfrm>
            <a:off x="6690984" y="3127618"/>
            <a:ext cx="287766" cy="0"/>
          </a:xfrm>
          <a:prstGeom prst="straightConnector1">
            <a:avLst/>
          </a:prstGeom>
          <a:ln w="1905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6690984" y="5154987"/>
            <a:ext cx="287766" cy="0"/>
          </a:xfrm>
          <a:prstGeom prst="straightConnector1">
            <a:avLst/>
          </a:prstGeom>
          <a:ln w="19050" cap="rnd" cmpd="sng">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924917" y="4517278"/>
            <a:ext cx="4420418" cy="1496300"/>
            <a:chOff x="6925482" y="4874656"/>
            <a:chExt cx="4423977" cy="1497504"/>
          </a:xfrm>
        </p:grpSpPr>
        <p:sp>
          <p:nvSpPr>
            <p:cNvPr id="19" name="Rectangle 18"/>
            <p:cNvSpPr/>
            <p:nvPr/>
          </p:nvSpPr>
          <p:spPr bwMode="auto">
            <a:xfrm>
              <a:off x="6925482" y="4874656"/>
              <a:ext cx="2639187" cy="149750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682" rIns="0" bIns="45682" numCol="1" rtlCol="0" anchor="ctr" anchorCtr="0" compatLnSpc="1">
              <a:prstTxWarp prst="textNoShape">
                <a:avLst/>
              </a:prstTxWarp>
            </a:bodyPr>
            <a:lstStyle/>
            <a:p>
              <a:pPr algn="ctr" defTabSz="913376" fontAlgn="base">
                <a:spcBef>
                  <a:spcPct val="0"/>
                </a:spcBef>
                <a:spcAft>
                  <a:spcPct val="0"/>
                </a:spcAft>
              </a:pPr>
              <a:endParaRPr lang="en-US" sz="1398" b="1" dirty="0">
                <a:gradFill>
                  <a:gsLst>
                    <a:gs pos="0">
                      <a:srgbClr val="FFFFFF"/>
                    </a:gs>
                    <a:gs pos="100000">
                      <a:srgbClr val="FFFFFF"/>
                    </a:gs>
                  </a:gsLst>
                  <a:lin ang="5400000" scaled="0"/>
                </a:gradFill>
              </a:endParaRPr>
            </a:p>
            <a:p>
              <a:pPr algn="ctr" defTabSz="913376" fontAlgn="base">
                <a:spcBef>
                  <a:spcPct val="0"/>
                </a:spcBef>
                <a:spcAft>
                  <a:spcPct val="0"/>
                </a:spcAft>
              </a:pPr>
              <a:r>
                <a:rPr lang="en-US" sz="1398" b="1" dirty="0">
                  <a:gradFill>
                    <a:gsLst>
                      <a:gs pos="0">
                        <a:srgbClr val="FFFFFF"/>
                      </a:gs>
                      <a:gs pos="100000">
                        <a:srgbClr val="FFFFFF"/>
                      </a:gs>
                    </a:gsLst>
                    <a:lin ang="5400000" scaled="0"/>
                  </a:gradFill>
                </a:rPr>
                <a:t>Windows 8.1 PCs &amp; RT</a:t>
              </a:r>
            </a:p>
            <a:p>
              <a:pPr algn="ctr" defTabSz="913376" fontAlgn="base">
                <a:spcBef>
                  <a:spcPct val="0"/>
                </a:spcBef>
                <a:spcAft>
                  <a:spcPct val="0"/>
                </a:spcAft>
              </a:pPr>
              <a:r>
                <a:rPr lang="en-US" sz="1398" b="1" dirty="0">
                  <a:gradFill>
                    <a:gsLst>
                      <a:gs pos="0">
                        <a:srgbClr val="FFFFFF"/>
                      </a:gs>
                      <a:gs pos="100000">
                        <a:srgbClr val="FFFFFF"/>
                      </a:gs>
                    </a:gsLst>
                    <a:lin ang="5400000" scaled="0"/>
                  </a:gradFill>
                </a:rPr>
                <a:t>Windows Phone 8</a:t>
              </a:r>
              <a:br>
                <a:rPr lang="en-US" sz="1398" b="1" dirty="0">
                  <a:gradFill>
                    <a:gsLst>
                      <a:gs pos="0">
                        <a:srgbClr val="FFFFFF"/>
                      </a:gs>
                      <a:gs pos="100000">
                        <a:srgbClr val="FFFFFF"/>
                      </a:gs>
                    </a:gsLst>
                    <a:lin ang="5400000" scaled="0"/>
                  </a:gradFill>
                </a:rPr>
              </a:br>
              <a:r>
                <a:rPr lang="en-US" sz="1398" b="1" dirty="0" err="1">
                  <a:gradFill>
                    <a:gsLst>
                      <a:gs pos="0">
                        <a:srgbClr val="FFFFFF"/>
                      </a:gs>
                      <a:gs pos="100000">
                        <a:srgbClr val="FFFFFF"/>
                      </a:gs>
                    </a:gsLst>
                    <a:lin ang="5400000" scaled="0"/>
                  </a:gradFill>
                </a:rPr>
                <a:t>iOS</a:t>
              </a:r>
              <a:endParaRPr lang="en-US" sz="1398" b="1" dirty="0">
                <a:gradFill>
                  <a:gsLst>
                    <a:gs pos="0">
                      <a:srgbClr val="FFFFFF"/>
                    </a:gs>
                    <a:gs pos="100000">
                      <a:srgbClr val="FFFFFF"/>
                    </a:gs>
                  </a:gsLst>
                  <a:lin ang="5400000" scaled="0"/>
                </a:gradFill>
              </a:endParaRPr>
            </a:p>
            <a:p>
              <a:pPr algn="ctr" defTabSz="913376" fontAlgn="base">
                <a:spcBef>
                  <a:spcPct val="0"/>
                </a:spcBef>
                <a:spcAft>
                  <a:spcPct val="0"/>
                </a:spcAft>
              </a:pPr>
              <a:r>
                <a:rPr lang="en-US" sz="1398" b="1" dirty="0">
                  <a:gradFill>
                    <a:gsLst>
                      <a:gs pos="0">
                        <a:srgbClr val="FFFFFF"/>
                      </a:gs>
                      <a:gs pos="100000">
                        <a:srgbClr val="FFFFFF"/>
                      </a:gs>
                    </a:gsLst>
                    <a:lin ang="5400000" scaled="0"/>
                  </a:gradFill>
                </a:rPr>
                <a:t>Android</a:t>
              </a:r>
            </a:p>
          </p:txBody>
        </p:sp>
        <p:cxnSp>
          <p:nvCxnSpPr>
            <p:cNvPr id="86" name="Straight Connector 85"/>
            <p:cNvCxnSpPr/>
            <p:nvPr/>
          </p:nvCxnSpPr>
          <p:spPr>
            <a:xfrm>
              <a:off x="7173065" y="5055459"/>
              <a:ext cx="0" cy="950255"/>
            </a:xfrm>
            <a:prstGeom prst="line">
              <a:avLst/>
            </a:prstGeom>
            <a:ln w="19050" cap="rnd" cmpd="sng">
              <a:solidFill>
                <a:schemeClr val="tx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9298704" y="5386947"/>
              <a:ext cx="2050755" cy="584290"/>
              <a:chOff x="9298704" y="5386947"/>
              <a:chExt cx="2050755" cy="584290"/>
            </a:xfrm>
          </p:grpSpPr>
          <p:grpSp>
            <p:nvGrpSpPr>
              <p:cNvPr id="10" name="Group 9"/>
              <p:cNvGrpSpPr/>
              <p:nvPr/>
            </p:nvGrpSpPr>
            <p:grpSpPr>
              <a:xfrm>
                <a:off x="9298704" y="5386947"/>
                <a:ext cx="363464" cy="552246"/>
                <a:chOff x="9707868" y="5386947"/>
                <a:chExt cx="363464" cy="552246"/>
              </a:xfrm>
            </p:grpSpPr>
            <p:sp>
              <p:nvSpPr>
                <p:cNvPr id="62" name="Freeform 107"/>
                <p:cNvSpPr>
                  <a:spLocks noEditPoints="1"/>
                </p:cNvSpPr>
                <p:nvPr/>
              </p:nvSpPr>
              <p:spPr bwMode="auto">
                <a:xfrm rot="5400000">
                  <a:off x="9614027" y="5481888"/>
                  <a:ext cx="552246" cy="362364"/>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pic>
              <p:nvPicPr>
                <p:cNvPr id="69" name="Picture 68"/>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9707868" y="5466539"/>
                  <a:ext cx="309405" cy="3944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725325" y="5386951"/>
                <a:ext cx="357943" cy="552244"/>
                <a:chOff x="10261489" y="5386951"/>
                <a:chExt cx="357943" cy="552244"/>
              </a:xfrm>
            </p:grpSpPr>
            <p:sp>
              <p:nvSpPr>
                <p:cNvPr id="66" name="Freeform 107"/>
                <p:cNvSpPr>
                  <a:spLocks noEditPoints="1"/>
                </p:cNvSpPr>
                <p:nvPr/>
              </p:nvSpPr>
              <p:spPr bwMode="auto">
                <a:xfrm rot="5400000">
                  <a:off x="10164339" y="5484101"/>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pic>
              <p:nvPicPr>
                <p:cNvPr id="79" name="Picture 6" descr="http://www.kizel.com/http:/www.kizel.com/wp-content/img/2010/03/Apple-Logo.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356561" y="5552817"/>
                  <a:ext cx="167799" cy="1845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0131476" y="5386952"/>
                <a:ext cx="357943" cy="552244"/>
                <a:chOff x="10693040" y="5386952"/>
                <a:chExt cx="357943" cy="552244"/>
              </a:xfrm>
            </p:grpSpPr>
            <p:pic>
              <p:nvPicPr>
                <p:cNvPr id="52" name="Picture 3" descr="F:\MyPhotos\Logos\Android_B_withBug_060311.png"/>
                <p:cNvPicPr>
                  <a:picLocks noChangeAspect="1" noChangeArrowheads="1"/>
                </p:cNvPicPr>
                <p:nvPr/>
              </p:nvPicPr>
              <p:blipFill rotWithShape="1">
                <a:blip r:embed="rId12" cstate="screen">
                  <a:biLevel thresh="50000"/>
                  <a:extLst>
                    <a:ext uri="{28A0092B-C50C-407E-A947-70E740481C1C}">
                      <a14:useLocalDpi xmlns:a14="http://schemas.microsoft.com/office/drawing/2010/main"/>
                    </a:ext>
                  </a:extLst>
                </a:blip>
                <a:srcRect/>
                <a:stretch/>
              </p:blipFill>
              <p:spPr bwMode="auto">
                <a:xfrm>
                  <a:off x="10792136" y="5564981"/>
                  <a:ext cx="159750" cy="176809"/>
                </a:xfrm>
                <a:prstGeom prst="rect">
                  <a:avLst/>
                </a:prstGeom>
                <a:noFill/>
                <a:extLst>
                  <a:ext uri="{909E8E84-426E-40DD-AFC4-6F175D3DCCD1}">
                    <a14:hiddenFill xmlns:a14="http://schemas.microsoft.com/office/drawing/2010/main">
                      <a:solidFill>
                        <a:srgbClr val="FFFFFF"/>
                      </a:solidFill>
                    </a14:hiddenFill>
                  </a:ext>
                </a:extLst>
              </p:spPr>
            </p:pic>
            <p:sp>
              <p:nvSpPr>
                <p:cNvPr id="53" name="Freeform 107"/>
                <p:cNvSpPr>
                  <a:spLocks noEditPoints="1"/>
                </p:cNvSpPr>
                <p:nvPr/>
              </p:nvSpPr>
              <p:spPr bwMode="auto">
                <a:xfrm rot="5400000">
                  <a:off x="10595890" y="5484102"/>
                  <a:ext cx="552244" cy="357943"/>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5953" tIns="57977" rIns="115953" bIns="57977" numCol="1" anchor="t" anchorCtr="0" compatLnSpc="1">
                  <a:prstTxWarp prst="textNoShape">
                    <a:avLst/>
                  </a:prstTxWarp>
                </a:bodyPr>
                <a:lstStyle/>
                <a:p>
                  <a:pPr defTabSz="913675">
                    <a:defRPr/>
                  </a:pPr>
                  <a:endParaRPr lang="en-US" sz="1798" kern="0" dirty="0">
                    <a:solidFill>
                      <a:schemeClr val="bg2"/>
                    </a:solidFill>
                    <a:latin typeface="Segoe UI" pitchFamily="34" charset="0"/>
                  </a:endParaRPr>
                </a:p>
              </p:txBody>
            </p:sp>
          </p:grpSp>
          <p:grpSp>
            <p:nvGrpSpPr>
              <p:cNvPr id="30" name="Group 29"/>
              <p:cNvGrpSpPr/>
              <p:nvPr/>
            </p:nvGrpSpPr>
            <p:grpSpPr>
              <a:xfrm>
                <a:off x="11178846" y="5553468"/>
                <a:ext cx="170613" cy="360571"/>
                <a:chOff x="11178846" y="5553468"/>
                <a:chExt cx="170613" cy="360571"/>
              </a:xfrm>
            </p:grpSpPr>
            <p:pic>
              <p:nvPicPr>
                <p:cNvPr id="57" name="Picture 3" descr="F:\MyPhotos\Logos\Android_B_withBug_060311.png"/>
                <p:cNvPicPr>
                  <a:picLocks noChangeAspect="1" noChangeArrowheads="1"/>
                </p:cNvPicPr>
                <p:nvPr/>
              </p:nvPicPr>
              <p:blipFill rotWithShape="1">
                <a:blip r:embed="rId12" cstate="screen">
                  <a:biLevel thresh="50000"/>
                  <a:extLst>
                    <a:ext uri="{28A0092B-C50C-407E-A947-70E740481C1C}">
                      <a14:useLocalDpi xmlns:a14="http://schemas.microsoft.com/office/drawing/2010/main"/>
                    </a:ext>
                  </a:extLst>
                </a:blip>
                <a:srcRect/>
                <a:stretch/>
              </p:blipFill>
              <p:spPr bwMode="auto">
                <a:xfrm>
                  <a:off x="11202890" y="5646229"/>
                  <a:ext cx="120023" cy="13283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11178846" y="5553468"/>
                  <a:ext cx="170613" cy="360571"/>
                </a:xfrm>
                <a:prstGeom prst="rect">
                  <a:avLst/>
                </a:prstGeom>
              </p:spPr>
            </p:pic>
          </p:grpSp>
          <p:grpSp>
            <p:nvGrpSpPr>
              <p:cNvPr id="31" name="Group 30"/>
              <p:cNvGrpSpPr/>
              <p:nvPr/>
            </p:nvGrpSpPr>
            <p:grpSpPr>
              <a:xfrm>
                <a:off x="10908518" y="5535431"/>
                <a:ext cx="179783" cy="379950"/>
                <a:chOff x="10908518" y="5535431"/>
                <a:chExt cx="179783" cy="379950"/>
              </a:xfrm>
            </p:grpSpPr>
            <p:grpSp>
              <p:nvGrpSpPr>
                <p:cNvPr id="27" name="Group 26"/>
                <p:cNvGrpSpPr/>
                <p:nvPr/>
              </p:nvGrpSpPr>
              <p:grpSpPr>
                <a:xfrm>
                  <a:off x="10908518" y="5535431"/>
                  <a:ext cx="179783" cy="379950"/>
                  <a:chOff x="13012681" y="-1062706"/>
                  <a:chExt cx="2684519" cy="5673423"/>
                </a:xfrm>
              </p:grpSpPr>
              <p:pic>
                <p:nvPicPr>
                  <p:cNvPr id="61" name="Picture 60"/>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a:ext>
                    </a:extLst>
                  </a:blip>
                  <a:stretch>
                    <a:fillRect/>
                  </a:stretch>
                </p:blipFill>
                <p:spPr>
                  <a:xfrm>
                    <a:off x="13012681" y="-1062706"/>
                    <a:ext cx="2684519" cy="5673423"/>
                  </a:xfrm>
                  <a:prstGeom prst="rect">
                    <a:avLst/>
                  </a:prstGeom>
                </p:spPr>
              </p:pic>
              <p:sp>
                <p:nvSpPr>
                  <p:cNvPr id="14" name="Rectangle 13"/>
                  <p:cNvSpPr/>
                  <p:nvPr/>
                </p:nvSpPr>
                <p:spPr bwMode="auto">
                  <a:xfrm>
                    <a:off x="13284200" y="3692912"/>
                    <a:ext cx="622300" cy="7060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4833600" y="3692912"/>
                    <a:ext cx="622300" cy="7060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sp>
                <p:nvSpPr>
                  <p:cNvPr id="15" name="Oval 14"/>
                  <p:cNvSpPr/>
                  <p:nvPr/>
                </p:nvSpPr>
                <p:spPr bwMode="auto">
                  <a:xfrm>
                    <a:off x="14160500" y="3873817"/>
                    <a:ext cx="448075" cy="448075"/>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70" name="Picture 6" descr="http://www.kizel.com/http:/www.kizel.com/wp-content/img/2010/03/Apple-Logo.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945017" y="5653385"/>
                  <a:ext cx="114609" cy="126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10542520" y="5495239"/>
                <a:ext cx="351824" cy="475998"/>
                <a:chOff x="10540711" y="3570924"/>
                <a:chExt cx="1778289" cy="2405920"/>
              </a:xfrm>
            </p:grpSpPr>
            <p:pic>
              <p:nvPicPr>
                <p:cNvPr id="51" name="Picture 2" descr="\\MAGNUM\Projects\Microsoft\Cloud Power FY12\Design\ICONS_PNG\Devices.png"/>
                <p:cNvPicPr>
                  <a:picLocks noChangeAspect="1" noChangeArrowheads="1"/>
                </p:cNvPicPr>
                <p:nvPr/>
              </p:nvPicPr>
              <p:blipFill>
                <a:blip r:embed="rId17" cstate="print">
                  <a:biLevel thresh="50000"/>
                </a:blip>
                <a:srcRect l="56000" t="50000" r="10000" b="4000"/>
                <a:stretch>
                  <a:fillRect/>
                </a:stretch>
              </p:blipFill>
              <p:spPr bwMode="auto">
                <a:xfrm>
                  <a:off x="10540711" y="3570924"/>
                  <a:ext cx="1778289" cy="2405920"/>
                </a:xfrm>
                <a:prstGeom prst="rect">
                  <a:avLst/>
                </a:prstGeom>
                <a:noFill/>
                <a:ln>
                  <a:noFill/>
                </a:ln>
              </p:spPr>
            </p:pic>
            <p:sp>
              <p:nvSpPr>
                <p:cNvPr id="32" name="Rectangle 31"/>
                <p:cNvSpPr/>
                <p:nvPr/>
              </p:nvSpPr>
              <p:spPr bwMode="auto">
                <a:xfrm>
                  <a:off x="11095506" y="4165052"/>
                  <a:ext cx="664694" cy="123584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3" tIns="146187" rIns="182733" bIns="146187" numCol="1" spcCol="0" rtlCol="0" fromWordArt="0" anchor="t" anchorCtr="0" forceAA="0" compatLnSpc="1">
                  <a:prstTxWarp prst="textNoShape">
                    <a:avLst/>
                  </a:prstTxWarp>
                  <a:noAutofit/>
                </a:bodyPr>
                <a:lstStyle/>
                <a:p>
                  <a:pPr algn="ctr" defTabSz="931734" fontAlgn="base">
                    <a:lnSpc>
                      <a:spcPct val="90000"/>
                    </a:lnSpc>
                    <a:spcBef>
                      <a:spcPct val="0"/>
                    </a:spcBef>
                    <a:spcAft>
                      <a:spcPct val="0"/>
                    </a:spcAft>
                  </a:pPr>
                  <a:endParaRPr lang="en-US" sz="2398" dirty="0" err="1">
                    <a:gradFill>
                      <a:gsLst>
                        <a:gs pos="0">
                          <a:srgbClr val="FFFFFF"/>
                        </a:gs>
                        <a:gs pos="100000">
                          <a:srgbClr val="FFFFFF"/>
                        </a:gs>
                      </a:gsLst>
                      <a:lin ang="5400000" scaled="0"/>
                    </a:gradFill>
                    <a:ea typeface="Segoe UI" pitchFamily="34" charset="0"/>
                    <a:cs typeface="Segoe UI" pitchFamily="34" charset="0"/>
                  </a:endParaRPr>
                </a:p>
              </p:txBody>
            </p:sp>
            <p:pic>
              <p:nvPicPr>
                <p:cNvPr id="71" name="Picture 70"/>
                <p:cNvPicPr>
                  <a:picLocks noChangeAspect="1" noChangeArrowheads="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r="68617"/>
                <a:stretch/>
              </p:blipFill>
              <p:spPr bwMode="auto">
                <a:xfrm>
                  <a:off x="10946134" y="4129352"/>
                  <a:ext cx="882770" cy="1125452"/>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72" name="Picture 2"/>
          <p:cNvPicPr>
            <a:picLocks noChangeAspect="1" noChangeArrowheads="1"/>
          </p:cNvPicPr>
          <p:nvPr/>
        </p:nvPicPr>
        <p:blipFill>
          <a:blip r:embed="rId18" cstate="print">
            <a:biLevel thresh="50000"/>
            <a:extLst>
              <a:ext uri="{28A0092B-C50C-407E-A947-70E740481C1C}">
                <a14:useLocalDpi xmlns:a14="http://schemas.microsoft.com/office/drawing/2010/main" val="0"/>
              </a:ext>
            </a:extLst>
          </a:blip>
          <a:srcRect/>
          <a:stretch>
            <a:fillRect/>
          </a:stretch>
        </p:blipFill>
        <p:spPr bwMode="auto">
          <a:xfrm>
            <a:off x="4457903" y="5488067"/>
            <a:ext cx="2210992" cy="46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72" descr="C:\Users\mflorida.REDMOND\AppData\Local\Microsoft\Windows\Temporary Internet Files\Content.Outlook\CJ3SCPD3\SysCnt12-ConfigMgr_h_rgb_r.png"/>
          <p:cNvPicPr>
            <a:picLocks noChangeAspect="1" noChangeArrowheads="1"/>
          </p:cNvPicPr>
          <p:nvPr/>
        </p:nvPicPr>
        <p:blipFill>
          <a:blip r:embed="rId19" cstate="print">
            <a:biLevel thresh="25000"/>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568739" y="3919236"/>
            <a:ext cx="1491455" cy="39683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89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wipe(left)">
                                      <p:cBhvr>
                                        <p:cTn id="12" dur="500"/>
                                        <p:tgtEl>
                                          <p:spTgt spid="88"/>
                                        </p:tgtEl>
                                      </p:cBhvr>
                                    </p:animEffect>
                                  </p:childTnLst>
                                </p:cTn>
                              </p:par>
                              <p:par>
                                <p:cTn id="13" presetID="22" presetClass="entr" presetSubtype="8"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left)">
                                      <p:cBhvr>
                                        <p:cTn id="15" dur="500"/>
                                        <p:tgtEl>
                                          <p:spTgt spid="90"/>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type="body" sz="quarter" idx="10"/>
          </p:nvPr>
        </p:nvSpPr>
        <p:spPr>
          <a:xfrm>
            <a:off x="274638" y="1212850"/>
            <a:ext cx="11887200" cy="6001643"/>
          </a:xfrm>
        </p:spPr>
        <p:txBody>
          <a:bodyPr/>
          <a:lstStyle/>
          <a:p>
            <a:r>
              <a:rPr lang="en-US" dirty="0" smtClean="0"/>
              <a:t>Session Objectives</a:t>
            </a:r>
          </a:p>
          <a:p>
            <a:pPr lvl="1"/>
            <a:endParaRPr lang="en-US" dirty="0" smtClean="0"/>
          </a:p>
          <a:p>
            <a:r>
              <a:rPr lang="en-US" dirty="0" smtClean="0"/>
              <a:t>Discuss continued Hierarchy Simplification in Configuration Manager 2012 R2</a:t>
            </a:r>
          </a:p>
          <a:p>
            <a:r>
              <a:rPr lang="en-US" dirty="0" smtClean="0"/>
              <a:t>Discuss improvements in Content management in </a:t>
            </a:r>
            <a:r>
              <a:rPr lang="en-US" dirty="0"/>
              <a:t>Configuration Manager 2012 R2</a:t>
            </a:r>
            <a:endParaRPr lang="en-US" dirty="0" smtClean="0"/>
          </a:p>
          <a:p>
            <a:r>
              <a:rPr lang="en-US" dirty="0" smtClean="0"/>
              <a:t>Discuss improved reporting system in </a:t>
            </a:r>
            <a:r>
              <a:rPr lang="en-US" dirty="0"/>
              <a:t>Configuration Manager 2012 R2</a:t>
            </a:r>
            <a:endParaRPr lang="en-US" dirty="0" smtClean="0"/>
          </a:p>
          <a:p>
            <a:r>
              <a:rPr lang="en-US" dirty="0" smtClean="0"/>
              <a:t>Discuss improved Infrastructure management in </a:t>
            </a:r>
            <a:r>
              <a:rPr lang="en-US" dirty="0"/>
              <a:t>Configuration Manager 2012 R2</a:t>
            </a:r>
          </a:p>
        </p:txBody>
      </p:sp>
    </p:spTree>
    <p:extLst>
      <p:ext uri="{BB962C8B-B14F-4D97-AF65-F5344CB8AC3E}">
        <p14:creationId xmlns:p14="http://schemas.microsoft.com/office/powerpoint/2010/main" val="159740555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Hierarchies</a:t>
            </a:r>
            <a:endParaRPr lang="en-US" dirty="0"/>
          </a:p>
        </p:txBody>
      </p:sp>
      <p:sp>
        <p:nvSpPr>
          <p:cNvPr id="3" name="Text Placeholder 2"/>
          <p:cNvSpPr>
            <a:spLocks noGrp="1"/>
          </p:cNvSpPr>
          <p:nvPr>
            <p:ph type="body" sz="quarter" idx="10"/>
          </p:nvPr>
        </p:nvSpPr>
        <p:spPr>
          <a:xfrm>
            <a:off x="5065595" y="1212850"/>
            <a:ext cx="7096244" cy="6907420"/>
          </a:xfrm>
        </p:spPr>
        <p:txBody>
          <a:bodyPr/>
          <a:lstStyle/>
          <a:p>
            <a:r>
              <a:rPr lang="en-US" dirty="0" smtClean="0"/>
              <a:t>Configuration Manager 2012:</a:t>
            </a:r>
          </a:p>
          <a:p>
            <a:pPr marL="457200" indent="-457200">
              <a:buFont typeface="Arial" panose="020B0604020202020204" pitchFamily="34" charset="0"/>
              <a:buChar char="•"/>
            </a:pPr>
            <a:r>
              <a:rPr lang="en-US" dirty="0" smtClean="0"/>
              <a:t>New SQL Global Replication</a:t>
            </a:r>
          </a:p>
          <a:p>
            <a:pPr marL="457200" indent="-457200">
              <a:buFont typeface="Arial" panose="020B0604020202020204" pitchFamily="34" charset="0"/>
              <a:buChar char="•"/>
            </a:pPr>
            <a:r>
              <a:rPr lang="en-US" dirty="0" smtClean="0"/>
              <a:t>New support for multiple domain site roles</a:t>
            </a:r>
          </a:p>
          <a:p>
            <a:pPr marL="457200" indent="-457200">
              <a:buFont typeface="Arial" panose="020B0604020202020204" pitchFamily="34" charset="0"/>
              <a:buChar char="•"/>
            </a:pPr>
            <a:r>
              <a:rPr lang="en-US" dirty="0" smtClean="0"/>
              <a:t>New granular role based security</a:t>
            </a:r>
            <a:endParaRPr lang="en-US" dirty="0"/>
          </a:p>
          <a:p>
            <a:pPr marL="457200" indent="-457200">
              <a:buFont typeface="Arial" panose="020B0604020202020204" pitchFamily="34" charset="0"/>
              <a:buChar char="•"/>
            </a:pPr>
            <a:r>
              <a:rPr lang="en-US" dirty="0" smtClean="0"/>
              <a:t>Doubled per site and hierarchy scale limits</a:t>
            </a:r>
          </a:p>
        </p:txBody>
      </p:sp>
      <p:pic>
        <p:nvPicPr>
          <p:cNvPr id="4" name="Picture 3"/>
          <p:cNvPicPr>
            <a:picLocks noChangeAspect="1"/>
          </p:cNvPicPr>
          <p:nvPr/>
        </p:nvPicPr>
        <p:blipFill>
          <a:blip r:embed="rId3"/>
          <a:stretch>
            <a:fillRect/>
          </a:stretch>
        </p:blipFill>
        <p:spPr>
          <a:xfrm>
            <a:off x="377343" y="1897062"/>
            <a:ext cx="4688251" cy="3754667"/>
          </a:xfrm>
          <a:prstGeom prst="rect">
            <a:avLst/>
          </a:prstGeom>
        </p:spPr>
      </p:pic>
      <p:pic>
        <p:nvPicPr>
          <p:cNvPr id="6" name="Picture 5"/>
          <p:cNvPicPr>
            <a:picLocks noChangeAspect="1"/>
          </p:cNvPicPr>
          <p:nvPr/>
        </p:nvPicPr>
        <p:blipFill>
          <a:blip r:embed="rId4"/>
          <a:stretch>
            <a:fillRect/>
          </a:stretch>
        </p:blipFill>
        <p:spPr>
          <a:xfrm>
            <a:off x="1291743" y="1820862"/>
            <a:ext cx="3239250" cy="2437333"/>
          </a:xfrm>
          <a:prstGeom prst="rect">
            <a:avLst/>
          </a:prstGeom>
        </p:spPr>
      </p:pic>
    </p:spTree>
    <p:extLst>
      <p:ext uri="{BB962C8B-B14F-4D97-AF65-F5344CB8AC3E}">
        <p14:creationId xmlns:p14="http://schemas.microsoft.com/office/powerpoint/2010/main" val="3218112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Simplifying Hierarchies</a:t>
            </a:r>
            <a:endParaRPr lang="en-US" dirty="0"/>
          </a:p>
        </p:txBody>
      </p:sp>
      <p:sp>
        <p:nvSpPr>
          <p:cNvPr id="3" name="Text Placeholder 2"/>
          <p:cNvSpPr>
            <a:spLocks noGrp="1"/>
          </p:cNvSpPr>
          <p:nvPr>
            <p:ph type="body" sz="quarter" idx="10"/>
          </p:nvPr>
        </p:nvSpPr>
        <p:spPr>
          <a:xfrm>
            <a:off x="4629150" y="1212850"/>
            <a:ext cx="7532687" cy="5909310"/>
          </a:xfrm>
        </p:spPr>
        <p:txBody>
          <a:bodyPr/>
          <a:lstStyle/>
          <a:p>
            <a:r>
              <a:rPr lang="en-US" dirty="0" smtClean="0"/>
              <a:t>Configuration Manager 2012 SP1:</a:t>
            </a:r>
          </a:p>
          <a:p>
            <a:pPr marL="457200" indent="-457200">
              <a:buFont typeface="Arial" panose="020B0604020202020204" pitchFamily="34" charset="0"/>
              <a:buChar char="•"/>
            </a:pPr>
            <a:r>
              <a:rPr lang="en-US" dirty="0" smtClean="0"/>
              <a:t>Site Expansion</a:t>
            </a:r>
          </a:p>
          <a:p>
            <a:pPr marL="457200" indent="-457200">
              <a:buFont typeface="Arial" panose="020B0604020202020204" pitchFamily="34" charset="0"/>
              <a:buChar char="•"/>
            </a:pPr>
            <a:r>
              <a:rPr lang="en-US" dirty="0" smtClean="0"/>
              <a:t>Migration from Configuration Manager 2012 SP1</a:t>
            </a:r>
          </a:p>
          <a:p>
            <a:pPr marL="457200" indent="-457200">
              <a:buFont typeface="Arial" panose="020B0604020202020204" pitchFamily="34" charset="0"/>
              <a:buChar char="•"/>
            </a:pPr>
            <a:r>
              <a:rPr lang="en-US" dirty="0" smtClean="0"/>
              <a:t>Multiple Software Update Points</a:t>
            </a:r>
          </a:p>
          <a:p>
            <a:r>
              <a:rPr lang="en-US" dirty="0" smtClean="0"/>
              <a:t>Configuration Manager 2012 R2:</a:t>
            </a:r>
          </a:p>
          <a:p>
            <a:pPr marL="457200" indent="-457200">
              <a:buFont typeface="Arial" panose="020B0604020202020204" pitchFamily="34" charset="0"/>
              <a:buChar char="•"/>
            </a:pPr>
            <a:r>
              <a:rPr lang="en-US" dirty="0" smtClean="0"/>
              <a:t>Multiple Network Access Accounts</a:t>
            </a:r>
          </a:p>
          <a:p>
            <a:pPr marL="457200" indent="-457200">
              <a:buFont typeface="Arial" panose="020B0604020202020204" pitchFamily="34" charset="0"/>
              <a:buChar char="•"/>
            </a:pPr>
            <a:r>
              <a:rPr lang="en-US" dirty="0" smtClean="0"/>
              <a:t>Reports - Role based security</a:t>
            </a:r>
          </a:p>
        </p:txBody>
      </p:sp>
      <p:pic>
        <p:nvPicPr>
          <p:cNvPr id="6" name="Picture 5"/>
          <p:cNvPicPr>
            <a:picLocks noChangeAspect="1"/>
          </p:cNvPicPr>
          <p:nvPr/>
        </p:nvPicPr>
        <p:blipFill>
          <a:blip r:embed="rId3"/>
          <a:stretch>
            <a:fillRect/>
          </a:stretch>
        </p:blipFill>
        <p:spPr>
          <a:xfrm>
            <a:off x="548380" y="1820862"/>
            <a:ext cx="3239250" cy="2437333"/>
          </a:xfrm>
          <a:prstGeom prst="rect">
            <a:avLst/>
          </a:prstGeom>
        </p:spPr>
      </p:pic>
      <p:pic>
        <p:nvPicPr>
          <p:cNvPr id="5" name="Picture 4"/>
          <p:cNvPicPr>
            <a:picLocks noChangeAspect="1"/>
          </p:cNvPicPr>
          <p:nvPr/>
        </p:nvPicPr>
        <p:blipFill>
          <a:blip r:embed="rId4"/>
          <a:stretch>
            <a:fillRect/>
          </a:stretch>
        </p:blipFill>
        <p:spPr>
          <a:xfrm>
            <a:off x="689847" y="1820862"/>
            <a:ext cx="2357250" cy="1493333"/>
          </a:xfrm>
          <a:prstGeom prst="rect">
            <a:avLst/>
          </a:prstGeom>
        </p:spPr>
      </p:pic>
    </p:spTree>
    <p:extLst>
      <p:ext uri="{BB962C8B-B14F-4D97-AF65-F5344CB8AC3E}">
        <p14:creationId xmlns:p14="http://schemas.microsoft.com/office/powerpoint/2010/main" val="2663953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Expansion</a:t>
            </a:r>
            <a:endParaRPr lang="en-US" dirty="0"/>
          </a:p>
        </p:txBody>
      </p:sp>
      <p:sp>
        <p:nvSpPr>
          <p:cNvPr id="3" name="Content Placeholder 2"/>
          <p:cNvSpPr>
            <a:spLocks noGrp="1"/>
          </p:cNvSpPr>
          <p:nvPr>
            <p:ph type="body" sz="quarter" idx="10"/>
          </p:nvPr>
        </p:nvSpPr>
        <p:spPr/>
        <p:txBody>
          <a:bodyPr/>
          <a:lstStyle/>
          <a:p>
            <a:r>
              <a:rPr lang="en-US" smtClean="0"/>
              <a:t>Grow your hierarchy with your organization</a:t>
            </a:r>
          </a:p>
          <a:p>
            <a:r>
              <a:rPr lang="en-US" smtClean="0"/>
              <a:t>Freedom to use a standalone primary as long as you need</a:t>
            </a:r>
            <a:endParaRPr lang="en-US" dirty="0"/>
          </a:p>
        </p:txBody>
      </p:sp>
      <p:grpSp>
        <p:nvGrpSpPr>
          <p:cNvPr id="4" name="Group 3"/>
          <p:cNvGrpSpPr/>
          <p:nvPr/>
        </p:nvGrpSpPr>
        <p:grpSpPr>
          <a:xfrm>
            <a:off x="2732490" y="4559571"/>
            <a:ext cx="2465958" cy="933885"/>
            <a:chOff x="8913812" y="5410200"/>
            <a:chExt cx="2417825" cy="915657"/>
          </a:xfrm>
        </p:grpSpPr>
        <p:pic>
          <p:nvPicPr>
            <p:cNvPr id="5"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8913812" y="5410200"/>
              <a:ext cx="674312" cy="915657"/>
            </a:xfrm>
            <a:prstGeom prst="rect">
              <a:avLst/>
            </a:prstGeom>
            <a:noFill/>
            <a:ln>
              <a:noFill/>
            </a:ln>
          </p:spPr>
        </p:pic>
        <p:sp>
          <p:nvSpPr>
            <p:cNvPr id="6" name="TextBox 5"/>
            <p:cNvSpPr txBox="1"/>
            <p:nvPr/>
          </p:nvSpPr>
          <p:spPr>
            <a:xfrm>
              <a:off x="9675812" y="5683362"/>
              <a:ext cx="1655825" cy="374846"/>
            </a:xfrm>
            <a:prstGeom prst="rect">
              <a:avLst/>
            </a:prstGeom>
            <a:noFill/>
          </p:spPr>
          <p:txBody>
            <a:bodyPr wrap="square" rtlCol="0">
              <a:spAutoFit/>
            </a:bodyPr>
            <a:lstStyle/>
            <a:p>
              <a:r>
                <a:rPr lang="en-US" sz="1836" dirty="0">
                  <a:solidFill>
                    <a:srgbClr val="FFFFFF"/>
                  </a:solidFill>
                </a:rPr>
                <a:t>Primary Site</a:t>
              </a:r>
            </a:p>
          </p:txBody>
        </p:sp>
      </p:grpSp>
      <p:grpSp>
        <p:nvGrpSpPr>
          <p:cNvPr id="7" name="Group 6"/>
          <p:cNvGrpSpPr/>
          <p:nvPr/>
        </p:nvGrpSpPr>
        <p:grpSpPr>
          <a:xfrm>
            <a:off x="4385531" y="2849798"/>
            <a:ext cx="2465958" cy="933885"/>
            <a:chOff x="3371787" y="1446543"/>
            <a:chExt cx="2417825" cy="915657"/>
          </a:xfrm>
        </p:grpSpPr>
        <p:pic>
          <p:nvPicPr>
            <p:cNvPr id="8"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r="32960"/>
            <a:stretch/>
          </p:blipFill>
          <p:spPr bwMode="auto">
            <a:xfrm>
              <a:off x="3371787" y="1446543"/>
              <a:ext cx="674312" cy="915657"/>
            </a:xfrm>
            <a:prstGeom prst="rect">
              <a:avLst/>
            </a:prstGeom>
            <a:noFill/>
            <a:ln>
              <a:noFill/>
            </a:ln>
          </p:spPr>
        </p:pic>
        <p:sp>
          <p:nvSpPr>
            <p:cNvPr id="9" name="TextBox 8"/>
            <p:cNvSpPr txBox="1"/>
            <p:nvPr/>
          </p:nvSpPr>
          <p:spPr>
            <a:xfrm>
              <a:off x="4133787" y="1719705"/>
              <a:ext cx="1655825" cy="374846"/>
            </a:xfrm>
            <a:prstGeom prst="rect">
              <a:avLst/>
            </a:prstGeom>
            <a:noFill/>
          </p:spPr>
          <p:txBody>
            <a:bodyPr wrap="square" rtlCol="0">
              <a:spAutoFit/>
            </a:bodyPr>
            <a:lstStyle/>
            <a:p>
              <a:r>
                <a:rPr lang="en-US" sz="1836" dirty="0">
                  <a:solidFill>
                    <a:srgbClr val="FFFFFF"/>
                  </a:solidFill>
                </a:rPr>
                <a:t>Primary Site</a:t>
              </a:r>
            </a:p>
          </p:txBody>
        </p:sp>
      </p:grpSp>
      <p:pic>
        <p:nvPicPr>
          <p:cNvPr id="10" name="Picture 9"/>
          <p:cNvPicPr>
            <a:picLocks noChangeAspect="1" noChangeArrowheads="1"/>
          </p:cNvPicPr>
          <p:nvPr/>
        </p:nvPicPr>
        <p:blipFill rotWithShape="1">
          <a:blip r:embed="rId5" cstate="print">
            <a:biLevel thresh="25000"/>
            <a:extLst>
              <a:ext uri="{28A0092B-C50C-407E-A947-70E740481C1C}">
                <a14:useLocalDpi xmlns:a14="http://schemas.microsoft.com/office/drawing/2010/main" val="0"/>
              </a:ext>
            </a:extLst>
          </a:blip>
          <a:stretch/>
        </p:blipFill>
        <p:spPr bwMode="auto">
          <a:xfrm>
            <a:off x="4364546" y="2773362"/>
            <a:ext cx="1128450" cy="1025864"/>
          </a:xfrm>
          <a:prstGeom prst="rect">
            <a:avLst/>
          </a:prstGeom>
          <a:noFill/>
          <a:ln>
            <a:noFill/>
          </a:ln>
        </p:spPr>
      </p:pic>
      <p:sp>
        <p:nvSpPr>
          <p:cNvPr id="11" name="TextBox 10"/>
          <p:cNvSpPr txBox="1"/>
          <p:nvPr/>
        </p:nvSpPr>
        <p:spPr>
          <a:xfrm>
            <a:off x="5525251" y="2841972"/>
            <a:ext cx="1988386" cy="958583"/>
          </a:xfrm>
          <a:prstGeom prst="rect">
            <a:avLst/>
          </a:prstGeom>
          <a:noFill/>
        </p:spPr>
        <p:txBody>
          <a:bodyPr wrap="square" rtlCol="0">
            <a:spAutoFit/>
          </a:bodyPr>
          <a:lstStyle/>
          <a:p>
            <a:r>
              <a:rPr lang="en-US" sz="1836" dirty="0">
                <a:solidFill>
                  <a:srgbClr val="FFFFFF"/>
                </a:solidFill>
              </a:rPr>
              <a:t>Central Administration Site</a:t>
            </a:r>
          </a:p>
        </p:txBody>
      </p:sp>
      <p:cxnSp>
        <p:nvCxnSpPr>
          <p:cNvPr id="12" name="Straight Connector 11"/>
          <p:cNvCxnSpPr>
            <a:stCxn id="13" idx="3"/>
          </p:cNvCxnSpPr>
          <p:nvPr/>
        </p:nvCxnSpPr>
        <p:spPr>
          <a:xfrm flipH="1" flipV="1">
            <a:off x="5357189" y="3799228"/>
            <a:ext cx="872563" cy="634421"/>
          </a:xfrm>
          <a:prstGeom prst="line">
            <a:avLst/>
          </a:prstGeom>
          <a:noFill/>
          <a:ln w="38100" cap="rnd" cmpd="sng" algn="ctr">
            <a:solidFill>
              <a:schemeClr val="accent3"/>
            </a:solidFill>
            <a:prstDash val="sysDot"/>
            <a:headEnd type="none"/>
            <a:tailEnd type="triangle" w="med" len="med"/>
          </a:ln>
          <a:effectLst/>
        </p:spPr>
      </p:cxnSp>
      <p:sp>
        <p:nvSpPr>
          <p:cNvPr id="13" name="TextBox 12"/>
          <p:cNvSpPr txBox="1"/>
          <p:nvPr/>
        </p:nvSpPr>
        <p:spPr>
          <a:xfrm>
            <a:off x="3706232" y="4224216"/>
            <a:ext cx="2523521" cy="418866"/>
          </a:xfrm>
          <a:prstGeom prst="rect">
            <a:avLst/>
          </a:prstGeom>
          <a:noFill/>
        </p:spPr>
        <p:txBody>
          <a:bodyPr wrap="square" lIns="93260" tIns="93260" rIns="93260" bIns="93260" rtlCol="0">
            <a:spAutoFit/>
          </a:bodyPr>
          <a:lstStyle/>
          <a:p>
            <a:pPr>
              <a:lnSpc>
                <a:spcPct val="90000"/>
              </a:lnSpc>
              <a:spcBef>
                <a:spcPct val="20000"/>
              </a:spcBef>
              <a:buSzPct val="90000"/>
            </a:pPr>
            <a:r>
              <a:rPr lang="en-US" sz="1632" dirty="0">
                <a:solidFill>
                  <a:srgbClr val="ED5326">
                    <a:alpha val="99000"/>
                  </a:srgbClr>
                </a:solidFill>
              </a:rPr>
              <a:t>Global Data initialized</a:t>
            </a:r>
          </a:p>
        </p:txBody>
      </p:sp>
      <p:cxnSp>
        <p:nvCxnSpPr>
          <p:cNvPr id="14" name="Straight Connector 13"/>
          <p:cNvCxnSpPr/>
          <p:nvPr/>
        </p:nvCxnSpPr>
        <p:spPr>
          <a:xfrm flipH="1">
            <a:off x="3276509" y="3781960"/>
            <a:ext cx="859445" cy="649433"/>
          </a:xfrm>
          <a:prstGeom prst="line">
            <a:avLst/>
          </a:prstGeom>
          <a:noFill/>
          <a:ln w="38100" cap="rnd" cmpd="sng" algn="ctr">
            <a:solidFill>
              <a:schemeClr val="accent3"/>
            </a:solidFill>
            <a:prstDash val="sysDot"/>
            <a:headEnd type="none"/>
            <a:tailEnd type="triangle" w="med" len="med"/>
          </a:ln>
          <a:effectLst/>
        </p:spPr>
      </p:cxnSp>
    </p:spTree>
    <p:extLst>
      <p:ext uri="{BB962C8B-B14F-4D97-AF65-F5344CB8AC3E}">
        <p14:creationId xmlns:p14="http://schemas.microsoft.com/office/powerpoint/2010/main" val="1718670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1.21266E-6 3.80844E-6 L 0.07455 3.80844E-6 C 0.10799 3.80844E-6 0.14935 0.0674 0.14935 0.12233 L 0.14935 0.24466 " pathEditMode="relative" rAng="0" ptsTypes="AAAA">
                                      <p:cBhvr>
                                        <p:cTn id="6" dur="2000" fill="hold"/>
                                        <p:tgtEl>
                                          <p:spTgt spid="7"/>
                                        </p:tgtEl>
                                        <p:attrNameLst>
                                          <p:attrName>ppt_x</p:attrName>
                                          <p:attrName>ppt_y</p:attrName>
                                        </p:attrNameLst>
                                      </p:cBhvr>
                                      <p:rCtr x="7467" y="1223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b4gBNv2bEWdWkfSq5y6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lu5x.hS0U248zRZfH1Y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pSjcOQ.8EunMs0CPz5Gv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8eNVf_DXke_eYFlnv6g1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aabud4v_0mv9C3atLtQg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R5uBaEd8EmoMGk_aqeDgg"/>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B0E7E46444004D9D85B2EDB9215618" ma:contentTypeVersion="0" ma:contentTypeDescription="Create a new document." ma:contentTypeScope="" ma:versionID="3b260da1e13990388490d0ad0c7102ae">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812B4CE1-52B0-478C-A451-0D5CD1B93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2934</TotalTime>
  <Words>4432</Words>
  <Application>Microsoft Office PowerPoint</Application>
  <PresentationFormat>Custom</PresentationFormat>
  <Paragraphs>432</Paragraphs>
  <Slides>41</Slides>
  <Notes>38</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41</vt:i4>
      </vt:variant>
    </vt:vector>
  </HeadingPairs>
  <TitlesOfParts>
    <vt:vector size="55" baseType="lpstr">
      <vt:lpstr>Segoe Semibold</vt:lpstr>
      <vt:lpstr>Segoe</vt:lpstr>
      <vt:lpstr>Consolas</vt:lpstr>
      <vt:lpstr>Calibri</vt:lpstr>
      <vt:lpstr>Wingdings</vt:lpstr>
      <vt:lpstr>Arial</vt:lpstr>
      <vt:lpstr>Segoe Light</vt:lpstr>
      <vt:lpstr>Times New Roman</vt:lpstr>
      <vt:lpstr>Segoe UI Light</vt:lpstr>
      <vt:lpstr>Segoe UI</vt:lpstr>
      <vt:lpstr>TechEd_2013_Template_r09</vt:lpstr>
      <vt:lpstr>TechEd_2013_Template_16x9</vt:lpstr>
      <vt:lpstr>1_TechEd_2013_Template_16x9</vt:lpstr>
      <vt:lpstr>think-cell Slide</vt:lpstr>
      <vt:lpstr>PowerPoint Presentation</vt:lpstr>
      <vt:lpstr>What's New in Infrastructure: Microsoft System Center 2012 SP1 - Configuration Manager Infrastructure Improvements and Hierarchy Design</vt:lpstr>
      <vt:lpstr>Today’s Challenges</vt:lpstr>
      <vt:lpstr>People-centric IT</vt:lpstr>
      <vt:lpstr>Simplifying Management Across Platforms</vt:lpstr>
      <vt:lpstr>Session Objectives And Takeaways</vt:lpstr>
      <vt:lpstr>Simplifying Hierarchies</vt:lpstr>
      <vt:lpstr>Simplifying Hierarchies</vt:lpstr>
      <vt:lpstr>Site Expansion</vt:lpstr>
      <vt:lpstr>Site Expansion</vt:lpstr>
      <vt:lpstr>Site Attach vs. Site Expansion</vt:lpstr>
      <vt:lpstr>Migration Between 2012 SP1 Hierarchies</vt:lpstr>
      <vt:lpstr>SQL Server Flexibility In Setup</vt:lpstr>
      <vt:lpstr>Expansion and Migration</vt:lpstr>
      <vt:lpstr>Easy Client Mobility</vt:lpstr>
      <vt:lpstr>Multiple Network Access Accounts</vt:lpstr>
      <vt:lpstr>Upgrade Overview</vt:lpstr>
      <vt:lpstr>Service Pack 1 Interoperability Mode</vt:lpstr>
      <vt:lpstr>Replication Configuration Improvements</vt:lpstr>
      <vt:lpstr>Distributed Views</vt:lpstr>
      <vt:lpstr>Schedule Site Data</vt:lpstr>
      <vt:lpstr>Link Status</vt:lpstr>
      <vt:lpstr>Replication Improvements </vt:lpstr>
      <vt:lpstr>Pull Distribution Point </vt:lpstr>
      <vt:lpstr>Pull DP Hub And Spoke Model Example </vt:lpstr>
      <vt:lpstr>Cloud Distribution Point</vt:lpstr>
      <vt:lpstr>Improved Content Management</vt:lpstr>
      <vt:lpstr>Distribution Point Usage Report</vt:lpstr>
      <vt:lpstr>Replication Traffic Reports</vt:lpstr>
      <vt:lpstr>Replication Traffic Reports</vt:lpstr>
      <vt:lpstr>Replication Traffic Reports</vt:lpstr>
      <vt:lpstr>Role-Based Administration For Reporting</vt:lpstr>
      <vt:lpstr>Role-Based Administration for Reporting</vt:lpstr>
      <vt:lpstr>Secondary Site Recovery</vt:lpstr>
      <vt:lpstr>Secondary Site Recovery</vt:lpstr>
      <vt:lpstr>In Review: Session Objectives / Takeaways</vt:lpstr>
      <vt:lpstr>Related content</vt:lpstr>
      <vt:lpstr>Windows Track Resources</vt:lpstr>
      <vt:lpstr>Resources</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WCA-B348: What's New in Infrastructure: Microsoft System Center 2012 SP1 - Configuration Manager Infrastructure Improvements and Hierarchy Design</dc:title>
  <dc:subject>TechEd 2013</dc:subject>
  <dc:creator>Wally Mead</dc:creator>
  <cp:keywords>TechEd 2013</cp:keywords>
  <dc:description>Template by: Jordan Cayabyab, Artitudes Design, Inc.
Formatting by: Priscila Mandryk, Silver Fox Productions, Inc. 
Audience Type: Internal/External</dc:description>
  <cp:lastModifiedBy>Shows</cp:lastModifiedBy>
  <cp:revision>27</cp:revision>
  <dcterms:created xsi:type="dcterms:W3CDTF">2013-04-23T17:53:56Z</dcterms:created>
  <dcterms:modified xsi:type="dcterms:W3CDTF">2013-06-23T12:59:03Z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0x01010025B0E7E46444004D9D85B2EDB9215618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