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4082" r:id="rId1"/>
    <p:sldMasterId id="2147484195" r:id="rId2"/>
  </p:sldMasterIdLst>
  <p:notesMasterIdLst>
    <p:notesMasterId r:id="rId41"/>
  </p:notesMasterIdLst>
  <p:handoutMasterIdLst>
    <p:handoutMasterId r:id="rId42"/>
  </p:handoutMasterIdLst>
  <p:sldIdLst>
    <p:sldId id="1135" r:id="rId3"/>
    <p:sldId id="1225" r:id="rId4"/>
    <p:sldId id="1220" r:id="rId5"/>
    <p:sldId id="1162" r:id="rId6"/>
    <p:sldId id="1243" r:id="rId7"/>
    <p:sldId id="1247" r:id="rId8"/>
    <p:sldId id="1244" r:id="rId9"/>
    <p:sldId id="1215" r:id="rId10"/>
    <p:sldId id="1245" r:id="rId11"/>
    <p:sldId id="1248" r:id="rId12"/>
    <p:sldId id="1199" r:id="rId13"/>
    <p:sldId id="1252" r:id="rId14"/>
    <p:sldId id="1200" r:id="rId15"/>
    <p:sldId id="1138" r:id="rId16"/>
    <p:sldId id="1202" r:id="rId17"/>
    <p:sldId id="1227" r:id="rId18"/>
    <p:sldId id="1228" r:id="rId19"/>
    <p:sldId id="1230" r:id="rId20"/>
    <p:sldId id="1232" r:id="rId21"/>
    <p:sldId id="1241" r:id="rId22"/>
    <p:sldId id="1233" r:id="rId23"/>
    <p:sldId id="1231" r:id="rId24"/>
    <p:sldId id="1234" r:id="rId25"/>
    <p:sldId id="1253" r:id="rId26"/>
    <p:sldId id="1249" r:id="rId27"/>
    <p:sldId id="1235" r:id="rId28"/>
    <p:sldId id="1238" r:id="rId29"/>
    <p:sldId id="1239" r:id="rId30"/>
    <p:sldId id="1240" r:id="rId31"/>
    <p:sldId id="1211" r:id="rId32"/>
    <p:sldId id="1212" r:id="rId33"/>
    <p:sldId id="1246" r:id="rId34"/>
    <p:sldId id="1226" r:id="rId35"/>
    <p:sldId id="1222" r:id="rId36"/>
    <p:sldId id="1224" r:id="rId37"/>
    <p:sldId id="1150" r:id="rId38"/>
    <p:sldId id="1254" r:id="rId39"/>
    <p:sldId id="1076" r:id="rId40"/>
  </p:sldIdLst>
  <p:sldSz cx="12436475" cy="6994525"/>
  <p:notesSz cx="6858000" cy="9144000"/>
  <p:embeddedFontLst>
    <p:embeddedFont>
      <p:font typeface="Calibri" panose="020F0502020204030204" pitchFamily="34" charset="0"/>
      <p:regular r:id="rId43"/>
      <p:bold r:id="rId44"/>
      <p:italic r:id="rId45"/>
      <p:boldItalic r:id="rId46"/>
    </p:embeddedFont>
    <p:embeddedFont>
      <p:font typeface="Segoe UI Semibold" panose="020B0702040204020203" pitchFamily="34" charset="0"/>
      <p:bold r:id="rId47"/>
      <p:boldItalic r:id="rId48"/>
    </p:embeddedFont>
    <p:embeddedFont>
      <p:font typeface="Segoe UI light" panose="020B0502040204020203" pitchFamily="34" charset="0"/>
      <p:regular r:id="rId49"/>
      <p:italic r:id="rId50"/>
    </p:embeddedFont>
    <p:embeddedFont>
      <p:font typeface="Segoe" panose="020B0502040504020203" pitchFamily="34" charset="0"/>
      <p:regular r:id="rId51"/>
      <p:bold r:id="rId52"/>
      <p:italic r:id="rId53"/>
      <p:boldItalic r:id="rId54"/>
    </p:embeddedFont>
    <p:embeddedFont>
      <p:font typeface="Segoe UI" panose="020B0502040204020203" pitchFamily="34" charset="0"/>
      <p:regular r:id="rId55"/>
      <p:bold r:id="rId56"/>
      <p:italic r:id="rId57"/>
      <p:boldItalic r:id="rId58"/>
    </p:embeddedFont>
    <p:embeddedFont>
      <p:font typeface="Consolas" panose="020B0609020204030204" pitchFamily="49" charset="0"/>
      <p:regular r:id="rId59"/>
      <p:bold r:id="rId60"/>
      <p:italic r:id="rId61"/>
      <p:boldItalic r:id="rId62"/>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A00"/>
    <a:srgbClr val="FFFFFF"/>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8984" autoAdjust="0"/>
  </p:normalViewPr>
  <p:slideViewPr>
    <p:cSldViewPr snapToGrid="0">
      <p:cViewPr varScale="1">
        <p:scale>
          <a:sx n="98" d="100"/>
          <a:sy n="98" d="100"/>
        </p:scale>
        <p:origin x="996"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font" Target="fonts/font2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6/26/2013 6:43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6/26/2013 6:43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6/26/2013 6:43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6:43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6:43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641815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6:43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328052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360DF-78FF-4147-8FEA-727BBBC09083}" type="slidenum">
              <a:rPr lang="en-US" smtClean="0"/>
              <a:pPr/>
              <a:t>19</a:t>
            </a:fld>
            <a:endParaRPr lang="en-US"/>
          </a:p>
        </p:txBody>
      </p:sp>
    </p:spTree>
    <p:extLst>
      <p:ext uri="{BB962C8B-B14F-4D97-AF65-F5344CB8AC3E}">
        <p14:creationId xmlns:p14="http://schemas.microsoft.com/office/powerpoint/2010/main" val="2583925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6:43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338760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C2BB2D2D-979D-4EB2-B16A-F0EB6025A52B}" type="datetime1">
              <a:rPr lang="en-US" smtClean="0"/>
              <a:pPr/>
              <a:t>6/26/2013</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290422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0F35F-DD44-4607-AEC1-49D7A4BC4066}" type="slidenum">
              <a:rPr lang="en-US" smtClean="0"/>
              <a:pPr/>
              <a:t>24</a:t>
            </a:fld>
            <a:endParaRPr lang="en-US" dirty="0"/>
          </a:p>
        </p:txBody>
      </p:sp>
    </p:spTree>
    <p:extLst>
      <p:ext uri="{BB962C8B-B14F-4D97-AF65-F5344CB8AC3E}">
        <p14:creationId xmlns:p14="http://schemas.microsoft.com/office/powerpoint/2010/main" val="1806665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6:43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502818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DF7F6CB-9610-49F3-B3FE-55C776B98BA7}" type="datetime1">
              <a:rPr lang="en-US" smtClean="0"/>
              <a:pPr/>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295590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6/26/2013 6:43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6707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6:43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257761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6/26/2013 6:43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891311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4184786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6:43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6:43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751668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6/26/2013 6:43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360DF-78FF-4147-8FEA-727BBBC09083}" type="slidenum">
              <a:rPr lang="en-US" smtClean="0"/>
              <a:t>4</a:t>
            </a:fld>
            <a:endParaRPr lang="en-US"/>
          </a:p>
        </p:txBody>
      </p:sp>
    </p:spTree>
    <p:extLst>
      <p:ext uri="{BB962C8B-B14F-4D97-AF65-F5344CB8AC3E}">
        <p14:creationId xmlns:p14="http://schemas.microsoft.com/office/powerpoint/2010/main" val="99590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6:43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21825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6:43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423213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6:43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68631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6:43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37845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6:43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288326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360DF-78FF-4147-8FEA-727BBBC09083}" type="slidenum">
              <a:rPr lang="en-US" smtClean="0"/>
              <a:pPr/>
              <a:t>13</a:t>
            </a:fld>
            <a:endParaRPr lang="en-US"/>
          </a:p>
        </p:txBody>
      </p:sp>
    </p:spTree>
    <p:extLst>
      <p:ext uri="{BB962C8B-B14F-4D97-AF65-F5344CB8AC3E}">
        <p14:creationId xmlns:p14="http://schemas.microsoft.com/office/powerpoint/2010/main" val="427139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grpSp>
        <p:nvGrpSpPr>
          <p:cNvPr id="19" name="Group 18"/>
          <p:cNvGrpSpPr/>
          <p:nvPr/>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74320" y="471031"/>
            <a:ext cx="10809316" cy="748169"/>
          </a:xfrm>
        </p:spPr>
        <p:txBody>
          <a:bodyPr anchor="t" anchorCtr="0"/>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395738"/>
            <a:ext cx="11598707" cy="1703543"/>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1500"/>
            </a:lvl2pPr>
            <a:lvl3pPr marL="171435" indent="0">
              <a:buNone/>
              <a:defRPr sz="1500"/>
            </a:lvl3pPr>
            <a:lvl4pPr marL="342869" indent="0">
              <a:buNone/>
              <a:defRPr sz="1350"/>
            </a:lvl4pPr>
            <a:lvl5pPr marL="514304" indent="0">
              <a:buNone/>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717200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37994239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4125552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415519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6234472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6570549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8300593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960877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3874791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9746730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5270106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9702871"/>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043919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943557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156321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071221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683404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43932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62444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00884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2098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090916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837966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2" y="1476625"/>
            <a:ext cx="5597871" cy="1940531"/>
          </a:xfrm>
        </p:spPr>
        <p:txBody>
          <a:bodyPr/>
          <a:lstStyle>
            <a:lvl1pPr marL="346713" indent="-346713">
              <a:lnSpc>
                <a:spcPct val="90000"/>
              </a:lnSpc>
              <a:defRPr sz="2900"/>
            </a:lvl1pPr>
            <a:lvl2pPr marL="686682" indent="-331873">
              <a:lnSpc>
                <a:spcPct val="90000"/>
              </a:lnSpc>
              <a:defRPr sz="2400"/>
            </a:lvl2pPr>
            <a:lvl3pPr marL="972686" indent="-294099">
              <a:lnSpc>
                <a:spcPct val="90000"/>
              </a:lnSpc>
              <a:defRPr sz="2000"/>
            </a:lvl3pPr>
            <a:lvl4pPr marL="1251946" indent="-279260">
              <a:lnSpc>
                <a:spcPct val="90000"/>
              </a:lnSpc>
              <a:defRPr sz="1800"/>
            </a:lvl4pPr>
            <a:lvl5pPr marL="1546045" indent="-28600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7" y="1476625"/>
            <a:ext cx="5597871" cy="1940531"/>
          </a:xfrm>
        </p:spPr>
        <p:txBody>
          <a:bodyPr/>
          <a:lstStyle>
            <a:lvl1pPr marL="354809" indent="-354809">
              <a:lnSpc>
                <a:spcPct val="90000"/>
              </a:lnSpc>
              <a:defRPr sz="2900"/>
            </a:lvl1pPr>
            <a:lvl2pPr marL="686682" indent="-346713">
              <a:lnSpc>
                <a:spcPct val="90000"/>
              </a:lnSpc>
              <a:defRPr sz="2400"/>
            </a:lvl2pPr>
            <a:lvl3pPr marL="980781" indent="-308940">
              <a:lnSpc>
                <a:spcPct val="90000"/>
              </a:lnSpc>
              <a:defRPr sz="2000"/>
            </a:lvl3pPr>
            <a:lvl4pPr marL="1251946" indent="-271165">
              <a:lnSpc>
                <a:spcPct val="90000"/>
              </a:lnSpc>
              <a:defRPr sz="1800"/>
            </a:lvl4pPr>
            <a:lvl5pPr marL="1546045" indent="-279260">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81777255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29" y="233153"/>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7528227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4"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4505806"/>
      </p:ext>
    </p:extLst>
  </p:cSld>
  <p:clrMap bg1="dk1" tx1="lt1" bg2="dk2" tx2="lt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 id="2147484211" r:id="rId16"/>
    <p:sldLayoutId id="2147484212" r:id="rId17"/>
    <p:sldLayoutId id="2147484213" r:id="rId18"/>
    <p:sldLayoutId id="2147484214" r:id="rId19"/>
    <p:sldLayoutId id="2147484215" r:id="rId20"/>
    <p:sldLayoutId id="2147484216" r:id="rId21"/>
    <p:sldLayoutId id="2147484217" r:id="rId22"/>
    <p:sldLayoutId id="2147484218" r:id="rId23"/>
    <p:sldLayoutId id="2147484219" r:id="rId2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6.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microsoft.com/office/2007/relationships/hdphoto" Target="../media/hdphoto2.wdp"/><Relationship Id="rId11" Type="http://schemas.openxmlformats.org/officeDocument/2006/relationships/image" Target="../media/image42.png"/><Relationship Id="rId5" Type="http://schemas.openxmlformats.org/officeDocument/2006/relationships/image" Target="../media/image3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1.png"/><Relationship Id="rId1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48.jpe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54.png"/><Relationship Id="rId7" Type="http://schemas.openxmlformats.org/officeDocument/2006/relationships/hyperlink" Target="microsoft.com/dv" TargetMode="External"/><Relationship Id="rId2" Type="http://schemas.openxmlformats.org/officeDocument/2006/relationships/notesSlide" Target="../notesSlides/notesSlide20.xml"/><Relationship Id="rId1" Type="http://schemas.openxmlformats.org/officeDocument/2006/relationships/slideLayout" Target="../slideLayouts/slideLayout39.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microsoft.com/workstyle" TargetMode="External"/><Relationship Id="rId3" Type="http://schemas.openxmlformats.org/officeDocument/2006/relationships/hyperlink" Target="../technet.microsoft.com/en-us/evalcenter/hh667640.aspx?wt.mc_id=TEC_105_1_33" TargetMode="External"/><Relationship Id="rId7" Type="http://schemas.openxmlformats.org/officeDocument/2006/relationships/hyperlink" Target="http://www.microsoft.com/en-us/server-cloud/windows-server/virtual-desktop-infrastructure.aspx" TargetMode="External"/><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hyperlink" Target="http://technet.microsoft.com/en-us/evalcenter/hh670538.aspx?ocid=&amp;wt.mc_id=TEC_108_1_33" TargetMode="External"/><Relationship Id="rId5" Type="http://schemas.openxmlformats.org/officeDocument/2006/relationships/hyperlink" Target="http://www.microsoft.com/en-us/server-cloud/windows-server" TargetMode="External"/><Relationship Id="rId10" Type="http://schemas.openxmlformats.org/officeDocument/2006/relationships/image" Target="../media/image55.png"/><Relationship Id="rId4" Type="http://schemas.openxmlformats.org/officeDocument/2006/relationships/hyperlink" Target="http://www.microsoft.com/en-us/windows/windowsintune/try-and-buy" TargetMode="External"/><Relationship Id="rId9" Type="http://schemas.openxmlformats.org/officeDocument/2006/relationships/hyperlink" Target="http://www.microsoft.com/server-cloud/user-device-management"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slideLayout" Target="../slideLayouts/slideLayout16.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Scenario 2 – SMB</a:t>
            </a:r>
            <a:br>
              <a:rPr lang="en-US" sz="6600" dirty="0" smtClean="0"/>
            </a:br>
            <a:r>
              <a:rPr lang="en-US" sz="6600" dirty="0"/>
              <a:t/>
            </a:r>
            <a:br>
              <a:rPr lang="en-US" sz="6600" dirty="0"/>
            </a:br>
            <a:r>
              <a:rPr lang="en-US" sz="6600" dirty="0" smtClean="0"/>
              <a:t>Cloud only Unified Device Management with Windows Intune</a:t>
            </a:r>
            <a:endParaRPr lang="en-US" sz="6600" dirty="0"/>
          </a:p>
        </p:txBody>
      </p:sp>
    </p:spTree>
    <p:extLst>
      <p:ext uri="{BB962C8B-B14F-4D97-AF65-F5344CB8AC3E}">
        <p14:creationId xmlns:p14="http://schemas.microsoft.com/office/powerpoint/2010/main" val="652957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45" y="298586"/>
            <a:ext cx="11874193" cy="738664"/>
          </a:xfrm>
        </p:spPr>
        <p:txBody>
          <a:bodyPr/>
          <a:lstStyle/>
          <a:p>
            <a:r>
              <a:rPr lang="en-US" sz="4000" dirty="0">
                <a:solidFill>
                  <a:schemeClr val="tx1"/>
                </a:solidFill>
              </a:rPr>
              <a:t>Windows Intune </a:t>
            </a:r>
            <a:r>
              <a:rPr lang="en-US" sz="4000" dirty="0" smtClean="0">
                <a:solidFill>
                  <a:schemeClr val="tx1"/>
                </a:solidFill>
              </a:rPr>
              <a:t>for SMB</a:t>
            </a:r>
            <a:endParaRPr lang="en-US" sz="4000" dirty="0">
              <a:solidFill>
                <a:schemeClr val="tx1"/>
              </a:solidFill>
            </a:endParaRPr>
          </a:p>
        </p:txBody>
      </p:sp>
      <p:sp>
        <p:nvSpPr>
          <p:cNvPr id="6" name="TextBox 5"/>
          <p:cNvSpPr txBox="1"/>
          <p:nvPr/>
        </p:nvSpPr>
        <p:spPr>
          <a:xfrm>
            <a:off x="651037" y="4397028"/>
            <a:ext cx="600781" cy="615361"/>
          </a:xfrm>
          <a:prstGeom prst="rect">
            <a:avLst/>
          </a:prstGeom>
          <a:noFill/>
        </p:spPr>
        <p:txBody>
          <a:bodyPr wrap="none" lIns="179238" tIns="143391" rIns="179238" bIns="143391" rtlCol="0">
            <a:spAutoFit/>
          </a:bodyPr>
          <a:lstStyle/>
          <a:p>
            <a:pPr algn="ctr">
              <a:lnSpc>
                <a:spcPct val="90000"/>
              </a:lnSpc>
            </a:pPr>
            <a:r>
              <a:rPr lang="en-US" sz="2352" dirty="0">
                <a:gradFill>
                  <a:gsLst>
                    <a:gs pos="2917">
                      <a:schemeClr val="tx1"/>
                    </a:gs>
                    <a:gs pos="30000">
                      <a:schemeClr val="tx1"/>
                    </a:gs>
                  </a:gsLst>
                  <a:lin ang="5400000" scaled="0"/>
                </a:gradFill>
              </a:rPr>
              <a:t>IT</a:t>
            </a:r>
          </a:p>
        </p:txBody>
      </p:sp>
      <p:cxnSp>
        <p:nvCxnSpPr>
          <p:cNvPr id="9" name="Straight Arrow Connector 8"/>
          <p:cNvCxnSpPr/>
          <p:nvPr/>
        </p:nvCxnSpPr>
        <p:spPr>
          <a:xfrm flipH="1">
            <a:off x="1496249" y="3818273"/>
            <a:ext cx="582022" cy="0"/>
          </a:xfrm>
          <a:prstGeom prst="straightConnector1">
            <a:avLst/>
          </a:prstGeom>
          <a:ln w="1905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7292161" y="1959095"/>
            <a:ext cx="2365628" cy="146768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4808" rIns="0" bIns="44808" numCol="1" rtlCol="0" anchor="ctr" anchorCtr="0" compatLnSpc="1">
            <a:prstTxWarp prst="textNoShape">
              <a:avLst/>
            </a:prstTxWarp>
          </a:bodyPr>
          <a:lstStyle/>
          <a:p>
            <a:pPr algn="ctr" defTabSz="895908"/>
            <a:r>
              <a:rPr lang="en-US" sz="1372" b="1" dirty="0">
                <a:solidFill>
                  <a:schemeClr val="tx1"/>
                </a:solidFill>
              </a:rPr>
              <a:t>Windows PCs</a:t>
            </a:r>
          </a:p>
          <a:p>
            <a:pPr algn="ctr" defTabSz="895908"/>
            <a:r>
              <a:rPr lang="en-US" sz="1372" dirty="0">
                <a:solidFill>
                  <a:schemeClr val="tx1"/>
                </a:solidFill>
              </a:rPr>
              <a:t>(x86/64, Intel </a:t>
            </a:r>
            <a:r>
              <a:rPr lang="en-US" sz="1372" dirty="0" err="1">
                <a:solidFill>
                  <a:schemeClr val="tx1"/>
                </a:solidFill>
              </a:rPr>
              <a:t>SoC</a:t>
            </a:r>
            <a:r>
              <a:rPr lang="en-US" sz="1372" dirty="0" smtClean="0">
                <a:solidFill>
                  <a:schemeClr val="tx1"/>
                </a:solidFill>
              </a:rPr>
              <a:t>)</a:t>
            </a:r>
            <a:endParaRPr lang="en-US" sz="1372" dirty="0">
              <a:solidFill>
                <a:schemeClr val="tx1"/>
              </a:solidFill>
            </a:endParaRPr>
          </a:p>
        </p:txBody>
      </p:sp>
      <p:cxnSp>
        <p:nvCxnSpPr>
          <p:cNvPr id="35" name="Straight Arrow Connector 34"/>
          <p:cNvCxnSpPr/>
          <p:nvPr/>
        </p:nvCxnSpPr>
        <p:spPr>
          <a:xfrm flipV="1">
            <a:off x="6946084" y="2939701"/>
            <a:ext cx="643754" cy="428160"/>
          </a:xfrm>
          <a:prstGeom prst="straightConnector1">
            <a:avLst/>
          </a:prstGeom>
          <a:ln w="19050" cap="rnd" cmpd="sng">
            <a:solidFill>
              <a:srgbClr val="0070C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937695" y="4311941"/>
            <a:ext cx="652143" cy="392767"/>
          </a:xfrm>
          <a:prstGeom prst="straightConnector1">
            <a:avLst/>
          </a:prstGeom>
          <a:ln w="19050" cap="rnd" cmpd="sng">
            <a:solidFill>
              <a:srgbClr val="0070C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bwMode="auto">
          <a:xfrm>
            <a:off x="7202696" y="4025720"/>
            <a:ext cx="2586632" cy="146768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4808" rIns="0" bIns="44808" numCol="1" rtlCol="0" anchor="ctr" anchorCtr="0" compatLnSpc="1">
            <a:prstTxWarp prst="textNoShape">
              <a:avLst/>
            </a:prstTxWarp>
          </a:bodyPr>
          <a:lstStyle/>
          <a:p>
            <a:pPr algn="ctr" defTabSz="895908"/>
            <a:r>
              <a:rPr lang="en-US" sz="1372" b="1" dirty="0">
                <a:solidFill>
                  <a:schemeClr val="tx1"/>
                </a:solidFill>
              </a:rPr>
              <a:t>Windows RT, </a:t>
            </a:r>
            <a:r>
              <a:rPr lang="en-US" sz="1372" dirty="0">
                <a:solidFill>
                  <a:schemeClr val="tx1"/>
                </a:solidFill>
              </a:rPr>
              <a:t/>
            </a:r>
            <a:br>
              <a:rPr lang="en-US" sz="1372" dirty="0">
                <a:solidFill>
                  <a:schemeClr val="tx1"/>
                </a:solidFill>
              </a:rPr>
            </a:br>
            <a:r>
              <a:rPr lang="en-US" sz="1372" b="1" dirty="0">
                <a:solidFill>
                  <a:schemeClr val="tx1"/>
                </a:solidFill>
              </a:rPr>
              <a:t>Windows Phone 8</a:t>
            </a:r>
            <a:br>
              <a:rPr lang="en-US" sz="1372" b="1" dirty="0">
                <a:solidFill>
                  <a:schemeClr val="tx1"/>
                </a:solidFill>
              </a:rPr>
            </a:br>
            <a:r>
              <a:rPr lang="en-US" sz="1372" b="1" dirty="0" err="1">
                <a:solidFill>
                  <a:schemeClr val="tx1"/>
                </a:solidFill>
              </a:rPr>
              <a:t>iOS</a:t>
            </a:r>
            <a:r>
              <a:rPr lang="en-US" sz="1372" b="1" dirty="0">
                <a:solidFill>
                  <a:schemeClr val="tx1"/>
                </a:solidFill>
              </a:rPr>
              <a:t>, Android</a:t>
            </a:r>
          </a:p>
        </p:txBody>
      </p:sp>
      <p:sp>
        <p:nvSpPr>
          <p:cNvPr id="69" name="Freeform 320"/>
          <p:cNvSpPr>
            <a:spLocks/>
          </p:cNvSpPr>
          <p:nvPr/>
        </p:nvSpPr>
        <p:spPr bwMode="auto">
          <a:xfrm>
            <a:off x="4329275" y="3182353"/>
            <a:ext cx="2552380" cy="1271839"/>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9525" cap="flat" cmpd="sng" algn="ctr">
            <a:noFill/>
            <a:prstDash val="solid"/>
            <a:headEnd type="none" w="med" len="med"/>
            <a:tailEnd type="none" w="med" len="med"/>
          </a:ln>
          <a:effectLst/>
          <a:extLst/>
        </p:spPr>
        <p:txBody>
          <a:bodyPr vert="horz" wrap="square" lIns="111575" tIns="0" rIns="111575" bIns="55787" numCol="1" rtlCol="0" anchor="ctr" anchorCtr="0" compatLnSpc="1">
            <a:prstTxWarp prst="textNoShape">
              <a:avLst/>
            </a:prstTxWarp>
          </a:bodyPr>
          <a:lstStyle/>
          <a:p>
            <a:pPr defTabSz="1115446"/>
            <a:endParaRPr lang="en-US" sz="1372" b="1" kern="0" dirty="0">
              <a:solidFill>
                <a:schemeClr val="accent1"/>
              </a:solidFill>
              <a:latin typeface="Segoe" pitchFamily="34" charset="0"/>
            </a:endParaRPr>
          </a:p>
          <a:p>
            <a:pPr defTabSz="1115446"/>
            <a:r>
              <a:rPr lang="en-US" sz="1372" b="1" kern="0" dirty="0">
                <a:solidFill>
                  <a:schemeClr val="accent1"/>
                </a:solidFill>
                <a:latin typeface="Segoe" pitchFamily="34" charset="0"/>
              </a:rPr>
              <a:t>       </a:t>
            </a:r>
          </a:p>
        </p:txBody>
      </p:sp>
      <p:cxnSp>
        <p:nvCxnSpPr>
          <p:cNvPr id="70" name="Straight Arrow Connector 69"/>
          <p:cNvCxnSpPr/>
          <p:nvPr/>
        </p:nvCxnSpPr>
        <p:spPr>
          <a:xfrm flipH="1">
            <a:off x="3658476" y="3796452"/>
            <a:ext cx="586353" cy="0"/>
          </a:xfrm>
          <a:prstGeom prst="straightConnector1">
            <a:avLst/>
          </a:prstGeom>
          <a:ln w="1905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624493" y="3932690"/>
            <a:ext cx="1961944" cy="28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7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54141" y="2188266"/>
            <a:ext cx="1009340" cy="1009340"/>
          </a:xfrm>
          <a:prstGeom prst="rect">
            <a:avLst/>
          </a:prstGeom>
        </p:spPr>
      </p:pic>
      <p:sp>
        <p:nvSpPr>
          <p:cNvPr id="79" name="Freeform 14"/>
          <p:cNvSpPr>
            <a:spLocks noEditPoints="1"/>
          </p:cNvSpPr>
          <p:nvPr/>
        </p:nvSpPr>
        <p:spPr bwMode="auto">
          <a:xfrm>
            <a:off x="449050" y="2993824"/>
            <a:ext cx="1004757" cy="1505924"/>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9" name="Group 963"/>
          <p:cNvGrpSpPr>
            <a:grpSpLocks noChangeAspect="1"/>
          </p:cNvGrpSpPr>
          <p:nvPr/>
        </p:nvGrpSpPr>
        <p:grpSpPr bwMode="auto">
          <a:xfrm>
            <a:off x="2173236" y="3310869"/>
            <a:ext cx="1354600" cy="1161373"/>
            <a:chOff x="5915" y="3068"/>
            <a:chExt cx="1346" cy="1154"/>
          </a:xfrm>
          <a:solidFill>
            <a:srgbClr val="0070C0"/>
          </a:solidFill>
        </p:grpSpPr>
        <p:sp>
          <p:nvSpPr>
            <p:cNvPr id="90" name="Freeform 965"/>
            <p:cNvSpPr>
              <a:spLocks noEditPoints="1"/>
            </p:cNvSpPr>
            <p:nvPr/>
          </p:nvSpPr>
          <p:spPr bwMode="auto">
            <a:xfrm>
              <a:off x="6189" y="3203"/>
              <a:ext cx="841" cy="695"/>
            </a:xfrm>
            <a:custGeom>
              <a:avLst/>
              <a:gdLst>
                <a:gd name="T0" fmla="*/ 84 w 1681"/>
                <a:gd name="T1" fmla="*/ 436 h 1390"/>
                <a:gd name="T2" fmla="*/ 84 w 1681"/>
                <a:gd name="T3" fmla="*/ 733 h 1390"/>
                <a:gd name="T4" fmla="*/ 84 w 1681"/>
                <a:gd name="T5" fmla="*/ 1069 h 1390"/>
                <a:gd name="T6" fmla="*/ 84 w 1681"/>
                <a:gd name="T7" fmla="*/ 1285 h 1390"/>
                <a:gd name="T8" fmla="*/ 152 w 1681"/>
                <a:gd name="T9" fmla="*/ 1303 h 1390"/>
                <a:gd name="T10" fmla="*/ 453 w 1681"/>
                <a:gd name="T11" fmla="*/ 1302 h 1390"/>
                <a:gd name="T12" fmla="*/ 872 w 1681"/>
                <a:gd name="T13" fmla="*/ 1302 h 1390"/>
                <a:gd name="T14" fmla="*/ 1282 w 1681"/>
                <a:gd name="T15" fmla="*/ 1300 h 1390"/>
                <a:gd name="T16" fmla="*/ 1551 w 1681"/>
                <a:gd name="T17" fmla="*/ 1300 h 1390"/>
                <a:gd name="T18" fmla="*/ 779 w 1681"/>
                <a:gd name="T19" fmla="*/ 249 h 1390"/>
                <a:gd name="T20" fmla="*/ 1223 w 1681"/>
                <a:gd name="T21" fmla="*/ 249 h 1390"/>
                <a:gd name="T22" fmla="*/ 1559 w 1681"/>
                <a:gd name="T23" fmla="*/ 250 h 1390"/>
                <a:gd name="T24" fmla="*/ 1669 w 1681"/>
                <a:gd name="T25" fmla="*/ 293 h 1390"/>
                <a:gd name="T26" fmla="*/ 1681 w 1681"/>
                <a:gd name="T27" fmla="*/ 399 h 1390"/>
                <a:gd name="T28" fmla="*/ 1679 w 1681"/>
                <a:gd name="T29" fmla="*/ 665 h 1390"/>
                <a:gd name="T30" fmla="*/ 1678 w 1681"/>
                <a:gd name="T31" fmla="*/ 1007 h 1390"/>
                <a:gd name="T32" fmla="*/ 1677 w 1681"/>
                <a:gd name="T33" fmla="*/ 1252 h 1390"/>
                <a:gd name="T34" fmla="*/ 1659 w 1681"/>
                <a:gd name="T35" fmla="*/ 1355 h 1390"/>
                <a:gd name="T36" fmla="*/ 1547 w 1681"/>
                <a:gd name="T37" fmla="*/ 1389 h 1390"/>
                <a:gd name="T38" fmla="*/ 1377 w 1681"/>
                <a:gd name="T39" fmla="*/ 1389 h 1390"/>
                <a:gd name="T40" fmla="*/ 1015 w 1681"/>
                <a:gd name="T41" fmla="*/ 1389 h 1390"/>
                <a:gd name="T42" fmla="*/ 598 w 1681"/>
                <a:gd name="T43" fmla="*/ 1390 h 1390"/>
                <a:gd name="T44" fmla="*/ 260 w 1681"/>
                <a:gd name="T45" fmla="*/ 1390 h 1390"/>
                <a:gd name="T46" fmla="*/ 117 w 1681"/>
                <a:gd name="T47" fmla="*/ 1390 h 1390"/>
                <a:gd name="T48" fmla="*/ 14 w 1681"/>
                <a:gd name="T49" fmla="*/ 1347 h 1390"/>
                <a:gd name="T50" fmla="*/ 1 w 1681"/>
                <a:gd name="T51" fmla="*/ 1247 h 1390"/>
                <a:gd name="T52" fmla="*/ 1 w 1681"/>
                <a:gd name="T53" fmla="*/ 1067 h 1390"/>
                <a:gd name="T54" fmla="*/ 1 w 1681"/>
                <a:gd name="T55" fmla="*/ 748 h 1390"/>
                <a:gd name="T56" fmla="*/ 0 w 1681"/>
                <a:gd name="T57" fmla="*/ 464 h 1390"/>
                <a:gd name="T58" fmla="*/ 1 w 1681"/>
                <a:gd name="T59" fmla="*/ 344 h 1390"/>
                <a:gd name="T60" fmla="*/ 50 w 1681"/>
                <a:gd name="T61" fmla="*/ 260 h 1390"/>
                <a:gd name="T62" fmla="*/ 156 w 1681"/>
                <a:gd name="T63" fmla="*/ 250 h 1390"/>
                <a:gd name="T64" fmla="*/ 430 w 1681"/>
                <a:gd name="T65" fmla="*/ 249 h 1390"/>
                <a:gd name="T66" fmla="*/ 1247 w 1681"/>
                <a:gd name="T67" fmla="*/ 94 h 1390"/>
                <a:gd name="T68" fmla="*/ 1393 w 1681"/>
                <a:gd name="T69" fmla="*/ 130 h 1390"/>
                <a:gd name="T70" fmla="*/ 1491 w 1681"/>
                <a:gd name="T71" fmla="*/ 129 h 1390"/>
                <a:gd name="T72" fmla="*/ 1547 w 1681"/>
                <a:gd name="T73" fmla="*/ 99 h 1390"/>
                <a:gd name="T74" fmla="*/ 1568 w 1681"/>
                <a:gd name="T75" fmla="*/ 43 h 1390"/>
                <a:gd name="T76" fmla="*/ 1542 w 1681"/>
                <a:gd name="T77" fmla="*/ 69 h 1390"/>
                <a:gd name="T78" fmla="*/ 1648 w 1681"/>
                <a:gd name="T79" fmla="*/ 18 h 1390"/>
                <a:gd name="T80" fmla="*/ 1681 w 1681"/>
                <a:gd name="T81" fmla="*/ 119 h 1390"/>
                <a:gd name="T82" fmla="*/ 1672 w 1681"/>
                <a:gd name="T83" fmla="*/ 202 h 1390"/>
                <a:gd name="T84" fmla="*/ 1597 w 1681"/>
                <a:gd name="T85" fmla="*/ 177 h 1390"/>
                <a:gd name="T86" fmla="*/ 1387 w 1681"/>
                <a:gd name="T87" fmla="*/ 176 h 1390"/>
                <a:gd name="T88" fmla="*/ 995 w 1681"/>
                <a:gd name="T89" fmla="*/ 175 h 1390"/>
                <a:gd name="T90" fmla="*/ 556 w 1681"/>
                <a:gd name="T91" fmla="*/ 173 h 1390"/>
                <a:gd name="T92" fmla="*/ 207 w 1681"/>
                <a:gd name="T93" fmla="*/ 170 h 1390"/>
                <a:gd name="T94" fmla="*/ 68 w 1681"/>
                <a:gd name="T95" fmla="*/ 170 h 1390"/>
                <a:gd name="T96" fmla="*/ 5 w 1681"/>
                <a:gd name="T97" fmla="*/ 143 h 1390"/>
                <a:gd name="T98" fmla="*/ 41 w 1681"/>
                <a:gd name="T99" fmla="*/ 20 h 1390"/>
                <a:gd name="T100" fmla="*/ 150 w 1681"/>
                <a:gd name="T101" fmla="*/ 1 h 1390"/>
                <a:gd name="T102" fmla="*/ 413 w 1681"/>
                <a:gd name="T103" fmla="*/ 1 h 1390"/>
                <a:gd name="T104" fmla="*/ 851 w 1681"/>
                <a:gd name="T105" fmla="*/ 1 h 1390"/>
                <a:gd name="T106" fmla="*/ 1309 w 1681"/>
                <a:gd name="T107" fmla="*/ 1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1" h="1390">
                  <a:moveTo>
                    <a:pt x="84" y="335"/>
                  </a:moveTo>
                  <a:lnTo>
                    <a:pt x="84" y="340"/>
                  </a:lnTo>
                  <a:lnTo>
                    <a:pt x="84" y="353"/>
                  </a:lnTo>
                  <a:lnTo>
                    <a:pt x="84" y="374"/>
                  </a:lnTo>
                  <a:lnTo>
                    <a:pt x="84" y="402"/>
                  </a:lnTo>
                  <a:lnTo>
                    <a:pt x="84" y="436"/>
                  </a:lnTo>
                  <a:lnTo>
                    <a:pt x="84" y="475"/>
                  </a:lnTo>
                  <a:lnTo>
                    <a:pt x="84" y="521"/>
                  </a:lnTo>
                  <a:lnTo>
                    <a:pt x="84" y="570"/>
                  </a:lnTo>
                  <a:lnTo>
                    <a:pt x="84" y="621"/>
                  </a:lnTo>
                  <a:lnTo>
                    <a:pt x="84" y="676"/>
                  </a:lnTo>
                  <a:lnTo>
                    <a:pt x="84" y="733"/>
                  </a:lnTo>
                  <a:lnTo>
                    <a:pt x="84" y="790"/>
                  </a:lnTo>
                  <a:lnTo>
                    <a:pt x="84" y="849"/>
                  </a:lnTo>
                  <a:lnTo>
                    <a:pt x="84" y="906"/>
                  </a:lnTo>
                  <a:lnTo>
                    <a:pt x="84" y="963"/>
                  </a:lnTo>
                  <a:lnTo>
                    <a:pt x="84" y="1018"/>
                  </a:lnTo>
                  <a:lnTo>
                    <a:pt x="84" y="1069"/>
                  </a:lnTo>
                  <a:lnTo>
                    <a:pt x="84" y="1118"/>
                  </a:lnTo>
                  <a:lnTo>
                    <a:pt x="84" y="1163"/>
                  </a:lnTo>
                  <a:lnTo>
                    <a:pt x="84" y="1203"/>
                  </a:lnTo>
                  <a:lnTo>
                    <a:pt x="84" y="1237"/>
                  </a:lnTo>
                  <a:lnTo>
                    <a:pt x="84" y="1265"/>
                  </a:lnTo>
                  <a:lnTo>
                    <a:pt x="84" y="1285"/>
                  </a:lnTo>
                  <a:lnTo>
                    <a:pt x="83" y="1298"/>
                  </a:lnTo>
                  <a:lnTo>
                    <a:pt x="83" y="1303"/>
                  </a:lnTo>
                  <a:lnTo>
                    <a:pt x="88" y="1303"/>
                  </a:lnTo>
                  <a:lnTo>
                    <a:pt x="101" y="1303"/>
                  </a:lnTo>
                  <a:lnTo>
                    <a:pt x="123" y="1303"/>
                  </a:lnTo>
                  <a:lnTo>
                    <a:pt x="152" y="1303"/>
                  </a:lnTo>
                  <a:lnTo>
                    <a:pt x="188" y="1303"/>
                  </a:lnTo>
                  <a:lnTo>
                    <a:pt x="231" y="1302"/>
                  </a:lnTo>
                  <a:lnTo>
                    <a:pt x="279" y="1302"/>
                  </a:lnTo>
                  <a:lnTo>
                    <a:pt x="332" y="1302"/>
                  </a:lnTo>
                  <a:lnTo>
                    <a:pt x="391" y="1302"/>
                  </a:lnTo>
                  <a:lnTo>
                    <a:pt x="453" y="1302"/>
                  </a:lnTo>
                  <a:lnTo>
                    <a:pt x="517" y="1302"/>
                  </a:lnTo>
                  <a:lnTo>
                    <a:pt x="585" y="1302"/>
                  </a:lnTo>
                  <a:lnTo>
                    <a:pt x="655" y="1302"/>
                  </a:lnTo>
                  <a:lnTo>
                    <a:pt x="727" y="1302"/>
                  </a:lnTo>
                  <a:lnTo>
                    <a:pt x="800" y="1302"/>
                  </a:lnTo>
                  <a:lnTo>
                    <a:pt x="872" y="1302"/>
                  </a:lnTo>
                  <a:lnTo>
                    <a:pt x="945" y="1302"/>
                  </a:lnTo>
                  <a:lnTo>
                    <a:pt x="1017" y="1300"/>
                  </a:lnTo>
                  <a:lnTo>
                    <a:pt x="1087" y="1300"/>
                  </a:lnTo>
                  <a:lnTo>
                    <a:pt x="1155" y="1300"/>
                  </a:lnTo>
                  <a:lnTo>
                    <a:pt x="1220" y="1300"/>
                  </a:lnTo>
                  <a:lnTo>
                    <a:pt x="1282" y="1300"/>
                  </a:lnTo>
                  <a:lnTo>
                    <a:pt x="1341" y="1300"/>
                  </a:lnTo>
                  <a:lnTo>
                    <a:pt x="1394" y="1300"/>
                  </a:lnTo>
                  <a:lnTo>
                    <a:pt x="1442" y="1300"/>
                  </a:lnTo>
                  <a:lnTo>
                    <a:pt x="1485" y="1300"/>
                  </a:lnTo>
                  <a:lnTo>
                    <a:pt x="1521" y="1300"/>
                  </a:lnTo>
                  <a:lnTo>
                    <a:pt x="1551" y="1300"/>
                  </a:lnTo>
                  <a:lnTo>
                    <a:pt x="1572" y="1300"/>
                  </a:lnTo>
                  <a:lnTo>
                    <a:pt x="1585" y="1300"/>
                  </a:lnTo>
                  <a:lnTo>
                    <a:pt x="1590" y="1300"/>
                  </a:lnTo>
                  <a:lnTo>
                    <a:pt x="1596" y="341"/>
                  </a:lnTo>
                  <a:lnTo>
                    <a:pt x="84" y="335"/>
                  </a:lnTo>
                  <a:close/>
                  <a:moveTo>
                    <a:pt x="779" y="249"/>
                  </a:moveTo>
                  <a:lnTo>
                    <a:pt x="854" y="249"/>
                  </a:lnTo>
                  <a:lnTo>
                    <a:pt x="931" y="249"/>
                  </a:lnTo>
                  <a:lnTo>
                    <a:pt x="1006" y="249"/>
                  </a:lnTo>
                  <a:lnTo>
                    <a:pt x="1080" y="249"/>
                  </a:lnTo>
                  <a:lnTo>
                    <a:pt x="1152" y="249"/>
                  </a:lnTo>
                  <a:lnTo>
                    <a:pt x="1223" y="249"/>
                  </a:lnTo>
                  <a:lnTo>
                    <a:pt x="1290" y="250"/>
                  </a:lnTo>
                  <a:lnTo>
                    <a:pt x="1353" y="250"/>
                  </a:lnTo>
                  <a:lnTo>
                    <a:pt x="1412" y="250"/>
                  </a:lnTo>
                  <a:lnTo>
                    <a:pt x="1467" y="250"/>
                  </a:lnTo>
                  <a:lnTo>
                    <a:pt x="1516" y="250"/>
                  </a:lnTo>
                  <a:lnTo>
                    <a:pt x="1559" y="250"/>
                  </a:lnTo>
                  <a:lnTo>
                    <a:pt x="1595" y="250"/>
                  </a:lnTo>
                  <a:lnTo>
                    <a:pt x="1616" y="253"/>
                  </a:lnTo>
                  <a:lnTo>
                    <a:pt x="1634" y="259"/>
                  </a:lnTo>
                  <a:lnTo>
                    <a:pt x="1648" y="268"/>
                  </a:lnTo>
                  <a:lnTo>
                    <a:pt x="1660" y="279"/>
                  </a:lnTo>
                  <a:lnTo>
                    <a:pt x="1669" y="293"/>
                  </a:lnTo>
                  <a:lnTo>
                    <a:pt x="1675" y="309"/>
                  </a:lnTo>
                  <a:lnTo>
                    <a:pt x="1678" y="324"/>
                  </a:lnTo>
                  <a:lnTo>
                    <a:pt x="1681" y="342"/>
                  </a:lnTo>
                  <a:lnTo>
                    <a:pt x="1681" y="359"/>
                  </a:lnTo>
                  <a:lnTo>
                    <a:pt x="1681" y="375"/>
                  </a:lnTo>
                  <a:lnTo>
                    <a:pt x="1681" y="399"/>
                  </a:lnTo>
                  <a:lnTo>
                    <a:pt x="1681" y="431"/>
                  </a:lnTo>
                  <a:lnTo>
                    <a:pt x="1681" y="468"/>
                  </a:lnTo>
                  <a:lnTo>
                    <a:pt x="1679" y="511"/>
                  </a:lnTo>
                  <a:lnTo>
                    <a:pt x="1679" y="559"/>
                  </a:lnTo>
                  <a:lnTo>
                    <a:pt x="1679" y="610"/>
                  </a:lnTo>
                  <a:lnTo>
                    <a:pt x="1679" y="665"/>
                  </a:lnTo>
                  <a:lnTo>
                    <a:pt x="1679" y="721"/>
                  </a:lnTo>
                  <a:lnTo>
                    <a:pt x="1678" y="779"/>
                  </a:lnTo>
                  <a:lnTo>
                    <a:pt x="1678" y="838"/>
                  </a:lnTo>
                  <a:lnTo>
                    <a:pt x="1678" y="895"/>
                  </a:lnTo>
                  <a:lnTo>
                    <a:pt x="1678" y="952"/>
                  </a:lnTo>
                  <a:lnTo>
                    <a:pt x="1678" y="1007"/>
                  </a:lnTo>
                  <a:lnTo>
                    <a:pt x="1677" y="1060"/>
                  </a:lnTo>
                  <a:lnTo>
                    <a:pt x="1677" y="1109"/>
                  </a:lnTo>
                  <a:lnTo>
                    <a:pt x="1677" y="1153"/>
                  </a:lnTo>
                  <a:lnTo>
                    <a:pt x="1677" y="1192"/>
                  </a:lnTo>
                  <a:lnTo>
                    <a:pt x="1677" y="1225"/>
                  </a:lnTo>
                  <a:lnTo>
                    <a:pt x="1677" y="1252"/>
                  </a:lnTo>
                  <a:lnTo>
                    <a:pt x="1676" y="1271"/>
                  </a:lnTo>
                  <a:lnTo>
                    <a:pt x="1676" y="1281"/>
                  </a:lnTo>
                  <a:lnTo>
                    <a:pt x="1676" y="1302"/>
                  </a:lnTo>
                  <a:lnTo>
                    <a:pt x="1673" y="1321"/>
                  </a:lnTo>
                  <a:lnTo>
                    <a:pt x="1669" y="1340"/>
                  </a:lnTo>
                  <a:lnTo>
                    <a:pt x="1659" y="1355"/>
                  </a:lnTo>
                  <a:lnTo>
                    <a:pt x="1645" y="1371"/>
                  </a:lnTo>
                  <a:lnTo>
                    <a:pt x="1627" y="1382"/>
                  </a:lnTo>
                  <a:lnTo>
                    <a:pt x="1608" y="1386"/>
                  </a:lnTo>
                  <a:lnTo>
                    <a:pt x="1588" y="1390"/>
                  </a:lnTo>
                  <a:lnTo>
                    <a:pt x="1568" y="1390"/>
                  </a:lnTo>
                  <a:lnTo>
                    <a:pt x="1547" y="1389"/>
                  </a:lnTo>
                  <a:lnTo>
                    <a:pt x="1537" y="1389"/>
                  </a:lnTo>
                  <a:lnTo>
                    <a:pt x="1520" y="1389"/>
                  </a:lnTo>
                  <a:lnTo>
                    <a:pt x="1495" y="1389"/>
                  </a:lnTo>
                  <a:lnTo>
                    <a:pt x="1461" y="1389"/>
                  </a:lnTo>
                  <a:lnTo>
                    <a:pt x="1422" y="1389"/>
                  </a:lnTo>
                  <a:lnTo>
                    <a:pt x="1377" y="1389"/>
                  </a:lnTo>
                  <a:lnTo>
                    <a:pt x="1326" y="1389"/>
                  </a:lnTo>
                  <a:lnTo>
                    <a:pt x="1270" y="1389"/>
                  </a:lnTo>
                  <a:lnTo>
                    <a:pt x="1212" y="1389"/>
                  </a:lnTo>
                  <a:lnTo>
                    <a:pt x="1149" y="1389"/>
                  </a:lnTo>
                  <a:lnTo>
                    <a:pt x="1083" y="1389"/>
                  </a:lnTo>
                  <a:lnTo>
                    <a:pt x="1015" y="1389"/>
                  </a:lnTo>
                  <a:lnTo>
                    <a:pt x="946" y="1390"/>
                  </a:lnTo>
                  <a:lnTo>
                    <a:pt x="876" y="1390"/>
                  </a:lnTo>
                  <a:lnTo>
                    <a:pt x="806" y="1390"/>
                  </a:lnTo>
                  <a:lnTo>
                    <a:pt x="735" y="1390"/>
                  </a:lnTo>
                  <a:lnTo>
                    <a:pt x="666" y="1390"/>
                  </a:lnTo>
                  <a:lnTo>
                    <a:pt x="598" y="1390"/>
                  </a:lnTo>
                  <a:lnTo>
                    <a:pt x="533" y="1390"/>
                  </a:lnTo>
                  <a:lnTo>
                    <a:pt x="471" y="1390"/>
                  </a:lnTo>
                  <a:lnTo>
                    <a:pt x="411" y="1390"/>
                  </a:lnTo>
                  <a:lnTo>
                    <a:pt x="356" y="1390"/>
                  </a:lnTo>
                  <a:lnTo>
                    <a:pt x="305" y="1390"/>
                  </a:lnTo>
                  <a:lnTo>
                    <a:pt x="260" y="1390"/>
                  </a:lnTo>
                  <a:lnTo>
                    <a:pt x="221" y="1390"/>
                  </a:lnTo>
                  <a:lnTo>
                    <a:pt x="188" y="1390"/>
                  </a:lnTo>
                  <a:lnTo>
                    <a:pt x="163" y="1390"/>
                  </a:lnTo>
                  <a:lnTo>
                    <a:pt x="145" y="1390"/>
                  </a:lnTo>
                  <a:lnTo>
                    <a:pt x="137" y="1390"/>
                  </a:lnTo>
                  <a:lnTo>
                    <a:pt x="117" y="1390"/>
                  </a:lnTo>
                  <a:lnTo>
                    <a:pt x="96" y="1390"/>
                  </a:lnTo>
                  <a:lnTo>
                    <a:pt x="76" y="1389"/>
                  </a:lnTo>
                  <a:lnTo>
                    <a:pt x="56" y="1385"/>
                  </a:lnTo>
                  <a:lnTo>
                    <a:pt x="39" y="1376"/>
                  </a:lnTo>
                  <a:lnTo>
                    <a:pt x="25" y="1362"/>
                  </a:lnTo>
                  <a:lnTo>
                    <a:pt x="14" y="1347"/>
                  </a:lnTo>
                  <a:lnTo>
                    <a:pt x="8" y="1329"/>
                  </a:lnTo>
                  <a:lnTo>
                    <a:pt x="3" y="1310"/>
                  </a:lnTo>
                  <a:lnTo>
                    <a:pt x="2" y="1290"/>
                  </a:lnTo>
                  <a:lnTo>
                    <a:pt x="1" y="1269"/>
                  </a:lnTo>
                  <a:lnTo>
                    <a:pt x="1" y="1252"/>
                  </a:lnTo>
                  <a:lnTo>
                    <a:pt x="1" y="1247"/>
                  </a:lnTo>
                  <a:lnTo>
                    <a:pt x="1" y="1234"/>
                  </a:lnTo>
                  <a:lnTo>
                    <a:pt x="1" y="1213"/>
                  </a:lnTo>
                  <a:lnTo>
                    <a:pt x="1" y="1185"/>
                  </a:lnTo>
                  <a:lnTo>
                    <a:pt x="1" y="1150"/>
                  </a:lnTo>
                  <a:lnTo>
                    <a:pt x="1" y="1111"/>
                  </a:lnTo>
                  <a:lnTo>
                    <a:pt x="1" y="1067"/>
                  </a:lnTo>
                  <a:lnTo>
                    <a:pt x="1" y="1018"/>
                  </a:lnTo>
                  <a:lnTo>
                    <a:pt x="1" y="968"/>
                  </a:lnTo>
                  <a:lnTo>
                    <a:pt x="1" y="914"/>
                  </a:lnTo>
                  <a:lnTo>
                    <a:pt x="1" y="859"/>
                  </a:lnTo>
                  <a:lnTo>
                    <a:pt x="1" y="803"/>
                  </a:lnTo>
                  <a:lnTo>
                    <a:pt x="1" y="748"/>
                  </a:lnTo>
                  <a:lnTo>
                    <a:pt x="0" y="694"/>
                  </a:lnTo>
                  <a:lnTo>
                    <a:pt x="0" y="641"/>
                  </a:lnTo>
                  <a:lnTo>
                    <a:pt x="0" y="591"/>
                  </a:lnTo>
                  <a:lnTo>
                    <a:pt x="0" y="545"/>
                  </a:lnTo>
                  <a:lnTo>
                    <a:pt x="0" y="502"/>
                  </a:lnTo>
                  <a:lnTo>
                    <a:pt x="0" y="464"/>
                  </a:lnTo>
                  <a:lnTo>
                    <a:pt x="0" y="433"/>
                  </a:lnTo>
                  <a:lnTo>
                    <a:pt x="0" y="406"/>
                  </a:lnTo>
                  <a:lnTo>
                    <a:pt x="0" y="388"/>
                  </a:lnTo>
                  <a:lnTo>
                    <a:pt x="1" y="379"/>
                  </a:lnTo>
                  <a:lnTo>
                    <a:pt x="1" y="361"/>
                  </a:lnTo>
                  <a:lnTo>
                    <a:pt x="1" y="344"/>
                  </a:lnTo>
                  <a:lnTo>
                    <a:pt x="2" y="326"/>
                  </a:lnTo>
                  <a:lnTo>
                    <a:pt x="5" y="310"/>
                  </a:lnTo>
                  <a:lnTo>
                    <a:pt x="10" y="294"/>
                  </a:lnTo>
                  <a:lnTo>
                    <a:pt x="20" y="280"/>
                  </a:lnTo>
                  <a:lnTo>
                    <a:pt x="34" y="268"/>
                  </a:lnTo>
                  <a:lnTo>
                    <a:pt x="50" y="260"/>
                  </a:lnTo>
                  <a:lnTo>
                    <a:pt x="68" y="255"/>
                  </a:lnTo>
                  <a:lnTo>
                    <a:pt x="86" y="251"/>
                  </a:lnTo>
                  <a:lnTo>
                    <a:pt x="105" y="250"/>
                  </a:lnTo>
                  <a:lnTo>
                    <a:pt x="123" y="250"/>
                  </a:lnTo>
                  <a:lnTo>
                    <a:pt x="134" y="250"/>
                  </a:lnTo>
                  <a:lnTo>
                    <a:pt x="156" y="250"/>
                  </a:lnTo>
                  <a:lnTo>
                    <a:pt x="186" y="250"/>
                  </a:lnTo>
                  <a:lnTo>
                    <a:pt x="221" y="250"/>
                  </a:lnTo>
                  <a:lnTo>
                    <a:pt x="266" y="249"/>
                  </a:lnTo>
                  <a:lnTo>
                    <a:pt x="316" y="249"/>
                  </a:lnTo>
                  <a:lnTo>
                    <a:pt x="370" y="249"/>
                  </a:lnTo>
                  <a:lnTo>
                    <a:pt x="430" y="249"/>
                  </a:lnTo>
                  <a:lnTo>
                    <a:pt x="494" y="249"/>
                  </a:lnTo>
                  <a:lnTo>
                    <a:pt x="562" y="249"/>
                  </a:lnTo>
                  <a:lnTo>
                    <a:pt x="633" y="249"/>
                  </a:lnTo>
                  <a:lnTo>
                    <a:pt x="705" y="249"/>
                  </a:lnTo>
                  <a:lnTo>
                    <a:pt x="779" y="249"/>
                  </a:lnTo>
                  <a:close/>
                  <a:moveTo>
                    <a:pt x="1247" y="94"/>
                  </a:moveTo>
                  <a:lnTo>
                    <a:pt x="1247" y="125"/>
                  </a:lnTo>
                  <a:lnTo>
                    <a:pt x="1355" y="125"/>
                  </a:lnTo>
                  <a:lnTo>
                    <a:pt x="1355" y="94"/>
                  </a:lnTo>
                  <a:lnTo>
                    <a:pt x="1247" y="94"/>
                  </a:lnTo>
                  <a:close/>
                  <a:moveTo>
                    <a:pt x="1393" y="62"/>
                  </a:moveTo>
                  <a:lnTo>
                    <a:pt x="1393" y="130"/>
                  </a:lnTo>
                  <a:lnTo>
                    <a:pt x="1472" y="130"/>
                  </a:lnTo>
                  <a:lnTo>
                    <a:pt x="1472" y="62"/>
                  </a:lnTo>
                  <a:lnTo>
                    <a:pt x="1393" y="62"/>
                  </a:lnTo>
                  <a:close/>
                  <a:moveTo>
                    <a:pt x="1495" y="43"/>
                  </a:moveTo>
                  <a:lnTo>
                    <a:pt x="1528" y="86"/>
                  </a:lnTo>
                  <a:lnTo>
                    <a:pt x="1491" y="129"/>
                  </a:lnTo>
                  <a:lnTo>
                    <a:pt x="1522" y="129"/>
                  </a:lnTo>
                  <a:lnTo>
                    <a:pt x="1542" y="101"/>
                  </a:lnTo>
                  <a:lnTo>
                    <a:pt x="1545" y="98"/>
                  </a:lnTo>
                  <a:lnTo>
                    <a:pt x="1545" y="95"/>
                  </a:lnTo>
                  <a:lnTo>
                    <a:pt x="1546" y="95"/>
                  </a:lnTo>
                  <a:lnTo>
                    <a:pt x="1547" y="99"/>
                  </a:lnTo>
                  <a:lnTo>
                    <a:pt x="1548" y="101"/>
                  </a:lnTo>
                  <a:lnTo>
                    <a:pt x="1567" y="129"/>
                  </a:lnTo>
                  <a:lnTo>
                    <a:pt x="1598" y="129"/>
                  </a:lnTo>
                  <a:lnTo>
                    <a:pt x="1563" y="86"/>
                  </a:lnTo>
                  <a:lnTo>
                    <a:pt x="1598" y="43"/>
                  </a:lnTo>
                  <a:lnTo>
                    <a:pt x="1568" y="43"/>
                  </a:lnTo>
                  <a:lnTo>
                    <a:pt x="1551" y="69"/>
                  </a:lnTo>
                  <a:lnTo>
                    <a:pt x="1548" y="73"/>
                  </a:lnTo>
                  <a:lnTo>
                    <a:pt x="1547" y="76"/>
                  </a:lnTo>
                  <a:lnTo>
                    <a:pt x="1546" y="76"/>
                  </a:lnTo>
                  <a:lnTo>
                    <a:pt x="1545" y="73"/>
                  </a:lnTo>
                  <a:lnTo>
                    <a:pt x="1542" y="69"/>
                  </a:lnTo>
                  <a:lnTo>
                    <a:pt x="1526" y="43"/>
                  </a:lnTo>
                  <a:lnTo>
                    <a:pt x="1495" y="43"/>
                  </a:lnTo>
                  <a:close/>
                  <a:moveTo>
                    <a:pt x="1595" y="0"/>
                  </a:moveTo>
                  <a:lnTo>
                    <a:pt x="1616" y="2"/>
                  </a:lnTo>
                  <a:lnTo>
                    <a:pt x="1634" y="8"/>
                  </a:lnTo>
                  <a:lnTo>
                    <a:pt x="1648" y="18"/>
                  </a:lnTo>
                  <a:lnTo>
                    <a:pt x="1659" y="30"/>
                  </a:lnTo>
                  <a:lnTo>
                    <a:pt x="1669" y="44"/>
                  </a:lnTo>
                  <a:lnTo>
                    <a:pt x="1673" y="62"/>
                  </a:lnTo>
                  <a:lnTo>
                    <a:pt x="1678" y="80"/>
                  </a:lnTo>
                  <a:lnTo>
                    <a:pt x="1681" y="99"/>
                  </a:lnTo>
                  <a:lnTo>
                    <a:pt x="1681" y="119"/>
                  </a:lnTo>
                  <a:lnTo>
                    <a:pt x="1681" y="138"/>
                  </a:lnTo>
                  <a:lnTo>
                    <a:pt x="1681" y="157"/>
                  </a:lnTo>
                  <a:lnTo>
                    <a:pt x="1679" y="176"/>
                  </a:lnTo>
                  <a:lnTo>
                    <a:pt x="1678" y="193"/>
                  </a:lnTo>
                  <a:lnTo>
                    <a:pt x="1678" y="207"/>
                  </a:lnTo>
                  <a:lnTo>
                    <a:pt x="1672" y="202"/>
                  </a:lnTo>
                  <a:lnTo>
                    <a:pt x="1664" y="197"/>
                  </a:lnTo>
                  <a:lnTo>
                    <a:pt x="1653" y="189"/>
                  </a:lnTo>
                  <a:lnTo>
                    <a:pt x="1640" y="183"/>
                  </a:lnTo>
                  <a:lnTo>
                    <a:pt x="1625" y="179"/>
                  </a:lnTo>
                  <a:lnTo>
                    <a:pt x="1605" y="177"/>
                  </a:lnTo>
                  <a:lnTo>
                    <a:pt x="1597" y="177"/>
                  </a:lnTo>
                  <a:lnTo>
                    <a:pt x="1582" y="177"/>
                  </a:lnTo>
                  <a:lnTo>
                    <a:pt x="1557" y="177"/>
                  </a:lnTo>
                  <a:lnTo>
                    <a:pt x="1523" y="177"/>
                  </a:lnTo>
                  <a:lnTo>
                    <a:pt x="1484" y="177"/>
                  </a:lnTo>
                  <a:lnTo>
                    <a:pt x="1439" y="176"/>
                  </a:lnTo>
                  <a:lnTo>
                    <a:pt x="1387" y="176"/>
                  </a:lnTo>
                  <a:lnTo>
                    <a:pt x="1331" y="176"/>
                  </a:lnTo>
                  <a:lnTo>
                    <a:pt x="1270" y="176"/>
                  </a:lnTo>
                  <a:lnTo>
                    <a:pt x="1205" y="175"/>
                  </a:lnTo>
                  <a:lnTo>
                    <a:pt x="1137" y="175"/>
                  </a:lnTo>
                  <a:lnTo>
                    <a:pt x="1067" y="175"/>
                  </a:lnTo>
                  <a:lnTo>
                    <a:pt x="995" y="175"/>
                  </a:lnTo>
                  <a:lnTo>
                    <a:pt x="921" y="174"/>
                  </a:lnTo>
                  <a:lnTo>
                    <a:pt x="847" y="174"/>
                  </a:lnTo>
                  <a:lnTo>
                    <a:pt x="772" y="174"/>
                  </a:lnTo>
                  <a:lnTo>
                    <a:pt x="699" y="173"/>
                  </a:lnTo>
                  <a:lnTo>
                    <a:pt x="627" y="173"/>
                  </a:lnTo>
                  <a:lnTo>
                    <a:pt x="556" y="173"/>
                  </a:lnTo>
                  <a:lnTo>
                    <a:pt x="488" y="173"/>
                  </a:lnTo>
                  <a:lnTo>
                    <a:pt x="423" y="172"/>
                  </a:lnTo>
                  <a:lnTo>
                    <a:pt x="362" y="172"/>
                  </a:lnTo>
                  <a:lnTo>
                    <a:pt x="305" y="172"/>
                  </a:lnTo>
                  <a:lnTo>
                    <a:pt x="254" y="172"/>
                  </a:lnTo>
                  <a:lnTo>
                    <a:pt x="207" y="170"/>
                  </a:lnTo>
                  <a:lnTo>
                    <a:pt x="168" y="170"/>
                  </a:lnTo>
                  <a:lnTo>
                    <a:pt x="134" y="170"/>
                  </a:lnTo>
                  <a:lnTo>
                    <a:pt x="109" y="170"/>
                  </a:lnTo>
                  <a:lnTo>
                    <a:pt x="93" y="170"/>
                  </a:lnTo>
                  <a:lnTo>
                    <a:pt x="84" y="170"/>
                  </a:lnTo>
                  <a:lnTo>
                    <a:pt x="68" y="170"/>
                  </a:lnTo>
                  <a:lnTo>
                    <a:pt x="50" y="172"/>
                  </a:lnTo>
                  <a:lnTo>
                    <a:pt x="34" y="175"/>
                  </a:lnTo>
                  <a:lnTo>
                    <a:pt x="19" y="182"/>
                  </a:lnTo>
                  <a:lnTo>
                    <a:pt x="7" y="194"/>
                  </a:lnTo>
                  <a:lnTo>
                    <a:pt x="6" y="168"/>
                  </a:lnTo>
                  <a:lnTo>
                    <a:pt x="5" y="143"/>
                  </a:lnTo>
                  <a:lnTo>
                    <a:pt x="5" y="118"/>
                  </a:lnTo>
                  <a:lnTo>
                    <a:pt x="6" y="93"/>
                  </a:lnTo>
                  <a:lnTo>
                    <a:pt x="10" y="67"/>
                  </a:lnTo>
                  <a:lnTo>
                    <a:pt x="19" y="46"/>
                  </a:lnTo>
                  <a:lnTo>
                    <a:pt x="28" y="32"/>
                  </a:lnTo>
                  <a:lnTo>
                    <a:pt x="41" y="20"/>
                  </a:lnTo>
                  <a:lnTo>
                    <a:pt x="57" y="12"/>
                  </a:lnTo>
                  <a:lnTo>
                    <a:pt x="75" y="7"/>
                  </a:lnTo>
                  <a:lnTo>
                    <a:pt x="93" y="3"/>
                  </a:lnTo>
                  <a:lnTo>
                    <a:pt x="112" y="1"/>
                  </a:lnTo>
                  <a:lnTo>
                    <a:pt x="131" y="1"/>
                  </a:lnTo>
                  <a:lnTo>
                    <a:pt x="150" y="1"/>
                  </a:lnTo>
                  <a:lnTo>
                    <a:pt x="176" y="1"/>
                  </a:lnTo>
                  <a:lnTo>
                    <a:pt x="210" y="1"/>
                  </a:lnTo>
                  <a:lnTo>
                    <a:pt x="250" y="1"/>
                  </a:lnTo>
                  <a:lnTo>
                    <a:pt x="299" y="1"/>
                  </a:lnTo>
                  <a:lnTo>
                    <a:pt x="354" y="1"/>
                  </a:lnTo>
                  <a:lnTo>
                    <a:pt x="413" y="1"/>
                  </a:lnTo>
                  <a:lnTo>
                    <a:pt x="479" y="1"/>
                  </a:lnTo>
                  <a:lnTo>
                    <a:pt x="548" y="1"/>
                  </a:lnTo>
                  <a:lnTo>
                    <a:pt x="620" y="1"/>
                  </a:lnTo>
                  <a:lnTo>
                    <a:pt x="696" y="1"/>
                  </a:lnTo>
                  <a:lnTo>
                    <a:pt x="772" y="1"/>
                  </a:lnTo>
                  <a:lnTo>
                    <a:pt x="851" y="1"/>
                  </a:lnTo>
                  <a:lnTo>
                    <a:pt x="930" y="1"/>
                  </a:lnTo>
                  <a:lnTo>
                    <a:pt x="1009" y="1"/>
                  </a:lnTo>
                  <a:lnTo>
                    <a:pt x="1087" y="1"/>
                  </a:lnTo>
                  <a:lnTo>
                    <a:pt x="1163" y="1"/>
                  </a:lnTo>
                  <a:lnTo>
                    <a:pt x="1237" y="1"/>
                  </a:lnTo>
                  <a:lnTo>
                    <a:pt x="1309" y="1"/>
                  </a:lnTo>
                  <a:lnTo>
                    <a:pt x="1377" y="1"/>
                  </a:lnTo>
                  <a:lnTo>
                    <a:pt x="1440" y="1"/>
                  </a:lnTo>
                  <a:lnTo>
                    <a:pt x="1497" y="0"/>
                  </a:lnTo>
                  <a:lnTo>
                    <a:pt x="1549" y="0"/>
                  </a:lnTo>
                  <a:lnTo>
                    <a:pt x="15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966"/>
            <p:cNvSpPr>
              <a:spLocks noEditPoints="1"/>
            </p:cNvSpPr>
            <p:nvPr/>
          </p:nvSpPr>
          <p:spPr bwMode="auto">
            <a:xfrm>
              <a:off x="5915" y="3068"/>
              <a:ext cx="1346" cy="1154"/>
            </a:xfrm>
            <a:custGeom>
              <a:avLst/>
              <a:gdLst>
                <a:gd name="T0" fmla="*/ 195 w 2693"/>
                <a:gd name="T1" fmla="*/ 155 h 2309"/>
                <a:gd name="T2" fmla="*/ 158 w 2693"/>
                <a:gd name="T3" fmla="*/ 217 h 2309"/>
                <a:gd name="T4" fmla="*/ 180 w 2693"/>
                <a:gd name="T5" fmla="*/ 1806 h 2309"/>
                <a:gd name="T6" fmla="*/ 233 w 2693"/>
                <a:gd name="T7" fmla="*/ 1825 h 2309"/>
                <a:gd name="T8" fmla="*/ 558 w 2693"/>
                <a:gd name="T9" fmla="*/ 1825 h 2309"/>
                <a:gd name="T10" fmla="*/ 1332 w 2693"/>
                <a:gd name="T11" fmla="*/ 1825 h 2309"/>
                <a:gd name="T12" fmla="*/ 1978 w 2693"/>
                <a:gd name="T13" fmla="*/ 1825 h 2309"/>
                <a:gd name="T14" fmla="*/ 2486 w 2693"/>
                <a:gd name="T15" fmla="*/ 1823 h 2309"/>
                <a:gd name="T16" fmla="*/ 2534 w 2693"/>
                <a:gd name="T17" fmla="*/ 1774 h 2309"/>
                <a:gd name="T18" fmla="*/ 2527 w 2693"/>
                <a:gd name="T19" fmla="*/ 180 h 2309"/>
                <a:gd name="T20" fmla="*/ 2467 w 2693"/>
                <a:gd name="T21" fmla="*/ 145 h 2309"/>
                <a:gd name="T22" fmla="*/ 2446 w 2693"/>
                <a:gd name="T23" fmla="*/ 145 h 2309"/>
                <a:gd name="T24" fmla="*/ 2090 w 2693"/>
                <a:gd name="T25" fmla="*/ 145 h 2309"/>
                <a:gd name="T26" fmla="*/ 1831 w 2693"/>
                <a:gd name="T27" fmla="*/ 145 h 2309"/>
                <a:gd name="T28" fmla="*/ 721 w 2693"/>
                <a:gd name="T29" fmla="*/ 145 h 2309"/>
                <a:gd name="T30" fmla="*/ 93 w 2693"/>
                <a:gd name="T31" fmla="*/ 0 h 2309"/>
                <a:gd name="T32" fmla="*/ 179 w 2693"/>
                <a:gd name="T33" fmla="*/ 0 h 2309"/>
                <a:gd name="T34" fmla="*/ 363 w 2693"/>
                <a:gd name="T35" fmla="*/ 0 h 2309"/>
                <a:gd name="T36" fmla="*/ 707 w 2693"/>
                <a:gd name="T37" fmla="*/ 0 h 2309"/>
                <a:gd name="T38" fmla="*/ 1379 w 2693"/>
                <a:gd name="T39" fmla="*/ 0 h 2309"/>
                <a:gd name="T40" fmla="*/ 2248 w 2693"/>
                <a:gd name="T41" fmla="*/ 0 h 2309"/>
                <a:gd name="T42" fmla="*/ 2650 w 2693"/>
                <a:gd name="T43" fmla="*/ 11 h 2309"/>
                <a:gd name="T44" fmla="*/ 2693 w 2693"/>
                <a:gd name="T45" fmla="*/ 82 h 2309"/>
                <a:gd name="T46" fmla="*/ 2693 w 2693"/>
                <a:gd name="T47" fmla="*/ 116 h 2309"/>
                <a:gd name="T48" fmla="*/ 2693 w 2693"/>
                <a:gd name="T49" fmla="*/ 801 h 2309"/>
                <a:gd name="T50" fmla="*/ 2693 w 2693"/>
                <a:gd name="T51" fmla="*/ 1888 h 2309"/>
                <a:gd name="T52" fmla="*/ 2650 w 2693"/>
                <a:gd name="T53" fmla="*/ 1963 h 2309"/>
                <a:gd name="T54" fmla="*/ 2465 w 2693"/>
                <a:gd name="T55" fmla="*/ 1975 h 2309"/>
                <a:gd name="T56" fmla="*/ 2233 w 2693"/>
                <a:gd name="T57" fmla="*/ 1975 h 2309"/>
                <a:gd name="T58" fmla="*/ 1829 w 2693"/>
                <a:gd name="T59" fmla="*/ 1988 h 2309"/>
                <a:gd name="T60" fmla="*/ 1837 w 2693"/>
                <a:gd name="T61" fmla="*/ 2060 h 2309"/>
                <a:gd name="T62" fmla="*/ 1863 w 2693"/>
                <a:gd name="T63" fmla="*/ 2122 h 2309"/>
                <a:gd name="T64" fmla="*/ 1938 w 2693"/>
                <a:gd name="T65" fmla="*/ 2152 h 2309"/>
                <a:gd name="T66" fmla="*/ 1989 w 2693"/>
                <a:gd name="T67" fmla="*/ 2155 h 2309"/>
                <a:gd name="T68" fmla="*/ 2043 w 2693"/>
                <a:gd name="T69" fmla="*/ 2197 h 2309"/>
                <a:gd name="T70" fmla="*/ 2046 w 2693"/>
                <a:gd name="T71" fmla="*/ 2223 h 2309"/>
                <a:gd name="T72" fmla="*/ 2034 w 2693"/>
                <a:gd name="T73" fmla="*/ 2284 h 2309"/>
                <a:gd name="T74" fmla="*/ 1989 w 2693"/>
                <a:gd name="T75" fmla="*/ 2309 h 2309"/>
                <a:gd name="T76" fmla="*/ 1978 w 2693"/>
                <a:gd name="T77" fmla="*/ 2309 h 2309"/>
                <a:gd name="T78" fmla="*/ 1637 w 2693"/>
                <a:gd name="T79" fmla="*/ 2309 h 2309"/>
                <a:gd name="T80" fmla="*/ 979 w 2693"/>
                <a:gd name="T81" fmla="*/ 2309 h 2309"/>
                <a:gd name="T82" fmla="*/ 705 w 2693"/>
                <a:gd name="T83" fmla="*/ 2297 h 2309"/>
                <a:gd name="T84" fmla="*/ 681 w 2693"/>
                <a:gd name="T85" fmla="*/ 2216 h 2309"/>
                <a:gd name="T86" fmla="*/ 720 w 2693"/>
                <a:gd name="T87" fmla="*/ 2159 h 2309"/>
                <a:gd name="T88" fmla="*/ 788 w 2693"/>
                <a:gd name="T89" fmla="*/ 2148 h 2309"/>
                <a:gd name="T90" fmla="*/ 863 w 2693"/>
                <a:gd name="T91" fmla="*/ 2133 h 2309"/>
                <a:gd name="T92" fmla="*/ 905 w 2693"/>
                <a:gd name="T93" fmla="*/ 2078 h 2309"/>
                <a:gd name="T94" fmla="*/ 917 w 2693"/>
                <a:gd name="T95" fmla="*/ 2003 h 2309"/>
                <a:gd name="T96" fmla="*/ 801 w 2693"/>
                <a:gd name="T97" fmla="*/ 1975 h 2309"/>
                <a:gd name="T98" fmla="*/ 586 w 2693"/>
                <a:gd name="T99" fmla="*/ 1975 h 2309"/>
                <a:gd name="T100" fmla="*/ 68 w 2693"/>
                <a:gd name="T101" fmla="*/ 1973 h 2309"/>
                <a:gd name="T102" fmla="*/ 4 w 2693"/>
                <a:gd name="T103" fmla="*/ 1912 h 2309"/>
                <a:gd name="T104" fmla="*/ 0 w 2693"/>
                <a:gd name="T105" fmla="*/ 1887 h 2309"/>
                <a:gd name="T106" fmla="*/ 0 w 2693"/>
                <a:gd name="T107" fmla="*/ 1873 h 2309"/>
                <a:gd name="T108" fmla="*/ 0 w 2693"/>
                <a:gd name="T109" fmla="*/ 1329 h 2309"/>
                <a:gd name="T110" fmla="*/ 0 w 2693"/>
                <a:gd name="T111" fmla="*/ 985 h 2309"/>
                <a:gd name="T112" fmla="*/ 0 w 2693"/>
                <a:gd name="T113" fmla="*/ 520 h 2309"/>
                <a:gd name="T114" fmla="*/ 4 w 2693"/>
                <a:gd name="T115" fmla="*/ 60 h 2309"/>
                <a:gd name="T116" fmla="*/ 68 w 2693"/>
                <a:gd name="T117" fmla="*/ 2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93" h="2309">
                  <a:moveTo>
                    <a:pt x="404" y="145"/>
                  </a:moveTo>
                  <a:lnTo>
                    <a:pt x="233" y="145"/>
                  </a:lnTo>
                  <a:lnTo>
                    <a:pt x="212" y="148"/>
                  </a:lnTo>
                  <a:lnTo>
                    <a:pt x="195" y="155"/>
                  </a:lnTo>
                  <a:lnTo>
                    <a:pt x="180" y="166"/>
                  </a:lnTo>
                  <a:lnTo>
                    <a:pt x="168" y="180"/>
                  </a:lnTo>
                  <a:lnTo>
                    <a:pt x="160" y="197"/>
                  </a:lnTo>
                  <a:lnTo>
                    <a:pt x="158" y="217"/>
                  </a:lnTo>
                  <a:lnTo>
                    <a:pt x="158" y="1755"/>
                  </a:lnTo>
                  <a:lnTo>
                    <a:pt x="160" y="1774"/>
                  </a:lnTo>
                  <a:lnTo>
                    <a:pt x="168" y="1792"/>
                  </a:lnTo>
                  <a:lnTo>
                    <a:pt x="180" y="1806"/>
                  </a:lnTo>
                  <a:lnTo>
                    <a:pt x="195" y="1817"/>
                  </a:lnTo>
                  <a:lnTo>
                    <a:pt x="212" y="1823"/>
                  </a:lnTo>
                  <a:lnTo>
                    <a:pt x="233" y="1825"/>
                  </a:lnTo>
                  <a:lnTo>
                    <a:pt x="233" y="1825"/>
                  </a:lnTo>
                  <a:lnTo>
                    <a:pt x="233" y="1825"/>
                  </a:lnTo>
                  <a:lnTo>
                    <a:pt x="234" y="1825"/>
                  </a:lnTo>
                  <a:lnTo>
                    <a:pt x="512" y="1825"/>
                  </a:lnTo>
                  <a:lnTo>
                    <a:pt x="558" y="1825"/>
                  </a:lnTo>
                  <a:lnTo>
                    <a:pt x="609" y="1825"/>
                  </a:lnTo>
                  <a:lnTo>
                    <a:pt x="1127" y="1825"/>
                  </a:lnTo>
                  <a:lnTo>
                    <a:pt x="1226" y="1825"/>
                  </a:lnTo>
                  <a:lnTo>
                    <a:pt x="1332" y="1825"/>
                  </a:lnTo>
                  <a:lnTo>
                    <a:pt x="1567" y="1825"/>
                  </a:lnTo>
                  <a:lnTo>
                    <a:pt x="1695" y="1825"/>
                  </a:lnTo>
                  <a:lnTo>
                    <a:pt x="1832" y="1825"/>
                  </a:lnTo>
                  <a:lnTo>
                    <a:pt x="1978" y="1825"/>
                  </a:lnTo>
                  <a:lnTo>
                    <a:pt x="2133" y="1825"/>
                  </a:lnTo>
                  <a:lnTo>
                    <a:pt x="2295" y="1825"/>
                  </a:lnTo>
                  <a:lnTo>
                    <a:pt x="2467" y="1825"/>
                  </a:lnTo>
                  <a:lnTo>
                    <a:pt x="2486" y="1823"/>
                  </a:lnTo>
                  <a:lnTo>
                    <a:pt x="2502" y="1817"/>
                  </a:lnTo>
                  <a:lnTo>
                    <a:pt x="2517" y="1806"/>
                  </a:lnTo>
                  <a:lnTo>
                    <a:pt x="2527" y="1792"/>
                  </a:lnTo>
                  <a:lnTo>
                    <a:pt x="2534" y="1774"/>
                  </a:lnTo>
                  <a:lnTo>
                    <a:pt x="2538" y="1755"/>
                  </a:lnTo>
                  <a:lnTo>
                    <a:pt x="2538" y="217"/>
                  </a:lnTo>
                  <a:lnTo>
                    <a:pt x="2534" y="197"/>
                  </a:lnTo>
                  <a:lnTo>
                    <a:pt x="2527" y="180"/>
                  </a:lnTo>
                  <a:lnTo>
                    <a:pt x="2517" y="166"/>
                  </a:lnTo>
                  <a:lnTo>
                    <a:pt x="2502" y="155"/>
                  </a:lnTo>
                  <a:lnTo>
                    <a:pt x="2486" y="148"/>
                  </a:lnTo>
                  <a:lnTo>
                    <a:pt x="2467" y="145"/>
                  </a:lnTo>
                  <a:lnTo>
                    <a:pt x="2467" y="145"/>
                  </a:lnTo>
                  <a:lnTo>
                    <a:pt x="2467" y="145"/>
                  </a:lnTo>
                  <a:lnTo>
                    <a:pt x="2453" y="145"/>
                  </a:lnTo>
                  <a:lnTo>
                    <a:pt x="2446" y="145"/>
                  </a:lnTo>
                  <a:lnTo>
                    <a:pt x="2437" y="145"/>
                  </a:lnTo>
                  <a:lnTo>
                    <a:pt x="2188" y="145"/>
                  </a:lnTo>
                  <a:lnTo>
                    <a:pt x="2141" y="145"/>
                  </a:lnTo>
                  <a:lnTo>
                    <a:pt x="2090" y="145"/>
                  </a:lnTo>
                  <a:lnTo>
                    <a:pt x="2034" y="145"/>
                  </a:lnTo>
                  <a:lnTo>
                    <a:pt x="1972" y="145"/>
                  </a:lnTo>
                  <a:lnTo>
                    <a:pt x="1904" y="145"/>
                  </a:lnTo>
                  <a:lnTo>
                    <a:pt x="1831" y="145"/>
                  </a:lnTo>
                  <a:lnTo>
                    <a:pt x="1133" y="145"/>
                  </a:lnTo>
                  <a:lnTo>
                    <a:pt x="1004" y="145"/>
                  </a:lnTo>
                  <a:lnTo>
                    <a:pt x="867" y="145"/>
                  </a:lnTo>
                  <a:lnTo>
                    <a:pt x="721" y="145"/>
                  </a:lnTo>
                  <a:lnTo>
                    <a:pt x="568" y="145"/>
                  </a:lnTo>
                  <a:lnTo>
                    <a:pt x="404" y="145"/>
                  </a:lnTo>
                  <a:close/>
                  <a:moveTo>
                    <a:pt x="93" y="0"/>
                  </a:moveTo>
                  <a:lnTo>
                    <a:pt x="93" y="0"/>
                  </a:lnTo>
                  <a:lnTo>
                    <a:pt x="106" y="0"/>
                  </a:lnTo>
                  <a:lnTo>
                    <a:pt x="113" y="0"/>
                  </a:lnTo>
                  <a:lnTo>
                    <a:pt x="122" y="0"/>
                  </a:lnTo>
                  <a:lnTo>
                    <a:pt x="179" y="0"/>
                  </a:lnTo>
                  <a:lnTo>
                    <a:pt x="200" y="0"/>
                  </a:lnTo>
                  <a:lnTo>
                    <a:pt x="226" y="0"/>
                  </a:lnTo>
                  <a:lnTo>
                    <a:pt x="322" y="0"/>
                  </a:lnTo>
                  <a:lnTo>
                    <a:pt x="363" y="0"/>
                  </a:lnTo>
                  <a:lnTo>
                    <a:pt x="407" y="0"/>
                  </a:lnTo>
                  <a:lnTo>
                    <a:pt x="457" y="0"/>
                  </a:lnTo>
                  <a:lnTo>
                    <a:pt x="512" y="0"/>
                  </a:lnTo>
                  <a:lnTo>
                    <a:pt x="707" y="0"/>
                  </a:lnTo>
                  <a:lnTo>
                    <a:pt x="783" y="0"/>
                  </a:lnTo>
                  <a:lnTo>
                    <a:pt x="866" y="0"/>
                  </a:lnTo>
                  <a:lnTo>
                    <a:pt x="1263" y="0"/>
                  </a:lnTo>
                  <a:lnTo>
                    <a:pt x="1379" y="0"/>
                  </a:lnTo>
                  <a:lnTo>
                    <a:pt x="1505" y="0"/>
                  </a:lnTo>
                  <a:lnTo>
                    <a:pt x="1637" y="0"/>
                  </a:lnTo>
                  <a:lnTo>
                    <a:pt x="1776" y="0"/>
                  </a:lnTo>
                  <a:lnTo>
                    <a:pt x="2248" y="0"/>
                  </a:lnTo>
                  <a:lnTo>
                    <a:pt x="2422" y="0"/>
                  </a:lnTo>
                  <a:lnTo>
                    <a:pt x="2606" y="0"/>
                  </a:lnTo>
                  <a:lnTo>
                    <a:pt x="2630" y="2"/>
                  </a:lnTo>
                  <a:lnTo>
                    <a:pt x="2650" y="11"/>
                  </a:lnTo>
                  <a:lnTo>
                    <a:pt x="2668" y="24"/>
                  </a:lnTo>
                  <a:lnTo>
                    <a:pt x="2681" y="41"/>
                  </a:lnTo>
                  <a:lnTo>
                    <a:pt x="2689" y="60"/>
                  </a:lnTo>
                  <a:lnTo>
                    <a:pt x="2693" y="82"/>
                  </a:lnTo>
                  <a:lnTo>
                    <a:pt x="2693" y="82"/>
                  </a:lnTo>
                  <a:lnTo>
                    <a:pt x="2693" y="83"/>
                  </a:lnTo>
                  <a:lnTo>
                    <a:pt x="2693" y="106"/>
                  </a:lnTo>
                  <a:lnTo>
                    <a:pt x="2693" y="116"/>
                  </a:lnTo>
                  <a:lnTo>
                    <a:pt x="2693" y="129"/>
                  </a:lnTo>
                  <a:lnTo>
                    <a:pt x="2693" y="641"/>
                  </a:lnTo>
                  <a:lnTo>
                    <a:pt x="2693" y="718"/>
                  </a:lnTo>
                  <a:lnTo>
                    <a:pt x="2693" y="801"/>
                  </a:lnTo>
                  <a:lnTo>
                    <a:pt x="2693" y="891"/>
                  </a:lnTo>
                  <a:lnTo>
                    <a:pt x="2693" y="1646"/>
                  </a:lnTo>
                  <a:lnTo>
                    <a:pt x="2693" y="1735"/>
                  </a:lnTo>
                  <a:lnTo>
                    <a:pt x="2693" y="1888"/>
                  </a:lnTo>
                  <a:lnTo>
                    <a:pt x="2689" y="1912"/>
                  </a:lnTo>
                  <a:lnTo>
                    <a:pt x="2681" y="1932"/>
                  </a:lnTo>
                  <a:lnTo>
                    <a:pt x="2668" y="1950"/>
                  </a:lnTo>
                  <a:lnTo>
                    <a:pt x="2650" y="1963"/>
                  </a:lnTo>
                  <a:lnTo>
                    <a:pt x="2630" y="1973"/>
                  </a:lnTo>
                  <a:lnTo>
                    <a:pt x="2606" y="1975"/>
                  </a:lnTo>
                  <a:lnTo>
                    <a:pt x="2496" y="1975"/>
                  </a:lnTo>
                  <a:lnTo>
                    <a:pt x="2465" y="1975"/>
                  </a:lnTo>
                  <a:lnTo>
                    <a:pt x="2390" y="1975"/>
                  </a:lnTo>
                  <a:lnTo>
                    <a:pt x="2344" y="1975"/>
                  </a:lnTo>
                  <a:lnTo>
                    <a:pt x="2293" y="1975"/>
                  </a:lnTo>
                  <a:lnTo>
                    <a:pt x="2233" y="1975"/>
                  </a:lnTo>
                  <a:lnTo>
                    <a:pt x="2167" y="1975"/>
                  </a:lnTo>
                  <a:lnTo>
                    <a:pt x="1828" y="1975"/>
                  </a:lnTo>
                  <a:lnTo>
                    <a:pt x="1828" y="1979"/>
                  </a:lnTo>
                  <a:lnTo>
                    <a:pt x="1829" y="1988"/>
                  </a:lnTo>
                  <a:lnTo>
                    <a:pt x="1830" y="2003"/>
                  </a:lnTo>
                  <a:lnTo>
                    <a:pt x="1831" y="2021"/>
                  </a:lnTo>
                  <a:lnTo>
                    <a:pt x="1834" y="2040"/>
                  </a:lnTo>
                  <a:lnTo>
                    <a:pt x="1837" y="2060"/>
                  </a:lnTo>
                  <a:lnTo>
                    <a:pt x="1841" y="2078"/>
                  </a:lnTo>
                  <a:lnTo>
                    <a:pt x="1844" y="2095"/>
                  </a:lnTo>
                  <a:lnTo>
                    <a:pt x="1849" y="2105"/>
                  </a:lnTo>
                  <a:lnTo>
                    <a:pt x="1863" y="2122"/>
                  </a:lnTo>
                  <a:lnTo>
                    <a:pt x="1880" y="2135"/>
                  </a:lnTo>
                  <a:lnTo>
                    <a:pt x="1899" y="2143"/>
                  </a:lnTo>
                  <a:lnTo>
                    <a:pt x="1919" y="2148"/>
                  </a:lnTo>
                  <a:lnTo>
                    <a:pt x="1938" y="2152"/>
                  </a:lnTo>
                  <a:lnTo>
                    <a:pt x="1956" y="2153"/>
                  </a:lnTo>
                  <a:lnTo>
                    <a:pt x="1972" y="2154"/>
                  </a:lnTo>
                  <a:lnTo>
                    <a:pt x="1983" y="2155"/>
                  </a:lnTo>
                  <a:lnTo>
                    <a:pt x="1989" y="2155"/>
                  </a:lnTo>
                  <a:lnTo>
                    <a:pt x="2006" y="2159"/>
                  </a:lnTo>
                  <a:lnTo>
                    <a:pt x="2022" y="2167"/>
                  </a:lnTo>
                  <a:lnTo>
                    <a:pt x="2034" y="2180"/>
                  </a:lnTo>
                  <a:lnTo>
                    <a:pt x="2043" y="2197"/>
                  </a:lnTo>
                  <a:lnTo>
                    <a:pt x="2046" y="2216"/>
                  </a:lnTo>
                  <a:lnTo>
                    <a:pt x="2046" y="2216"/>
                  </a:lnTo>
                  <a:lnTo>
                    <a:pt x="2046" y="2219"/>
                  </a:lnTo>
                  <a:lnTo>
                    <a:pt x="2046" y="2223"/>
                  </a:lnTo>
                  <a:lnTo>
                    <a:pt x="2046" y="2233"/>
                  </a:lnTo>
                  <a:lnTo>
                    <a:pt x="2046" y="2248"/>
                  </a:lnTo>
                  <a:lnTo>
                    <a:pt x="2043" y="2267"/>
                  </a:lnTo>
                  <a:lnTo>
                    <a:pt x="2034" y="2284"/>
                  </a:lnTo>
                  <a:lnTo>
                    <a:pt x="2022" y="2297"/>
                  </a:lnTo>
                  <a:lnTo>
                    <a:pt x="2006" y="2306"/>
                  </a:lnTo>
                  <a:lnTo>
                    <a:pt x="1989" y="2309"/>
                  </a:lnTo>
                  <a:lnTo>
                    <a:pt x="1989" y="2309"/>
                  </a:lnTo>
                  <a:lnTo>
                    <a:pt x="1989" y="2309"/>
                  </a:lnTo>
                  <a:lnTo>
                    <a:pt x="1986" y="2309"/>
                  </a:lnTo>
                  <a:lnTo>
                    <a:pt x="1983" y="2309"/>
                  </a:lnTo>
                  <a:lnTo>
                    <a:pt x="1978" y="2309"/>
                  </a:lnTo>
                  <a:lnTo>
                    <a:pt x="1779" y="2309"/>
                  </a:lnTo>
                  <a:lnTo>
                    <a:pt x="1737" y="2309"/>
                  </a:lnTo>
                  <a:lnTo>
                    <a:pt x="1689" y="2309"/>
                  </a:lnTo>
                  <a:lnTo>
                    <a:pt x="1637" y="2309"/>
                  </a:lnTo>
                  <a:lnTo>
                    <a:pt x="1443" y="2309"/>
                  </a:lnTo>
                  <a:lnTo>
                    <a:pt x="1365" y="2309"/>
                  </a:lnTo>
                  <a:lnTo>
                    <a:pt x="1279" y="2309"/>
                  </a:lnTo>
                  <a:lnTo>
                    <a:pt x="979" y="2309"/>
                  </a:lnTo>
                  <a:lnTo>
                    <a:pt x="863" y="2309"/>
                  </a:lnTo>
                  <a:lnTo>
                    <a:pt x="738" y="2309"/>
                  </a:lnTo>
                  <a:lnTo>
                    <a:pt x="720" y="2306"/>
                  </a:lnTo>
                  <a:lnTo>
                    <a:pt x="705" y="2297"/>
                  </a:lnTo>
                  <a:lnTo>
                    <a:pt x="692" y="2284"/>
                  </a:lnTo>
                  <a:lnTo>
                    <a:pt x="684" y="2267"/>
                  </a:lnTo>
                  <a:lnTo>
                    <a:pt x="681" y="2248"/>
                  </a:lnTo>
                  <a:lnTo>
                    <a:pt x="681" y="2216"/>
                  </a:lnTo>
                  <a:lnTo>
                    <a:pt x="684" y="2197"/>
                  </a:lnTo>
                  <a:lnTo>
                    <a:pt x="692" y="2180"/>
                  </a:lnTo>
                  <a:lnTo>
                    <a:pt x="705" y="2167"/>
                  </a:lnTo>
                  <a:lnTo>
                    <a:pt x="720" y="2159"/>
                  </a:lnTo>
                  <a:lnTo>
                    <a:pt x="738" y="2155"/>
                  </a:lnTo>
                  <a:lnTo>
                    <a:pt x="751" y="2155"/>
                  </a:lnTo>
                  <a:lnTo>
                    <a:pt x="769" y="2151"/>
                  </a:lnTo>
                  <a:lnTo>
                    <a:pt x="788" y="2148"/>
                  </a:lnTo>
                  <a:lnTo>
                    <a:pt x="807" y="2147"/>
                  </a:lnTo>
                  <a:lnTo>
                    <a:pt x="828" y="2143"/>
                  </a:lnTo>
                  <a:lnTo>
                    <a:pt x="845" y="2140"/>
                  </a:lnTo>
                  <a:lnTo>
                    <a:pt x="863" y="2133"/>
                  </a:lnTo>
                  <a:lnTo>
                    <a:pt x="880" y="2122"/>
                  </a:lnTo>
                  <a:lnTo>
                    <a:pt x="893" y="2105"/>
                  </a:lnTo>
                  <a:lnTo>
                    <a:pt x="899" y="2095"/>
                  </a:lnTo>
                  <a:lnTo>
                    <a:pt x="905" y="2078"/>
                  </a:lnTo>
                  <a:lnTo>
                    <a:pt x="909" y="2060"/>
                  </a:lnTo>
                  <a:lnTo>
                    <a:pt x="912" y="2040"/>
                  </a:lnTo>
                  <a:lnTo>
                    <a:pt x="915" y="2021"/>
                  </a:lnTo>
                  <a:lnTo>
                    <a:pt x="917" y="2003"/>
                  </a:lnTo>
                  <a:lnTo>
                    <a:pt x="918" y="1988"/>
                  </a:lnTo>
                  <a:lnTo>
                    <a:pt x="919" y="1979"/>
                  </a:lnTo>
                  <a:lnTo>
                    <a:pt x="919" y="1975"/>
                  </a:lnTo>
                  <a:lnTo>
                    <a:pt x="801" y="1975"/>
                  </a:lnTo>
                  <a:lnTo>
                    <a:pt x="770" y="1975"/>
                  </a:lnTo>
                  <a:lnTo>
                    <a:pt x="689" y="1975"/>
                  </a:lnTo>
                  <a:lnTo>
                    <a:pt x="640" y="1975"/>
                  </a:lnTo>
                  <a:lnTo>
                    <a:pt x="586" y="1975"/>
                  </a:lnTo>
                  <a:lnTo>
                    <a:pt x="524" y="1975"/>
                  </a:lnTo>
                  <a:lnTo>
                    <a:pt x="453" y="1975"/>
                  </a:lnTo>
                  <a:lnTo>
                    <a:pt x="93" y="1975"/>
                  </a:lnTo>
                  <a:lnTo>
                    <a:pt x="68" y="1973"/>
                  </a:lnTo>
                  <a:lnTo>
                    <a:pt x="47" y="1963"/>
                  </a:lnTo>
                  <a:lnTo>
                    <a:pt x="28" y="1950"/>
                  </a:lnTo>
                  <a:lnTo>
                    <a:pt x="13" y="1932"/>
                  </a:lnTo>
                  <a:lnTo>
                    <a:pt x="4" y="1912"/>
                  </a:lnTo>
                  <a:lnTo>
                    <a:pt x="0" y="1888"/>
                  </a:lnTo>
                  <a:lnTo>
                    <a:pt x="0" y="1888"/>
                  </a:lnTo>
                  <a:lnTo>
                    <a:pt x="0" y="1888"/>
                  </a:lnTo>
                  <a:lnTo>
                    <a:pt x="0" y="1887"/>
                  </a:lnTo>
                  <a:lnTo>
                    <a:pt x="0" y="1886"/>
                  </a:lnTo>
                  <a:lnTo>
                    <a:pt x="0" y="1882"/>
                  </a:lnTo>
                  <a:lnTo>
                    <a:pt x="0" y="1879"/>
                  </a:lnTo>
                  <a:lnTo>
                    <a:pt x="0" y="1873"/>
                  </a:lnTo>
                  <a:lnTo>
                    <a:pt x="0" y="1866"/>
                  </a:lnTo>
                  <a:lnTo>
                    <a:pt x="0" y="1855"/>
                  </a:lnTo>
                  <a:lnTo>
                    <a:pt x="0" y="1843"/>
                  </a:lnTo>
                  <a:lnTo>
                    <a:pt x="0" y="1329"/>
                  </a:lnTo>
                  <a:lnTo>
                    <a:pt x="0" y="1253"/>
                  </a:lnTo>
                  <a:lnTo>
                    <a:pt x="0" y="1171"/>
                  </a:lnTo>
                  <a:lnTo>
                    <a:pt x="0" y="1081"/>
                  </a:lnTo>
                  <a:lnTo>
                    <a:pt x="0" y="985"/>
                  </a:lnTo>
                  <a:lnTo>
                    <a:pt x="0" y="880"/>
                  </a:lnTo>
                  <a:lnTo>
                    <a:pt x="0" y="768"/>
                  </a:lnTo>
                  <a:lnTo>
                    <a:pt x="0" y="649"/>
                  </a:lnTo>
                  <a:lnTo>
                    <a:pt x="0" y="520"/>
                  </a:lnTo>
                  <a:lnTo>
                    <a:pt x="0" y="383"/>
                  </a:lnTo>
                  <a:lnTo>
                    <a:pt x="0" y="237"/>
                  </a:lnTo>
                  <a:lnTo>
                    <a:pt x="0" y="82"/>
                  </a:lnTo>
                  <a:lnTo>
                    <a:pt x="4" y="60"/>
                  </a:lnTo>
                  <a:lnTo>
                    <a:pt x="13" y="41"/>
                  </a:lnTo>
                  <a:lnTo>
                    <a:pt x="28" y="24"/>
                  </a:lnTo>
                  <a:lnTo>
                    <a:pt x="47" y="11"/>
                  </a:lnTo>
                  <a:lnTo>
                    <a:pt x="68" y="2"/>
                  </a:lnTo>
                  <a:lnTo>
                    <a:pt x="93" y="0"/>
                  </a:lnTo>
                  <a:lnTo>
                    <a:pt x="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2" name="TextBox 91"/>
          <p:cNvSpPr txBox="1"/>
          <p:nvPr/>
        </p:nvSpPr>
        <p:spPr>
          <a:xfrm>
            <a:off x="1896912" y="4463459"/>
            <a:ext cx="1956691" cy="738664"/>
          </a:xfrm>
          <a:prstGeom prst="rect">
            <a:avLst/>
          </a:prstGeom>
          <a:noFill/>
        </p:spPr>
        <p:txBody>
          <a:bodyPr wrap="none" lIns="182880" tIns="146304" rIns="182880" bIns="146304" rtlCol="0">
            <a:spAutoFit/>
          </a:bodyPr>
          <a:lstStyle/>
          <a:p>
            <a:pPr algn="ctr">
              <a:lnSpc>
                <a:spcPct val="90000"/>
              </a:lnSpc>
            </a:pPr>
            <a:r>
              <a:rPr lang="en-GB" sz="1600" spc="-50" dirty="0" smtClean="0">
                <a:gradFill>
                  <a:gsLst>
                    <a:gs pos="2917">
                      <a:schemeClr val="tx1"/>
                    </a:gs>
                    <a:gs pos="30000">
                      <a:schemeClr val="tx1"/>
                    </a:gs>
                  </a:gsLst>
                  <a:lin ang="5400000" scaled="0"/>
                </a:gradFill>
              </a:rPr>
              <a:t>Web-based Admin</a:t>
            </a:r>
          </a:p>
          <a:p>
            <a:pPr algn="ctr">
              <a:lnSpc>
                <a:spcPct val="90000"/>
              </a:lnSpc>
            </a:pPr>
            <a:r>
              <a:rPr lang="en-GB" sz="1600" spc="-50" dirty="0" smtClean="0">
                <a:gradFill>
                  <a:gsLst>
                    <a:gs pos="2917">
                      <a:schemeClr val="tx1"/>
                    </a:gs>
                    <a:gs pos="30000">
                      <a:schemeClr val="tx1"/>
                    </a:gs>
                  </a:gsLst>
                  <a:lin ang="5400000" scaled="0"/>
                </a:gradFill>
              </a:rPr>
              <a:t>Console</a:t>
            </a:r>
          </a:p>
        </p:txBody>
      </p:sp>
      <p:sp>
        <p:nvSpPr>
          <p:cNvPr id="28" name="Rectangle 27"/>
          <p:cNvSpPr/>
          <p:nvPr/>
        </p:nvSpPr>
        <p:spPr>
          <a:xfrm>
            <a:off x="6252210" y="6344706"/>
            <a:ext cx="6216080" cy="381755"/>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none" lIns="91390" rIns="137086" anchor="ctr" anchorCtr="0">
            <a:noAutofit/>
          </a:bodyPr>
          <a:lstStyle/>
          <a:p>
            <a:pPr marL="58703" defTabSz="913561" fontAlgn="base">
              <a:spcBef>
                <a:spcPct val="0"/>
              </a:spcBef>
              <a:spcAft>
                <a:spcPct val="0"/>
              </a:spcAft>
            </a:pPr>
            <a:r>
              <a:rPr lang="en-US" sz="2000" b="1" dirty="0" smtClean="0">
                <a:solidFill>
                  <a:schemeClr val="tx1"/>
                </a:solidFill>
              </a:rPr>
              <a:t>Manage </a:t>
            </a:r>
            <a:r>
              <a:rPr lang="en-US" sz="2000" b="1" dirty="0">
                <a:solidFill>
                  <a:schemeClr val="tx1"/>
                </a:solidFill>
              </a:rPr>
              <a:t>up to 4</a:t>
            </a:r>
            <a:r>
              <a:rPr lang="en-US" sz="2000" b="1" dirty="0" smtClean="0">
                <a:solidFill>
                  <a:schemeClr val="tx1"/>
                </a:solidFill>
              </a:rPr>
              <a:t>,000 users and 7,000 devices</a:t>
            </a:r>
            <a:endParaRPr lang="en-US" sz="2000" b="1" dirty="0">
              <a:solidFill>
                <a:schemeClr val="tx1"/>
              </a:solidFill>
            </a:endParaRPr>
          </a:p>
        </p:txBody>
      </p:sp>
      <p:grpSp>
        <p:nvGrpSpPr>
          <p:cNvPr id="5" name="Group 4"/>
          <p:cNvGrpSpPr/>
          <p:nvPr/>
        </p:nvGrpSpPr>
        <p:grpSpPr>
          <a:xfrm>
            <a:off x="9716073" y="4133076"/>
            <a:ext cx="1677004" cy="1592953"/>
            <a:chOff x="9716073" y="4133076"/>
            <a:chExt cx="1677004" cy="1592953"/>
          </a:xfrm>
        </p:grpSpPr>
        <p:pic>
          <p:nvPicPr>
            <p:cNvPr id="72" name="Picture 7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35291" y="4133076"/>
              <a:ext cx="1057786" cy="706366"/>
            </a:xfrm>
            <a:prstGeom prst="rect">
              <a:avLst/>
            </a:prstGeom>
          </p:spPr>
        </p:pic>
        <p:pic>
          <p:nvPicPr>
            <p:cNvPr id="75" name="Picture 7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16073" y="4187440"/>
              <a:ext cx="444416" cy="664847"/>
            </a:xfrm>
            <a:prstGeom prst="rect">
              <a:avLst/>
            </a:prstGeom>
          </p:spPr>
        </p:pic>
        <p:pic>
          <p:nvPicPr>
            <p:cNvPr id="30" name="Picture 2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98672" y="4920244"/>
              <a:ext cx="428844" cy="792503"/>
            </a:xfrm>
            <a:prstGeom prst="rect">
              <a:avLst/>
            </a:prstGeom>
          </p:spPr>
        </p:pic>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88218" y="4906963"/>
              <a:ext cx="551932" cy="819066"/>
            </a:xfrm>
            <a:prstGeom prst="rect">
              <a:avLst/>
            </a:prstGeom>
          </p:spPr>
        </p:pic>
      </p:grpSp>
    </p:spTree>
    <p:extLst>
      <p:ext uri="{BB962C8B-B14F-4D97-AF65-F5344CB8AC3E}">
        <p14:creationId xmlns:p14="http://schemas.microsoft.com/office/powerpoint/2010/main" val="1890774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SMB CHALLENGES </a:t>
            </a:r>
            <a:r>
              <a:rPr lang="en-US" dirty="0" smtClean="0">
                <a:solidFill>
                  <a:schemeClr val="tx1"/>
                </a:solidFill>
              </a:rPr>
              <a:t>IN </a:t>
            </a:r>
            <a:r>
              <a:rPr lang="en-US" dirty="0">
                <a:solidFill>
                  <a:schemeClr val="tx1"/>
                </a:solidFill>
              </a:rPr>
              <a:t>MANAGING</a:t>
            </a:r>
            <a:r>
              <a:rPr lang="en-US" dirty="0" smtClean="0">
                <a:solidFill>
                  <a:srgbClr val="FF0000"/>
                </a:solidFill>
              </a:rPr>
              <a:t> </a:t>
            </a:r>
            <a:r>
              <a:rPr lang="en-US" dirty="0" smtClean="0">
                <a:solidFill>
                  <a:schemeClr val="tx1"/>
                </a:solidFill>
              </a:rPr>
              <a:t>PC’S</a:t>
            </a:r>
            <a:endParaRPr lang="en-US" sz="5507" dirty="0">
              <a:solidFill>
                <a:schemeClr val="tx1"/>
              </a:solidFill>
              <a:ea typeface="Segoe UI" pitchFamily="34" charset="0"/>
            </a:endParaRPr>
          </a:p>
        </p:txBody>
      </p:sp>
      <p:sp>
        <p:nvSpPr>
          <p:cNvPr id="102" name="Text Placeholder 3"/>
          <p:cNvSpPr txBox="1">
            <a:spLocks/>
          </p:cNvSpPr>
          <p:nvPr/>
        </p:nvSpPr>
        <p:spPr>
          <a:xfrm>
            <a:off x="5477005" y="1900319"/>
            <a:ext cx="6162824" cy="3005627"/>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1224"/>
              </a:spcAft>
            </a:pPr>
            <a:r>
              <a:rPr lang="en-CA" sz="2448" dirty="0">
                <a:solidFill>
                  <a:srgbClr val="FFC40C"/>
                </a:solidFill>
              </a:rPr>
              <a:t>Workers in many locations</a:t>
            </a:r>
          </a:p>
          <a:p>
            <a:pPr lvl="1">
              <a:spcAft>
                <a:spcPts val="1224"/>
              </a:spcAft>
            </a:pPr>
            <a:r>
              <a:rPr lang="en-CA" sz="2448" dirty="0">
                <a:solidFill>
                  <a:srgbClr val="FFC40C"/>
                </a:solidFill>
              </a:rPr>
              <a:t>Non-domain joined desktops</a:t>
            </a:r>
          </a:p>
          <a:p>
            <a:pPr lvl="1">
              <a:spcAft>
                <a:spcPts val="1224"/>
              </a:spcAft>
            </a:pPr>
            <a:r>
              <a:rPr lang="en-CA" sz="2448" dirty="0">
                <a:solidFill>
                  <a:srgbClr val="FFC40C"/>
                </a:solidFill>
              </a:rPr>
              <a:t>Workers “offline” for extended periods</a:t>
            </a:r>
          </a:p>
          <a:p>
            <a:pPr lvl="1">
              <a:spcAft>
                <a:spcPts val="1224"/>
              </a:spcAft>
            </a:pPr>
            <a:r>
              <a:rPr lang="en-CA" sz="2448" dirty="0">
                <a:solidFill>
                  <a:srgbClr val="FFC40C"/>
                </a:solidFill>
              </a:rPr>
              <a:t>Compromised security on remote PCs</a:t>
            </a:r>
          </a:p>
          <a:p>
            <a:pPr lvl="1">
              <a:spcAft>
                <a:spcPts val="1224"/>
              </a:spcAft>
            </a:pPr>
            <a:r>
              <a:rPr lang="en-CA" sz="2448" dirty="0">
                <a:solidFill>
                  <a:srgbClr val="FFC40C"/>
                </a:solidFill>
              </a:rPr>
              <a:t>Multiple configurations, versions</a:t>
            </a:r>
          </a:p>
          <a:p>
            <a:pPr lvl="1">
              <a:spcAft>
                <a:spcPts val="1224"/>
              </a:spcAft>
            </a:pPr>
            <a:r>
              <a:rPr lang="en-CA" sz="2448" dirty="0">
                <a:solidFill>
                  <a:srgbClr val="FFC40C"/>
                </a:solidFill>
              </a:rPr>
              <a:t>Lack of insight into PCs &amp; inventory</a:t>
            </a:r>
          </a:p>
          <a:p>
            <a:pPr lvl="1">
              <a:spcAft>
                <a:spcPts val="1224"/>
              </a:spcAft>
            </a:pPr>
            <a:r>
              <a:rPr lang="en-CA" sz="2448" dirty="0">
                <a:solidFill>
                  <a:srgbClr val="FFC40C"/>
                </a:solidFill>
              </a:rPr>
              <a:t>Infrastructure investments required</a:t>
            </a:r>
          </a:p>
        </p:txBody>
      </p:sp>
      <p:sp>
        <p:nvSpPr>
          <p:cNvPr id="103" name="Rectangle 102"/>
          <p:cNvSpPr/>
          <p:nvPr/>
        </p:nvSpPr>
        <p:spPr bwMode="auto">
          <a:xfrm>
            <a:off x="3247670" y="3841126"/>
            <a:ext cx="1916997" cy="1916998"/>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1836" dirty="0">
                <a:gradFill>
                  <a:gsLst>
                    <a:gs pos="0">
                      <a:srgbClr val="FFFFFF"/>
                    </a:gs>
                    <a:gs pos="100000">
                      <a:srgbClr val="FFFFFF"/>
                    </a:gs>
                  </a:gsLst>
                  <a:lin ang="5400000" scaled="0"/>
                </a:gradFill>
                <a:ea typeface="Segoe UI" pitchFamily="34" charset="0"/>
                <a:cs typeface="Segoe UI" pitchFamily="34" charset="0"/>
              </a:rPr>
              <a:t>Reliability</a:t>
            </a:r>
          </a:p>
        </p:txBody>
      </p:sp>
      <p:sp>
        <p:nvSpPr>
          <p:cNvPr id="104" name="Rectangle 103"/>
          <p:cNvSpPr/>
          <p:nvPr/>
        </p:nvSpPr>
        <p:spPr bwMode="auto">
          <a:xfrm>
            <a:off x="1225776" y="1813684"/>
            <a:ext cx="1916997" cy="1916998"/>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r>
              <a:rPr lang="en-US" sz="1836" dirty="0">
                <a:gradFill>
                  <a:gsLst>
                    <a:gs pos="0">
                      <a:srgbClr val="FFFFFF"/>
                    </a:gs>
                    <a:gs pos="100000">
                      <a:srgbClr val="FFFFFF"/>
                    </a:gs>
                  </a:gsLst>
                  <a:lin ang="5400000" scaled="0"/>
                </a:gradFill>
                <a:ea typeface="Segoe UI" pitchFamily="34" charset="0"/>
                <a:cs typeface="Segoe UI" pitchFamily="34" charset="0"/>
              </a:rPr>
              <a:t>Security</a:t>
            </a:r>
          </a:p>
        </p:txBody>
      </p:sp>
      <p:pic>
        <p:nvPicPr>
          <p:cNvPr id="105" name="Picture 4" descr="http://ts1.mm.bing.net/images/thumbnail.aspx?q=1516262196964&amp;id=a65931887e251509bea6492a868a6361&amp;url=http%3a%2f%2fwww.impactlab.net%2fwp-content%2fuploads%2f2010%2f10%2fbusiness-traveler.jpg"/>
          <p:cNvPicPr>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25776" y="3841127"/>
            <a:ext cx="1921163" cy="192116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8" descr="http://ts4.mm.bing.net/images/thumbnail.aspx?q=1583480898599&amp;id=b70da8655c92f29f773521ee2b494e4c&amp;url=http%3a%2f%2fwww.homeofficeidea.com%2fwp-content%2fuploads%2f2011%2f08%2fHome-Office-Ideas-3.jpg"/>
          <p:cNvPicPr>
            <a:picLocks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47671" y="1809519"/>
            <a:ext cx="1921163" cy="192116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eventsql\dvd\Online_ART\DVD_Art_Sept-2-2010\Artwork_Imagery\Brand Photos\Server Tools - No_exp\00914378.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47671" y="3841126"/>
            <a:ext cx="1921163" cy="1916997"/>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eventsql\dvd\Online_ART\DVD_Art_Sept-2-2010\Artwork_Imagery\Brand Photos\Unified Communications\Brand Library - no exp\OFC09_Peter_003.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225776" y="1809519"/>
            <a:ext cx="1921163" cy="192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07697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9371" y="107186"/>
            <a:ext cx="11591564" cy="738664"/>
          </a:xfrm>
        </p:spPr>
        <p:txBody>
          <a:bodyPr/>
          <a:lstStyle/>
          <a:p>
            <a:r>
              <a:rPr lang="en-US" sz="4000" dirty="0" smtClean="0"/>
              <a:t>Manage </a:t>
            </a:r>
            <a:r>
              <a:rPr lang="en-US" sz="4000" dirty="0"/>
              <a:t>and Secure </a:t>
            </a:r>
            <a:r>
              <a:rPr lang="en-US" sz="4000" dirty="0" smtClean="0"/>
              <a:t>PCs Anywhere</a:t>
            </a:r>
            <a:endParaRPr lang="en-US" sz="3672" dirty="0"/>
          </a:p>
        </p:txBody>
      </p:sp>
      <p:pic>
        <p:nvPicPr>
          <p:cNvPr id="10" name="Picture 9" descr="cloud 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71165" flipH="1">
            <a:off x="461021" y="2865056"/>
            <a:ext cx="2954258" cy="1567131"/>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990" y="2382325"/>
            <a:ext cx="5486400" cy="4181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ounded Rectangle 10"/>
          <p:cNvSpPr/>
          <p:nvPr/>
        </p:nvSpPr>
        <p:spPr bwMode="auto">
          <a:xfrm>
            <a:off x="7228558" y="1790697"/>
            <a:ext cx="4010194" cy="373041"/>
          </a:xfrm>
          <a:prstGeom prst="roundRect">
            <a:avLst>
              <a:gd name="adj" fmla="val 17611"/>
            </a:avLst>
          </a:prstGeom>
          <a:noFill/>
          <a:ln w="12700">
            <a:noFill/>
            <a:headEnd type="none" w="med" len="med"/>
            <a:tailEnd type="none" w="med" len="med"/>
          </a:ln>
          <a:effectLst/>
        </p:spPr>
        <p:txBody>
          <a:bodyPr vert="horz" wrap="none" lIns="139891" tIns="46630" rIns="27978" bIns="46630" numCol="1" rtlCol="0" anchor="ctr" anchorCtr="0" compatLnSpc="1">
            <a:prstTxWarp prst="textNoShape">
              <a:avLst/>
            </a:prstTxWarp>
            <a:normAutofit lnSpcReduction="10000"/>
          </a:bodyPr>
          <a:lstStyle/>
          <a:p>
            <a:pPr marL="342900" lvl="1" indent="-342900" fontAlgn="base">
              <a:lnSpc>
                <a:spcPct val="90000"/>
              </a:lnSpc>
              <a:spcBef>
                <a:spcPct val="0"/>
              </a:spcBef>
              <a:spcAft>
                <a:spcPct val="35000"/>
              </a:spcAft>
              <a:buClr>
                <a:schemeClr val="tx1"/>
              </a:buClr>
              <a:buSzPct val="90000"/>
              <a:buFont typeface="Wingdings" pitchFamily="2" charset="2"/>
              <a:buChar char="ü"/>
              <a:defRPr/>
            </a:pPr>
            <a:r>
              <a:rPr lang="en-US" altLang="zh-CN" sz="1836" dirty="0">
                <a:effectLst/>
                <a:ea typeface="Segoe UI" pitchFamily="34" charset="0"/>
                <a:cs typeface="Segoe UI" pitchFamily="34" charset="0"/>
              </a:rPr>
              <a:t>Help protect PCs from malware</a:t>
            </a:r>
          </a:p>
        </p:txBody>
      </p:sp>
      <p:sp>
        <p:nvSpPr>
          <p:cNvPr id="12" name="Rounded Rectangle 11"/>
          <p:cNvSpPr/>
          <p:nvPr/>
        </p:nvSpPr>
        <p:spPr bwMode="auto">
          <a:xfrm>
            <a:off x="7228558" y="2252562"/>
            <a:ext cx="4010194" cy="373041"/>
          </a:xfrm>
          <a:prstGeom prst="roundRect">
            <a:avLst>
              <a:gd name="adj" fmla="val 17611"/>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none" lIns="139891" tIns="46630" rIns="27978" bIns="46630" numCol="1" rtlCol="0" anchor="ctr" anchorCtr="0" compatLnSpc="1">
            <a:prstTxWarp prst="textNoShape">
              <a:avLst/>
            </a:prstTxWarp>
            <a:normAutofit lnSpcReduction="10000"/>
          </a:bodyPr>
          <a:lstStyle/>
          <a:p>
            <a:pPr marL="342900" lvl="1" indent="-342900" fontAlgn="base">
              <a:lnSpc>
                <a:spcPct val="90000"/>
              </a:lnSpc>
              <a:spcBef>
                <a:spcPct val="0"/>
              </a:spcBef>
              <a:spcAft>
                <a:spcPct val="35000"/>
              </a:spcAft>
              <a:buClr>
                <a:schemeClr val="tx1"/>
              </a:buClr>
              <a:buSzPct val="90000"/>
              <a:buFont typeface="Wingdings" pitchFamily="2" charset="2"/>
              <a:buChar char="ü"/>
              <a:defRPr/>
            </a:pPr>
            <a:r>
              <a:rPr lang="en-US" altLang="zh-CN" sz="1836" dirty="0">
                <a:ea typeface="Segoe UI" pitchFamily="34" charset="0"/>
                <a:cs typeface="Segoe UI" pitchFamily="34" charset="0"/>
              </a:rPr>
              <a:t>Manage updates </a:t>
            </a:r>
            <a:r>
              <a:rPr lang="en-US" altLang="zh-CN" sz="1836" i="1" dirty="0">
                <a:ea typeface="Segoe UI" pitchFamily="34" charset="0"/>
                <a:cs typeface="Segoe UI" pitchFamily="34" charset="0"/>
              </a:rPr>
              <a:t>	</a:t>
            </a:r>
            <a:endParaRPr lang="en-US" altLang="zh-CN" sz="1836" dirty="0">
              <a:ea typeface="Segoe UI" pitchFamily="34" charset="0"/>
              <a:cs typeface="Segoe UI" pitchFamily="34" charset="0"/>
            </a:endParaRPr>
          </a:p>
        </p:txBody>
      </p:sp>
      <p:sp>
        <p:nvSpPr>
          <p:cNvPr id="13" name="Rounded Rectangle 12"/>
          <p:cNvSpPr/>
          <p:nvPr/>
        </p:nvSpPr>
        <p:spPr bwMode="auto">
          <a:xfrm>
            <a:off x="7228558" y="3176292"/>
            <a:ext cx="4010194" cy="373041"/>
          </a:xfrm>
          <a:prstGeom prst="roundRect">
            <a:avLst>
              <a:gd name="adj" fmla="val 17611"/>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none" lIns="139891" tIns="46630" rIns="27978" bIns="46630" numCol="1" rtlCol="0" anchor="ctr" anchorCtr="0" compatLnSpc="1">
            <a:prstTxWarp prst="textNoShape">
              <a:avLst/>
            </a:prstTxWarp>
            <a:normAutofit lnSpcReduction="10000"/>
          </a:bodyPr>
          <a:lstStyle/>
          <a:p>
            <a:pPr marL="291436" lvl="1" indent="-291436" fontAlgn="base">
              <a:lnSpc>
                <a:spcPct val="90000"/>
              </a:lnSpc>
              <a:spcBef>
                <a:spcPct val="0"/>
              </a:spcBef>
              <a:spcAft>
                <a:spcPct val="35000"/>
              </a:spcAft>
              <a:buClr>
                <a:schemeClr val="tx1"/>
              </a:buClr>
              <a:buSzPct val="90000"/>
              <a:buFont typeface="Wingdings" pitchFamily="2" charset="2"/>
              <a:buChar char="ü"/>
              <a:defRPr/>
            </a:pPr>
            <a:r>
              <a:rPr lang="en-US" altLang="zh-CN" sz="1836" dirty="0">
                <a:ea typeface="Segoe UI" pitchFamily="34" charset="0"/>
                <a:cs typeface="Segoe UI" pitchFamily="34" charset="0"/>
              </a:rPr>
              <a:t>Proactive monitoring and alerts</a:t>
            </a:r>
          </a:p>
        </p:txBody>
      </p:sp>
      <p:sp>
        <p:nvSpPr>
          <p:cNvPr id="14" name="Rounded Rectangle 13"/>
          <p:cNvSpPr/>
          <p:nvPr/>
        </p:nvSpPr>
        <p:spPr bwMode="auto">
          <a:xfrm>
            <a:off x="7228558" y="3638157"/>
            <a:ext cx="4010194" cy="373041"/>
          </a:xfrm>
          <a:prstGeom prst="roundRect">
            <a:avLst>
              <a:gd name="adj" fmla="val 17611"/>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none" lIns="139891" tIns="46630" rIns="27978" bIns="46630" numCol="1" rtlCol="0" anchor="ctr" anchorCtr="0" compatLnSpc="1">
            <a:prstTxWarp prst="textNoShape">
              <a:avLst/>
            </a:prstTxWarp>
            <a:normAutofit lnSpcReduction="10000"/>
          </a:bodyPr>
          <a:lstStyle/>
          <a:p>
            <a:pPr marL="291436" lvl="1" indent="-291436" fontAlgn="base">
              <a:lnSpc>
                <a:spcPct val="90000"/>
              </a:lnSpc>
              <a:spcBef>
                <a:spcPct val="0"/>
              </a:spcBef>
              <a:spcAft>
                <a:spcPct val="35000"/>
              </a:spcAft>
              <a:buClr>
                <a:schemeClr val="tx1"/>
              </a:buClr>
              <a:buSzPct val="90000"/>
              <a:buFont typeface="Wingdings" pitchFamily="2" charset="2"/>
              <a:buChar char="ü"/>
              <a:defRPr/>
            </a:pPr>
            <a:r>
              <a:rPr lang="en-US" altLang="zh-CN" sz="1836" dirty="0">
                <a:ea typeface="Segoe UI" pitchFamily="34" charset="0"/>
                <a:cs typeface="Segoe UI" pitchFamily="34" charset="0"/>
              </a:rPr>
              <a:t>Provide remote assistance</a:t>
            </a:r>
          </a:p>
        </p:txBody>
      </p:sp>
      <p:sp>
        <p:nvSpPr>
          <p:cNvPr id="15" name="Rounded Rectangle 14"/>
          <p:cNvSpPr/>
          <p:nvPr/>
        </p:nvSpPr>
        <p:spPr bwMode="auto">
          <a:xfrm>
            <a:off x="7228558" y="4100022"/>
            <a:ext cx="4010194" cy="373041"/>
          </a:xfrm>
          <a:prstGeom prst="roundRect">
            <a:avLst>
              <a:gd name="adj" fmla="val 17611"/>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none" lIns="139891" tIns="46630" rIns="27978" bIns="46630" numCol="1" rtlCol="0" anchor="ctr" anchorCtr="0" compatLnSpc="1">
            <a:prstTxWarp prst="textNoShape">
              <a:avLst/>
            </a:prstTxWarp>
            <a:normAutofit lnSpcReduction="10000"/>
          </a:bodyPr>
          <a:lstStyle/>
          <a:p>
            <a:pPr marL="291436" lvl="1" indent="-291436" fontAlgn="base">
              <a:lnSpc>
                <a:spcPct val="90000"/>
              </a:lnSpc>
              <a:spcBef>
                <a:spcPct val="0"/>
              </a:spcBef>
              <a:spcAft>
                <a:spcPct val="35000"/>
              </a:spcAft>
              <a:buClr>
                <a:schemeClr val="tx1"/>
              </a:buClr>
              <a:buSzPct val="90000"/>
              <a:buFont typeface="Wingdings" pitchFamily="2" charset="2"/>
              <a:buChar char="ü"/>
              <a:defRPr/>
            </a:pPr>
            <a:r>
              <a:rPr lang="en-US" altLang="zh-CN" sz="1836" dirty="0">
                <a:ea typeface="Segoe UI" pitchFamily="34" charset="0"/>
                <a:cs typeface="Segoe UI" pitchFamily="34" charset="0"/>
              </a:rPr>
              <a:t>Inventory hardware and software </a:t>
            </a:r>
          </a:p>
        </p:txBody>
      </p:sp>
      <p:sp>
        <p:nvSpPr>
          <p:cNvPr id="16" name="Rounded Rectangle 15"/>
          <p:cNvSpPr/>
          <p:nvPr/>
        </p:nvSpPr>
        <p:spPr bwMode="auto">
          <a:xfrm>
            <a:off x="7228558" y="4561887"/>
            <a:ext cx="4010194" cy="373041"/>
          </a:xfrm>
          <a:prstGeom prst="roundRect">
            <a:avLst>
              <a:gd name="adj" fmla="val 17611"/>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none" lIns="139891" tIns="46630" rIns="27978" bIns="46630" numCol="1" rtlCol="0" anchor="ctr" anchorCtr="0" compatLnSpc="1">
            <a:prstTxWarp prst="textNoShape">
              <a:avLst/>
            </a:prstTxWarp>
            <a:normAutofit lnSpcReduction="10000"/>
          </a:bodyPr>
          <a:lstStyle/>
          <a:p>
            <a:pPr marL="291436" lvl="1" indent="-291436" fontAlgn="base">
              <a:lnSpc>
                <a:spcPct val="90000"/>
              </a:lnSpc>
              <a:spcBef>
                <a:spcPct val="0"/>
              </a:spcBef>
              <a:spcAft>
                <a:spcPct val="35000"/>
              </a:spcAft>
              <a:buClr>
                <a:schemeClr val="tx1"/>
              </a:buClr>
              <a:buSzPct val="90000"/>
              <a:buFont typeface="Wingdings" pitchFamily="2" charset="2"/>
              <a:buChar char="ü"/>
              <a:defRPr/>
            </a:pPr>
            <a:r>
              <a:rPr lang="en-US" altLang="zh-CN" sz="1836" dirty="0">
                <a:ea typeface="Segoe UI" pitchFamily="34" charset="0"/>
                <a:cs typeface="Segoe UI" pitchFamily="34" charset="0"/>
              </a:rPr>
              <a:t>Monitor &amp; track licenses</a:t>
            </a:r>
          </a:p>
        </p:txBody>
      </p:sp>
      <p:sp>
        <p:nvSpPr>
          <p:cNvPr id="17" name="Rounded Rectangle 16"/>
          <p:cNvSpPr/>
          <p:nvPr/>
        </p:nvSpPr>
        <p:spPr bwMode="auto">
          <a:xfrm>
            <a:off x="7231647" y="5023752"/>
            <a:ext cx="4010194" cy="373041"/>
          </a:xfrm>
          <a:prstGeom prst="roundRect">
            <a:avLst>
              <a:gd name="adj" fmla="val 17611"/>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none" lIns="139891" tIns="46630" rIns="27978" bIns="46630" numCol="1" rtlCol="0" anchor="ctr" anchorCtr="0" compatLnSpc="1">
            <a:prstTxWarp prst="textNoShape">
              <a:avLst/>
            </a:prstTxWarp>
            <a:normAutofit lnSpcReduction="10000"/>
          </a:bodyPr>
          <a:lstStyle/>
          <a:p>
            <a:pPr marL="291436" lvl="1" indent="-291436" fontAlgn="base">
              <a:lnSpc>
                <a:spcPct val="90000"/>
              </a:lnSpc>
              <a:spcBef>
                <a:spcPct val="0"/>
              </a:spcBef>
              <a:spcAft>
                <a:spcPct val="35000"/>
              </a:spcAft>
              <a:buClr>
                <a:schemeClr val="tx1"/>
              </a:buClr>
              <a:buSzPct val="90000"/>
              <a:buFont typeface="Wingdings" pitchFamily="2" charset="2"/>
              <a:buChar char="ü"/>
              <a:defRPr/>
            </a:pPr>
            <a:r>
              <a:rPr lang="en-US" altLang="zh-CN" sz="1836" dirty="0">
                <a:ea typeface="Segoe UI" pitchFamily="34" charset="0"/>
                <a:cs typeface="Segoe UI" pitchFamily="34" charset="0"/>
              </a:rPr>
              <a:t>Increase insight with reporting</a:t>
            </a:r>
          </a:p>
        </p:txBody>
      </p:sp>
      <p:sp>
        <p:nvSpPr>
          <p:cNvPr id="18" name="Rounded Rectangle 17"/>
          <p:cNvSpPr/>
          <p:nvPr/>
        </p:nvSpPr>
        <p:spPr bwMode="auto">
          <a:xfrm>
            <a:off x="7197643" y="5485616"/>
            <a:ext cx="4010194" cy="373041"/>
          </a:xfrm>
          <a:prstGeom prst="roundRect">
            <a:avLst>
              <a:gd name="adj" fmla="val 17611"/>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none" lIns="139891" tIns="46630" rIns="27978" bIns="46630" numCol="1" rtlCol="0" anchor="ctr" anchorCtr="0" compatLnSpc="1">
            <a:prstTxWarp prst="textNoShape">
              <a:avLst/>
            </a:prstTxWarp>
            <a:normAutofit lnSpcReduction="10000"/>
          </a:bodyPr>
          <a:lstStyle/>
          <a:p>
            <a:pPr marL="291436" lvl="1" indent="-291436" fontAlgn="base">
              <a:lnSpc>
                <a:spcPct val="90000"/>
              </a:lnSpc>
              <a:spcBef>
                <a:spcPct val="0"/>
              </a:spcBef>
              <a:spcAft>
                <a:spcPct val="35000"/>
              </a:spcAft>
              <a:buClr>
                <a:schemeClr val="tx1"/>
              </a:buClr>
              <a:buSzPct val="90000"/>
              <a:buFont typeface="Wingdings" pitchFamily="2" charset="2"/>
              <a:buChar char="ü"/>
              <a:defRPr/>
            </a:pPr>
            <a:r>
              <a:rPr lang="en-US" altLang="zh-CN" sz="1836" dirty="0">
                <a:ea typeface="Segoe UI" pitchFamily="34" charset="0"/>
                <a:cs typeface="Segoe UI" pitchFamily="34" charset="0"/>
              </a:rPr>
              <a:t>Set security policies</a:t>
            </a:r>
          </a:p>
        </p:txBody>
      </p:sp>
      <p:sp>
        <p:nvSpPr>
          <p:cNvPr id="19" name="Rounded Rectangle 18"/>
          <p:cNvSpPr/>
          <p:nvPr/>
        </p:nvSpPr>
        <p:spPr bwMode="auto">
          <a:xfrm>
            <a:off x="7225905" y="2714427"/>
            <a:ext cx="4010194" cy="373041"/>
          </a:xfrm>
          <a:prstGeom prst="roundRect">
            <a:avLst>
              <a:gd name="adj" fmla="val 17611"/>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none" lIns="139891" tIns="46630" rIns="27978" bIns="46630" numCol="1" rtlCol="0" anchor="ctr" anchorCtr="0" compatLnSpc="1">
            <a:prstTxWarp prst="textNoShape">
              <a:avLst/>
            </a:prstTxWarp>
            <a:normAutofit lnSpcReduction="10000"/>
          </a:bodyPr>
          <a:lstStyle/>
          <a:p>
            <a:pPr marL="291436" lvl="1" indent="-291436" fontAlgn="base">
              <a:lnSpc>
                <a:spcPct val="90000"/>
              </a:lnSpc>
              <a:spcBef>
                <a:spcPct val="0"/>
              </a:spcBef>
              <a:spcAft>
                <a:spcPct val="35000"/>
              </a:spcAft>
              <a:buClr>
                <a:schemeClr val="tx1"/>
              </a:buClr>
              <a:buSzPct val="90000"/>
              <a:buFont typeface="Wingdings" pitchFamily="2" charset="2"/>
              <a:buChar char="ü"/>
              <a:defRPr/>
            </a:pPr>
            <a:r>
              <a:rPr lang="en-US" altLang="zh-CN" sz="1836" dirty="0">
                <a:ea typeface="Segoe UI" pitchFamily="34" charset="0"/>
                <a:cs typeface="Segoe UI" pitchFamily="34" charset="0"/>
              </a:rPr>
              <a:t>Distribute software</a:t>
            </a:r>
          </a:p>
        </p:txBody>
      </p:sp>
      <p:sp>
        <p:nvSpPr>
          <p:cNvPr id="22" name="TextBox 21"/>
          <p:cNvSpPr txBox="1"/>
          <p:nvPr/>
        </p:nvSpPr>
        <p:spPr>
          <a:xfrm>
            <a:off x="7236436" y="1296340"/>
            <a:ext cx="1976677" cy="384205"/>
          </a:xfrm>
          <a:prstGeom prst="rect">
            <a:avLst/>
          </a:prstGeom>
          <a:noFill/>
        </p:spPr>
        <p:txBody>
          <a:bodyPr wrap="none" lIns="0" tIns="0" rIns="0" bIns="0" rtlCol="0">
            <a:spAutoFit/>
          </a:bodyPr>
          <a:lstStyle/>
          <a:p>
            <a:r>
              <a:rPr lang="en-US" sz="2448" dirty="0">
                <a:ln w="0"/>
              </a:rPr>
              <a:t>Latest Release</a:t>
            </a:r>
            <a:endParaRPr lang="en-US" sz="2448" b="1" spc="-71" dirty="0"/>
          </a:p>
        </p:txBody>
      </p:sp>
      <p:pic>
        <p:nvPicPr>
          <p:cNvPr id="27" name="Picture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4154" y="4349603"/>
            <a:ext cx="3184968" cy="1792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341924" y="1307431"/>
            <a:ext cx="5887425" cy="707886"/>
          </a:xfrm>
          <a:prstGeom prst="rect">
            <a:avLst/>
          </a:prstGeom>
        </p:spPr>
        <p:txBody>
          <a:bodyPr wrap="square">
            <a:spAutoFit/>
          </a:bodyPr>
          <a:lstStyle/>
          <a:p>
            <a:r>
              <a:rPr lang="en-US" sz="2000" dirty="0"/>
              <a:t>Simple web-based </a:t>
            </a:r>
            <a:r>
              <a:rPr lang="en-US" sz="2000" dirty="0" smtClean="0"/>
              <a:t>Administration Console </a:t>
            </a:r>
            <a:r>
              <a:rPr lang="en-US" sz="2000" dirty="0"/>
              <a:t>and a richer </a:t>
            </a:r>
            <a:r>
              <a:rPr lang="en-US" sz="2000" dirty="0" smtClean="0"/>
              <a:t>experience for </a:t>
            </a:r>
            <a:r>
              <a:rPr lang="en-US" sz="2000" dirty="0"/>
              <a:t>Information Workers</a:t>
            </a:r>
            <a:endParaRPr lang="en-GB" sz="2000" dirty="0"/>
          </a:p>
        </p:txBody>
      </p:sp>
    </p:spTree>
    <p:extLst>
      <p:ext uri="{BB962C8B-B14F-4D97-AF65-F5344CB8AC3E}">
        <p14:creationId xmlns:p14="http://schemas.microsoft.com/office/powerpoint/2010/main" val="63486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Managing PCs with Windows Intune</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53674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1603038" cy="765175"/>
          </a:xfrm>
        </p:spPr>
        <p:txBody>
          <a:bodyPr/>
          <a:lstStyle/>
          <a:p>
            <a:r>
              <a:rPr lang="en-US" sz="4000" dirty="0"/>
              <a:t>Mobile Device Management with Windows Intune</a:t>
            </a:r>
          </a:p>
        </p:txBody>
      </p:sp>
      <p:sp>
        <p:nvSpPr>
          <p:cNvPr id="4" name="TextBox 3"/>
          <p:cNvSpPr txBox="1"/>
          <p:nvPr/>
        </p:nvSpPr>
        <p:spPr>
          <a:xfrm>
            <a:off x="190851" y="855199"/>
            <a:ext cx="11412187" cy="6235553"/>
          </a:xfrm>
          <a:prstGeom prst="rect">
            <a:avLst/>
          </a:prstGeom>
          <a:noFill/>
        </p:spPr>
        <p:txBody>
          <a:bodyPr wrap="square" lIns="182880" tIns="146304" rIns="182880" bIns="146304" rtlCol="0">
            <a:spAutoFit/>
          </a:bodyPr>
          <a:lstStyle/>
          <a:p>
            <a:pPr>
              <a:lnSpc>
                <a:spcPct val="90000"/>
              </a:lnSpc>
              <a:spcAft>
                <a:spcPts val="600"/>
              </a:spcAft>
            </a:pPr>
            <a:r>
              <a:rPr lang="en-US" sz="2000" b="1" dirty="0" smtClean="0">
                <a:gradFill>
                  <a:gsLst>
                    <a:gs pos="2917">
                      <a:schemeClr val="tx1"/>
                    </a:gs>
                    <a:gs pos="30000">
                      <a:schemeClr val="tx1"/>
                    </a:gs>
                  </a:gsLst>
                  <a:lin ang="5400000" scaled="0"/>
                </a:gradFill>
              </a:rPr>
              <a:t>Integration with O365/Exchange</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Basic security for non MDM devices accessing email</a:t>
            </a:r>
          </a:p>
          <a:p>
            <a:pPr>
              <a:lnSpc>
                <a:spcPct val="90000"/>
              </a:lnSpc>
              <a:spcAft>
                <a:spcPts val="600"/>
              </a:spcAft>
            </a:pPr>
            <a:endParaRPr lang="en-US" sz="2000" dirty="0" smtClean="0">
              <a:gradFill>
                <a:gsLst>
                  <a:gs pos="2917">
                    <a:schemeClr val="tx1"/>
                  </a:gs>
                  <a:gs pos="30000">
                    <a:schemeClr val="tx1"/>
                  </a:gs>
                </a:gsLst>
                <a:lin ang="5400000" scaled="0"/>
              </a:gradFill>
            </a:endParaRPr>
          </a:p>
          <a:p>
            <a:pPr>
              <a:lnSpc>
                <a:spcPct val="90000"/>
              </a:lnSpc>
              <a:spcAft>
                <a:spcPts val="600"/>
              </a:spcAft>
            </a:pPr>
            <a:r>
              <a:rPr lang="en-US" sz="2000" b="1" dirty="0" smtClean="0">
                <a:gradFill>
                  <a:gsLst>
                    <a:gs pos="2917">
                      <a:schemeClr val="tx1"/>
                    </a:gs>
                    <a:gs pos="30000">
                      <a:schemeClr val="tx1"/>
                    </a:gs>
                  </a:gsLst>
                  <a:lin ang="5400000" scaled="0"/>
                </a:gradFill>
              </a:rPr>
              <a:t>Directory services integration with Azure AD</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Common user identity and single sign on</a:t>
            </a:r>
          </a:p>
          <a:p>
            <a:pPr>
              <a:lnSpc>
                <a:spcPct val="90000"/>
              </a:lnSpc>
              <a:spcAft>
                <a:spcPts val="600"/>
              </a:spcAft>
            </a:pPr>
            <a:endParaRPr lang="en-US" sz="2000" dirty="0" smtClean="0">
              <a:gradFill>
                <a:gsLst>
                  <a:gs pos="2917">
                    <a:schemeClr val="tx1"/>
                  </a:gs>
                  <a:gs pos="30000">
                    <a:schemeClr val="tx1"/>
                  </a:gs>
                </a:gsLst>
                <a:lin ang="5400000" scaled="0"/>
              </a:gradFill>
            </a:endParaRPr>
          </a:p>
          <a:p>
            <a:pPr>
              <a:lnSpc>
                <a:spcPct val="90000"/>
              </a:lnSpc>
              <a:spcAft>
                <a:spcPts val="600"/>
              </a:spcAft>
            </a:pPr>
            <a:r>
              <a:rPr lang="en-US" sz="2000" b="1" dirty="0" smtClean="0">
                <a:gradFill>
                  <a:gsLst>
                    <a:gs pos="2917">
                      <a:schemeClr val="tx1"/>
                    </a:gs>
                    <a:gs pos="30000">
                      <a:schemeClr val="tx1"/>
                    </a:gs>
                  </a:gsLst>
                  <a:lin ang="5400000" scaled="0"/>
                </a:gradFill>
              </a:rPr>
              <a:t>Native MDM</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Heterogeneous device support (</a:t>
            </a:r>
            <a:r>
              <a:rPr lang="en-US" sz="2000" dirty="0" err="1" smtClean="0">
                <a:gradFill>
                  <a:gsLst>
                    <a:gs pos="2917">
                      <a:schemeClr val="tx1"/>
                    </a:gs>
                    <a:gs pos="30000">
                      <a:schemeClr val="tx1"/>
                    </a:gs>
                  </a:gsLst>
                  <a:lin ang="5400000" scaled="0"/>
                </a:gradFill>
              </a:rPr>
              <a:t>Windows,iOS,Android</a:t>
            </a:r>
            <a:r>
              <a:rPr lang="en-US" sz="2000" dirty="0" smtClean="0">
                <a:gradFill>
                  <a:gsLst>
                    <a:gs pos="2917">
                      <a:schemeClr val="tx1"/>
                    </a:gs>
                    <a:gs pos="30000">
                      <a:schemeClr val="tx1"/>
                    </a:gs>
                  </a:gsLst>
                  <a:lin ang="5400000" scaled="0"/>
                </a:gradFill>
              </a:rPr>
              <a:t>)</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Richer MDM features that leverage native OS MDM protocols</a:t>
            </a:r>
          </a:p>
          <a:p>
            <a:pPr>
              <a:lnSpc>
                <a:spcPct val="90000"/>
              </a:lnSpc>
              <a:spcAft>
                <a:spcPts val="600"/>
              </a:spcAft>
            </a:pPr>
            <a:endParaRPr lang="en-US" sz="2000" dirty="0" smtClean="0">
              <a:gradFill>
                <a:gsLst>
                  <a:gs pos="2917">
                    <a:schemeClr val="tx1"/>
                  </a:gs>
                  <a:gs pos="30000">
                    <a:schemeClr val="tx1"/>
                  </a:gs>
                </a:gsLst>
                <a:lin ang="5400000" scaled="0"/>
              </a:gradFill>
            </a:endParaRPr>
          </a:p>
          <a:p>
            <a:pPr>
              <a:lnSpc>
                <a:spcPct val="90000"/>
              </a:lnSpc>
              <a:spcAft>
                <a:spcPts val="600"/>
              </a:spcAft>
            </a:pPr>
            <a:r>
              <a:rPr lang="en-US" sz="2000" b="1" dirty="0" smtClean="0">
                <a:gradFill>
                  <a:gsLst>
                    <a:gs pos="2917">
                      <a:schemeClr val="tx1"/>
                    </a:gs>
                    <a:gs pos="30000">
                      <a:schemeClr val="tx1"/>
                    </a:gs>
                  </a:gsLst>
                  <a:lin ang="5400000" scaled="0"/>
                </a:gradFill>
              </a:rPr>
              <a:t>Apps &amp; Settings</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Corporate Line of Business App catalog</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Rich mobile application experience with native SSPs</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Granular security settings across mobile OS platforms</a:t>
            </a:r>
          </a:p>
          <a:p>
            <a:pPr>
              <a:lnSpc>
                <a:spcPct val="90000"/>
              </a:lnSpc>
              <a:spcAft>
                <a:spcPts val="600"/>
              </a:spcAft>
            </a:pPr>
            <a:endParaRPr lang="en-US" sz="2000" dirty="0" smtClean="0">
              <a:gradFill>
                <a:gsLst>
                  <a:gs pos="2917">
                    <a:schemeClr val="tx1"/>
                  </a:gs>
                  <a:gs pos="30000">
                    <a:schemeClr val="tx1"/>
                  </a:gs>
                </a:gsLst>
                <a:lin ang="5400000" scaled="0"/>
              </a:gradFill>
            </a:endParaRPr>
          </a:p>
          <a:p>
            <a:pPr>
              <a:lnSpc>
                <a:spcPct val="90000"/>
              </a:lnSpc>
              <a:spcAft>
                <a:spcPts val="600"/>
              </a:spcAft>
            </a:pPr>
            <a:r>
              <a:rPr lang="en-US" sz="2000" b="1" dirty="0" smtClean="0">
                <a:gradFill>
                  <a:gsLst>
                    <a:gs pos="2917">
                      <a:schemeClr val="tx1"/>
                    </a:gs>
                    <a:gs pos="30000">
                      <a:schemeClr val="tx1"/>
                    </a:gs>
                  </a:gsLst>
                  <a:lin ang="5400000" scaled="0"/>
                </a:gradFill>
              </a:rPr>
              <a:t>Data Protection</a:t>
            </a:r>
          </a:p>
          <a:p>
            <a:pPr marL="342900" indent="-342900">
              <a:lnSpc>
                <a:spcPct val="90000"/>
              </a:lnSpc>
              <a:spcAft>
                <a:spcPts val="600"/>
              </a:spcAft>
              <a:buFont typeface="Arial" panose="020B0604020202020204" pitchFamily="34" charset="0"/>
              <a:buChar char="•"/>
            </a:pPr>
            <a:r>
              <a:rPr lang="en-US" sz="2000" dirty="0" smtClean="0">
                <a:gradFill>
                  <a:gsLst>
                    <a:gs pos="2917">
                      <a:schemeClr val="tx1"/>
                    </a:gs>
                    <a:gs pos="30000">
                      <a:schemeClr val="tx1"/>
                    </a:gs>
                  </a:gsLst>
                  <a:lin ang="5400000" scaled="0"/>
                </a:gradFill>
              </a:rPr>
              <a:t>Retire or Wipe</a:t>
            </a:r>
          </a:p>
        </p:txBody>
      </p:sp>
    </p:spTree>
    <p:extLst>
      <p:ext uri="{BB962C8B-B14F-4D97-AF65-F5344CB8AC3E}">
        <p14:creationId xmlns:p14="http://schemas.microsoft.com/office/powerpoint/2010/main" val="968200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5" y="107041"/>
            <a:ext cx="11370961" cy="502246"/>
          </a:xfrm>
        </p:spPr>
        <p:txBody>
          <a:bodyPr/>
          <a:lstStyle/>
          <a:p>
            <a:pPr lvl="1"/>
            <a:r>
              <a:rPr lang="en-US" sz="3264" dirty="0" smtClean="0">
                <a:solidFill>
                  <a:schemeClr val="tx1"/>
                </a:solidFill>
                <a:latin typeface="+mj-lt"/>
              </a:rPr>
              <a:t>Mobile Device Management with Windows Intune  </a:t>
            </a:r>
            <a:endParaRPr lang="en-US" sz="3264" dirty="0">
              <a:solidFill>
                <a:schemeClr val="tx1"/>
              </a:solidFill>
              <a:latin typeface="+mj-lt"/>
            </a:endParaRPr>
          </a:p>
        </p:txBody>
      </p:sp>
      <p:sp>
        <p:nvSpPr>
          <p:cNvPr id="9" name="Isosceles Triangle 8"/>
          <p:cNvSpPr/>
          <p:nvPr/>
        </p:nvSpPr>
        <p:spPr>
          <a:xfrm>
            <a:off x="166963" y="1632056"/>
            <a:ext cx="1796765" cy="1204613"/>
          </a:xfrm>
          <a:prstGeom prst="triangle">
            <a:avLst/>
          </a:prstGeom>
          <a:ln/>
        </p:spPr>
        <p:style>
          <a:lnRef idx="1">
            <a:schemeClr val="accent4"/>
          </a:lnRef>
          <a:fillRef idx="2">
            <a:schemeClr val="accent4"/>
          </a:fillRef>
          <a:effectRef idx="1">
            <a:schemeClr val="accent4"/>
          </a:effectRef>
          <a:fontRef idx="minor">
            <a:schemeClr val="dk1"/>
          </a:fontRef>
        </p:style>
        <p:txBody>
          <a:bodyPr lIns="124326" tIns="62162" rIns="124326" bIns="62162" rtlCol="0" anchor="ctr"/>
          <a:lstStyle/>
          <a:p>
            <a:pPr algn="ctr"/>
            <a:endParaRPr lang="en-US" sz="1938" dirty="0">
              <a:solidFill>
                <a:srgbClr val="000000"/>
              </a:solidFill>
              <a:latin typeface="Segoe"/>
            </a:endParaRPr>
          </a:p>
        </p:txBody>
      </p:sp>
      <p:sp>
        <p:nvSpPr>
          <p:cNvPr id="13" name="Cloud 12"/>
          <p:cNvSpPr/>
          <p:nvPr/>
        </p:nvSpPr>
        <p:spPr>
          <a:xfrm>
            <a:off x="7357790" y="1398904"/>
            <a:ext cx="3315059" cy="1942924"/>
          </a:xfrm>
          <a:prstGeom prst="cloud">
            <a:avLst/>
          </a:prstGeom>
          <a:ln/>
        </p:spPr>
        <p:style>
          <a:lnRef idx="1">
            <a:schemeClr val="accent4"/>
          </a:lnRef>
          <a:fillRef idx="2">
            <a:schemeClr val="accent4"/>
          </a:fillRef>
          <a:effectRef idx="1">
            <a:schemeClr val="accent4"/>
          </a:effectRef>
          <a:fontRef idx="minor">
            <a:schemeClr val="dk1"/>
          </a:fontRef>
        </p:style>
        <p:txBody>
          <a:bodyPr lIns="124326" tIns="62162" rIns="124326" bIns="62162" rtlCol="0" anchor="ctr"/>
          <a:lstStyle/>
          <a:p>
            <a:pPr algn="ctr"/>
            <a:r>
              <a:rPr lang="en-US" sz="1938" dirty="0">
                <a:solidFill>
                  <a:srgbClr val="000000"/>
                </a:solidFill>
                <a:latin typeface="Segoe"/>
              </a:rPr>
              <a:t>Azure Active Directory</a:t>
            </a:r>
          </a:p>
        </p:txBody>
      </p:sp>
      <p:cxnSp>
        <p:nvCxnSpPr>
          <p:cNvPr id="15" name="Straight Connector 14"/>
          <p:cNvCxnSpPr/>
          <p:nvPr/>
        </p:nvCxnSpPr>
        <p:spPr>
          <a:xfrm>
            <a:off x="5161334" y="1259015"/>
            <a:ext cx="40058" cy="5486169"/>
          </a:xfrm>
          <a:prstGeom prst="line">
            <a:avLst/>
          </a:prstGeom>
          <a:ln w="44450" cap="rnd">
            <a:prstDash val="lg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nvPr>
        </p:nvGraphicFramePr>
        <p:xfrm>
          <a:off x="753569" y="865248"/>
          <a:ext cx="10929336" cy="466302"/>
        </p:xfrm>
        <a:graphic>
          <a:graphicData uri="http://schemas.openxmlformats.org/drawingml/2006/table">
            <a:tbl>
              <a:tblPr firstRow="1" bandRow="1">
                <a:tableStyleId>{2D5ABB26-0587-4C30-8999-92F81FD0307C}</a:tableStyleId>
              </a:tblPr>
              <a:tblGrid>
                <a:gridCol w="5464668"/>
                <a:gridCol w="5464668"/>
              </a:tblGrid>
              <a:tr h="466302">
                <a:tc>
                  <a:txBody>
                    <a:bodyPr/>
                    <a:lstStyle/>
                    <a:p>
                      <a:pPr algn="ctr"/>
                      <a:r>
                        <a:rPr lang="en-US" sz="2400" dirty="0" smtClean="0"/>
                        <a:t>On-Prem</a:t>
                      </a:r>
                      <a:endParaRPr lang="en-US" sz="2400" dirty="0">
                        <a:solidFill>
                          <a:schemeClr val="tx1"/>
                        </a:solidFill>
                      </a:endParaRPr>
                    </a:p>
                  </a:txBody>
                  <a:tcPr marL="124314" marR="124314" marT="46630" marB="46630"/>
                </a:tc>
                <a:tc>
                  <a:txBody>
                    <a:bodyPr/>
                    <a:lstStyle/>
                    <a:p>
                      <a:pPr algn="ctr"/>
                      <a:r>
                        <a:rPr lang="en-US" sz="2400" dirty="0" smtClean="0"/>
                        <a:t>Microsoft Cloud</a:t>
                      </a:r>
                      <a:endParaRPr lang="en-US" sz="2400" dirty="0">
                        <a:solidFill>
                          <a:schemeClr val="tx1"/>
                        </a:solidFill>
                      </a:endParaRPr>
                    </a:p>
                  </a:txBody>
                  <a:tcPr marL="124314" marR="124314" marT="46630" marB="46630"/>
                </a:tc>
              </a:tr>
            </a:tbl>
          </a:graphicData>
        </a:graphic>
      </p:graphicFrame>
      <p:sp>
        <p:nvSpPr>
          <p:cNvPr id="17" name="TextBox 16"/>
          <p:cNvSpPr txBox="1"/>
          <p:nvPr/>
        </p:nvSpPr>
        <p:spPr>
          <a:xfrm>
            <a:off x="9405894" y="3328848"/>
            <a:ext cx="2071912" cy="879014"/>
          </a:xfrm>
          <a:prstGeom prst="rect">
            <a:avLst/>
          </a:prstGeom>
          <a:noFill/>
        </p:spPr>
        <p:txBody>
          <a:bodyPr wrap="square" lIns="124326" tIns="62162" rIns="124326" bIns="62162" rtlCol="0">
            <a:spAutoFit/>
          </a:bodyPr>
          <a:lstStyle/>
          <a:p>
            <a:pPr algn="ctr"/>
            <a:r>
              <a:rPr lang="en-US" sz="1632" dirty="0">
                <a:solidFill>
                  <a:srgbClr val="FFFFFF"/>
                </a:solidFill>
                <a:latin typeface="Segoe"/>
              </a:rPr>
              <a:t>Sync user data to  Windows </a:t>
            </a:r>
            <a:r>
              <a:rPr lang="en-US" sz="1632" dirty="0" smtClean="0">
                <a:solidFill>
                  <a:srgbClr val="FFFFFF"/>
                </a:solidFill>
                <a:latin typeface="Segoe"/>
              </a:rPr>
              <a:t>Intune &amp; O365</a:t>
            </a:r>
            <a:endParaRPr lang="en-US" sz="1632" dirty="0">
              <a:solidFill>
                <a:srgbClr val="FFFFFF"/>
              </a:solidFill>
              <a:latin typeface="Segoe"/>
            </a:endParaRPr>
          </a:p>
        </p:txBody>
      </p:sp>
      <p:sp>
        <p:nvSpPr>
          <p:cNvPr id="19" name="TextBox 18"/>
          <p:cNvSpPr txBox="1"/>
          <p:nvPr/>
        </p:nvSpPr>
        <p:spPr>
          <a:xfrm>
            <a:off x="4057688" y="1638674"/>
            <a:ext cx="2542075" cy="637855"/>
          </a:xfrm>
          <a:prstGeom prst="rect">
            <a:avLst/>
          </a:prstGeom>
          <a:noFill/>
        </p:spPr>
        <p:txBody>
          <a:bodyPr wrap="square" lIns="124326" tIns="62162" rIns="124326" bIns="62162" rtlCol="0">
            <a:spAutoFit/>
          </a:bodyPr>
          <a:lstStyle/>
          <a:p>
            <a:pPr algn="ctr"/>
            <a:r>
              <a:rPr lang="en-US" sz="1632" dirty="0">
                <a:solidFill>
                  <a:srgbClr val="FFFFFF"/>
                </a:solidFill>
                <a:latin typeface="Segoe"/>
              </a:rPr>
              <a:t>Sync AD user data into the cloud</a:t>
            </a:r>
          </a:p>
        </p:txBody>
      </p:sp>
      <p:grpSp>
        <p:nvGrpSpPr>
          <p:cNvPr id="3" name="Group 2"/>
          <p:cNvGrpSpPr/>
          <p:nvPr/>
        </p:nvGrpSpPr>
        <p:grpSpPr>
          <a:xfrm>
            <a:off x="5606114" y="4529731"/>
            <a:ext cx="2903662" cy="1538686"/>
            <a:chOff x="5606114" y="4529731"/>
            <a:chExt cx="3084060" cy="1538686"/>
          </a:xfrm>
        </p:grpSpPr>
        <p:sp>
          <p:nvSpPr>
            <p:cNvPr id="12" name="Cloud 11"/>
            <p:cNvSpPr/>
            <p:nvPr/>
          </p:nvSpPr>
          <p:spPr>
            <a:xfrm>
              <a:off x="5606114" y="4529731"/>
              <a:ext cx="3084060" cy="1538686"/>
            </a:xfrm>
            <a:prstGeom prst="cloud">
              <a:avLst/>
            </a:prstGeom>
            <a:ln/>
          </p:spPr>
          <p:style>
            <a:lnRef idx="1">
              <a:schemeClr val="accent3"/>
            </a:lnRef>
            <a:fillRef idx="2">
              <a:schemeClr val="accent3"/>
            </a:fillRef>
            <a:effectRef idx="1">
              <a:schemeClr val="accent3"/>
            </a:effectRef>
            <a:fontRef idx="minor">
              <a:schemeClr val="dk1"/>
            </a:fontRef>
          </p:style>
          <p:txBody>
            <a:bodyPr lIns="124326" tIns="62162" rIns="124326" bIns="62162" rtlCol="0" anchor="ctr"/>
            <a:lstStyle/>
            <a:p>
              <a:pPr algn="ctr"/>
              <a:endParaRPr lang="en-US" sz="1632" dirty="0">
                <a:solidFill>
                  <a:srgbClr val="FFFFFF"/>
                </a:solidFill>
                <a:latin typeface="Segoe"/>
              </a:endParaRPr>
            </a:p>
          </p:txBody>
        </p:sp>
        <p:pic>
          <p:nvPicPr>
            <p:cNvPr id="20" name="Picture 2" descr="http://www.mit-group.ch/images/stories/Logo_Intu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3527" y="5038298"/>
              <a:ext cx="2709817" cy="39813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ight Arrow 21"/>
          <p:cNvSpPr/>
          <p:nvPr/>
        </p:nvSpPr>
        <p:spPr bwMode="auto">
          <a:xfrm>
            <a:off x="3466751" y="2163122"/>
            <a:ext cx="4247420" cy="272009"/>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4320" tIns="62160" rIns="124320" bIns="62160" numCol="1" rtlCol="0" anchor="ctr" anchorCtr="0" compatLnSpc="1">
            <a:prstTxWarp prst="textNoShape">
              <a:avLst/>
            </a:prstTxWarp>
          </a:bodyPr>
          <a:lstStyle/>
          <a:p>
            <a:pPr algn="ctr" defTabSz="1242835" fontAlgn="base">
              <a:spcBef>
                <a:spcPct val="0"/>
              </a:spcBef>
              <a:spcAft>
                <a:spcPct val="0"/>
              </a:spcAft>
            </a:pPr>
            <a:endParaRPr lang="en-US" sz="3162" dirty="0">
              <a:solidFill>
                <a:srgbClr val="FFFFFF"/>
              </a:solidFill>
              <a:effectLst>
                <a:outerShdw blurRad="38100" dist="38100" dir="2700000" algn="tl">
                  <a:srgbClr val="000000">
                    <a:alpha val="43137"/>
                  </a:srgbClr>
                </a:outerShdw>
              </a:effectLst>
              <a:latin typeface="Segoe" pitchFamily="34" charset="0"/>
            </a:endParaRPr>
          </a:p>
        </p:txBody>
      </p:sp>
      <p:sp>
        <p:nvSpPr>
          <p:cNvPr id="24" name="Right Arrow 23"/>
          <p:cNvSpPr/>
          <p:nvPr/>
        </p:nvSpPr>
        <p:spPr bwMode="auto">
          <a:xfrm>
            <a:off x="1610889" y="2126355"/>
            <a:ext cx="1145186" cy="308776"/>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4320" tIns="62160" rIns="124320" bIns="62160" numCol="1" rtlCol="0" anchor="ctr" anchorCtr="0" compatLnSpc="1">
            <a:prstTxWarp prst="textNoShape">
              <a:avLst/>
            </a:prstTxWarp>
          </a:bodyPr>
          <a:lstStyle/>
          <a:p>
            <a:pPr algn="ctr" defTabSz="1242835" fontAlgn="base">
              <a:spcBef>
                <a:spcPct val="0"/>
              </a:spcBef>
              <a:spcAft>
                <a:spcPct val="0"/>
              </a:spcAft>
            </a:pPr>
            <a:endParaRPr lang="en-US" sz="3162" dirty="0">
              <a:solidFill>
                <a:srgbClr val="FFFFFF"/>
              </a:solidFill>
              <a:effectLst>
                <a:outerShdw blurRad="38100" dist="38100" dir="2700000" algn="tl">
                  <a:srgbClr val="000000">
                    <a:alpha val="43137"/>
                  </a:srgbClr>
                </a:outerShdw>
              </a:effectLst>
              <a:latin typeface="Segoe" pitchFamily="34" charset="0"/>
            </a:endParaRPr>
          </a:p>
        </p:txBody>
      </p:sp>
      <p:sp>
        <p:nvSpPr>
          <p:cNvPr id="26" name="Right Arrow 25"/>
          <p:cNvSpPr/>
          <p:nvPr/>
        </p:nvSpPr>
        <p:spPr bwMode="auto">
          <a:xfrm rot="7256207" flipV="1">
            <a:off x="7937753" y="3894995"/>
            <a:ext cx="1232354" cy="377367"/>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4320" tIns="62160" rIns="124320" bIns="62160" numCol="1" rtlCol="0" anchor="ctr" anchorCtr="0" compatLnSpc="1">
            <a:prstTxWarp prst="textNoShape">
              <a:avLst/>
            </a:prstTxWarp>
          </a:bodyPr>
          <a:lstStyle/>
          <a:p>
            <a:pPr algn="ctr" defTabSz="1242835" fontAlgn="base">
              <a:spcBef>
                <a:spcPct val="0"/>
              </a:spcBef>
              <a:spcAft>
                <a:spcPct val="0"/>
              </a:spcAft>
            </a:pPr>
            <a:endParaRPr lang="en-US" sz="3162" dirty="0">
              <a:solidFill>
                <a:srgbClr val="FFFFFF"/>
              </a:solidFill>
              <a:effectLst>
                <a:outerShdw blurRad="38100" dist="38100" dir="2700000" algn="tl">
                  <a:srgbClr val="000000">
                    <a:alpha val="43137"/>
                  </a:srgbClr>
                </a:outerShdw>
              </a:effectLst>
              <a:latin typeface="Segoe" pitchFamily="34" charset="0"/>
            </a:endParaRPr>
          </a:p>
        </p:txBody>
      </p:sp>
      <p:sp>
        <p:nvSpPr>
          <p:cNvPr id="27" name="TextBox 26"/>
          <p:cNvSpPr txBox="1"/>
          <p:nvPr/>
        </p:nvSpPr>
        <p:spPr>
          <a:xfrm>
            <a:off x="258959" y="2206008"/>
            <a:ext cx="1553934" cy="637855"/>
          </a:xfrm>
          <a:prstGeom prst="rect">
            <a:avLst/>
          </a:prstGeom>
          <a:noFill/>
        </p:spPr>
        <p:txBody>
          <a:bodyPr wrap="square" lIns="124326" tIns="62162" rIns="124326" bIns="62162" rtlCol="0">
            <a:spAutoFit/>
          </a:bodyPr>
          <a:lstStyle/>
          <a:p>
            <a:pPr algn="ctr"/>
            <a:r>
              <a:rPr lang="en-US" sz="1632" dirty="0">
                <a:solidFill>
                  <a:srgbClr val="000000"/>
                </a:solidFill>
              </a:rPr>
              <a:t>Active Directory</a:t>
            </a:r>
          </a:p>
        </p:txBody>
      </p:sp>
      <p:sp>
        <p:nvSpPr>
          <p:cNvPr id="31" name="Rounded Rectangle 30"/>
          <p:cNvSpPr/>
          <p:nvPr/>
        </p:nvSpPr>
        <p:spPr bwMode="auto">
          <a:xfrm>
            <a:off x="2756075" y="1826348"/>
            <a:ext cx="1600302" cy="101032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24320" tIns="62160" rIns="124320" bIns="62160" numCol="1" rtlCol="0" anchor="ctr" anchorCtr="0" compatLnSpc="1">
            <a:prstTxWarp prst="textNoShape">
              <a:avLst/>
            </a:prstTxWarp>
          </a:bodyPr>
          <a:lstStyle/>
          <a:p>
            <a:pPr algn="ctr"/>
            <a:r>
              <a:rPr lang="en-US" sz="1326" dirty="0">
                <a:solidFill>
                  <a:srgbClr val="000000"/>
                </a:solidFill>
              </a:rPr>
              <a:t>Directory Synchronization</a:t>
            </a:r>
          </a:p>
        </p:txBody>
      </p:sp>
      <p:pic>
        <p:nvPicPr>
          <p:cNvPr id="25" name="Picture 2" descr="http://t2.gstatic.com/images?q=tbn:ANd9GcSzsl561B6K4-bUmycbbqN6ohdJvVKAkQvnx3XEK85qS6wvIf_rJ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935" y="4338717"/>
            <a:ext cx="892210" cy="8924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433432" y="6397519"/>
            <a:ext cx="257974" cy="50540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6" name="Picture 6" descr="http://arthur.sewanee.edu/sandecb0/Projects/iphon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15004" y="6337763"/>
            <a:ext cx="277917" cy="550130"/>
          </a:xfrm>
          <a:prstGeom prst="rect">
            <a:avLst/>
          </a:prstGeom>
          <a:noFill/>
          <a:extLst>
            <a:ext uri="{909E8E84-426E-40DD-AFC4-6F175D3DCCD1}">
              <a14:hiddenFill xmlns:a14="http://schemas.microsoft.com/office/drawing/2010/main">
                <a:solidFill>
                  <a:srgbClr val="FFFFFF"/>
                </a:solidFill>
              </a14:hiddenFill>
            </a:ext>
          </a:extLst>
        </p:spPr>
      </p:pic>
      <p:sp>
        <p:nvSpPr>
          <p:cNvPr id="38" name="Left-Right Arrow 37"/>
          <p:cNvSpPr/>
          <p:nvPr/>
        </p:nvSpPr>
        <p:spPr bwMode="ltGray">
          <a:xfrm>
            <a:off x="8527451" y="5038298"/>
            <a:ext cx="1111314" cy="398130"/>
          </a:xfrm>
          <a:prstGeom prst="leftRightArrow">
            <a:avLst/>
          </a:prstGeom>
          <a:solidFill>
            <a:schemeClr val="tx1"/>
          </a:solidFill>
          <a:ln w="12700">
            <a:noFill/>
            <a:headEnd type="none" w="med" len="med"/>
            <a:tailEnd type="none" w="med" len="med"/>
          </a:ln>
          <a:effectLst/>
        </p:spPr>
        <p:txBody>
          <a:bodyPr vert="horz" wrap="square" lIns="124326" tIns="62162" rIns="124326" bIns="62162" numCol="1" rtlCol="0" anchor="ctr" anchorCtr="0" compatLnSpc="1">
            <a:prstTxWarp prst="textNoShape">
              <a:avLst/>
            </a:prstTxWarp>
          </a:bodyPr>
          <a:lstStyle/>
          <a:p>
            <a:pPr indent="-316783" algn="ctr" fontAlgn="base">
              <a:lnSpc>
                <a:spcPct val="90000"/>
              </a:lnSpc>
              <a:spcBef>
                <a:spcPct val="0"/>
              </a:spcBef>
              <a:spcAft>
                <a:spcPct val="35000"/>
              </a:spcAft>
              <a:buSzPct val="90000"/>
              <a:buBlip>
                <a:blip r:embed="rId6"/>
              </a:buBlip>
            </a:pPr>
            <a:endParaRPr lang="en-US" sz="1836">
              <a:gradFill>
                <a:gsLst>
                  <a:gs pos="0">
                    <a:srgbClr val="FFFFFF"/>
                  </a:gs>
                  <a:gs pos="100000">
                    <a:srgbClr val="FFFFFF"/>
                  </a:gs>
                </a:gsLst>
                <a:lin ang="5400000" scaled="0"/>
              </a:gradFill>
              <a:cs typeface="Segoe UI" pitchFamily="34" charset="0"/>
            </a:endParaRPr>
          </a:p>
        </p:txBody>
      </p:sp>
      <p:sp>
        <p:nvSpPr>
          <p:cNvPr id="39" name="TextBox 38"/>
          <p:cNvSpPr txBox="1"/>
          <p:nvPr/>
        </p:nvSpPr>
        <p:spPr>
          <a:xfrm>
            <a:off x="-194918" y="3713472"/>
            <a:ext cx="2071912" cy="381697"/>
          </a:xfrm>
          <a:prstGeom prst="rect">
            <a:avLst/>
          </a:prstGeom>
          <a:noFill/>
        </p:spPr>
        <p:txBody>
          <a:bodyPr wrap="square" lIns="124326" tIns="62162" rIns="124326" bIns="62162" rtlCol="0">
            <a:spAutoFit/>
          </a:bodyPr>
          <a:lstStyle/>
          <a:p>
            <a:pPr algn="ctr"/>
            <a:r>
              <a:rPr lang="en-US" sz="1632" dirty="0">
                <a:solidFill>
                  <a:srgbClr val="FFFFFF"/>
                </a:solidFill>
                <a:latin typeface="Segoe"/>
              </a:rPr>
              <a:t>Users</a:t>
            </a:r>
          </a:p>
        </p:txBody>
      </p:sp>
      <p:sp>
        <p:nvSpPr>
          <p:cNvPr id="40" name="TextBox 39"/>
          <p:cNvSpPr txBox="1"/>
          <p:nvPr/>
        </p:nvSpPr>
        <p:spPr>
          <a:xfrm>
            <a:off x="5080458" y="6612828"/>
            <a:ext cx="2071912" cy="381697"/>
          </a:xfrm>
          <a:prstGeom prst="rect">
            <a:avLst/>
          </a:prstGeom>
          <a:noFill/>
        </p:spPr>
        <p:txBody>
          <a:bodyPr wrap="square" lIns="124326" tIns="62162" rIns="124326" bIns="62162" rtlCol="0">
            <a:spAutoFit/>
          </a:bodyPr>
          <a:lstStyle/>
          <a:p>
            <a:pPr algn="ctr"/>
            <a:r>
              <a:rPr lang="en-US" sz="1632" dirty="0" smtClean="0">
                <a:solidFill>
                  <a:srgbClr val="FFFFFF"/>
                </a:solidFill>
                <a:latin typeface="Segoe"/>
              </a:rPr>
              <a:t>Mobile devices</a:t>
            </a:r>
            <a:endParaRPr lang="en-US" sz="1632" dirty="0">
              <a:solidFill>
                <a:srgbClr val="FFFFFF"/>
              </a:solidFill>
              <a:latin typeface="Segoe"/>
            </a:endParaRPr>
          </a:p>
        </p:txBody>
      </p:sp>
      <p:cxnSp>
        <p:nvCxnSpPr>
          <p:cNvPr id="8" name="Straight Arrow Connector 7"/>
          <p:cNvCxnSpPr/>
          <p:nvPr/>
        </p:nvCxnSpPr>
        <p:spPr>
          <a:xfrm flipV="1">
            <a:off x="870709" y="2836670"/>
            <a:ext cx="0" cy="1396146"/>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33" name="Right Arrow 32"/>
          <p:cNvSpPr/>
          <p:nvPr/>
        </p:nvSpPr>
        <p:spPr bwMode="auto">
          <a:xfrm rot="8203576" flipV="1">
            <a:off x="10496203" y="1159546"/>
            <a:ext cx="888070" cy="362584"/>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4320" tIns="62160" rIns="124320" bIns="62160" numCol="1" rtlCol="0" anchor="ctr" anchorCtr="0" compatLnSpc="1">
            <a:prstTxWarp prst="textNoShape">
              <a:avLst/>
            </a:prstTxWarp>
          </a:bodyPr>
          <a:lstStyle/>
          <a:p>
            <a:pPr algn="ctr" defTabSz="1242835" fontAlgn="base">
              <a:spcBef>
                <a:spcPct val="0"/>
              </a:spcBef>
              <a:spcAft>
                <a:spcPct val="0"/>
              </a:spcAft>
            </a:pPr>
            <a:endParaRPr lang="en-US" sz="3162" dirty="0">
              <a:solidFill>
                <a:srgbClr val="FFFFFF"/>
              </a:solidFill>
              <a:effectLst>
                <a:outerShdw blurRad="38100" dist="38100" dir="2700000" algn="tl">
                  <a:srgbClr val="000000">
                    <a:alpha val="43137"/>
                  </a:srgbClr>
                </a:outerShdw>
              </a:effectLst>
              <a:latin typeface="Segoe" pitchFamily="34" charset="0"/>
            </a:endParaRPr>
          </a:p>
        </p:txBody>
      </p:sp>
      <p:pic>
        <p:nvPicPr>
          <p:cNvPr id="41" name="Picture 2" descr="http://t2.gstatic.com/images?q=tbn:ANd9GcSzsl561B6K4-bUmycbbqN6ohdJvVKAkQvnx3XEK85qS6wvIf_rJ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7807" y="273311"/>
            <a:ext cx="892210" cy="892442"/>
          </a:xfrm>
          <a:prstGeom prst="rect">
            <a:avLst/>
          </a:prstGeom>
          <a:noFill/>
          <a:extLst>
            <a:ext uri="{909E8E84-426E-40DD-AFC4-6F175D3DCCD1}">
              <a14:hiddenFill xmlns:a14="http://schemas.microsoft.com/office/drawing/2010/main">
                <a:solidFill>
                  <a:srgbClr val="FFFFFF"/>
                </a:solidFill>
              </a14:hiddenFill>
            </a:ext>
          </a:extLst>
        </p:spPr>
      </p:pic>
      <p:sp>
        <p:nvSpPr>
          <p:cNvPr id="45" name="Cloud 44"/>
          <p:cNvSpPr/>
          <p:nvPr/>
        </p:nvSpPr>
        <p:spPr>
          <a:xfrm>
            <a:off x="9638765" y="4398577"/>
            <a:ext cx="2637272" cy="1633035"/>
          </a:xfrm>
          <a:prstGeom prst="cloud">
            <a:avLst/>
          </a:prstGeom>
          <a:ln/>
        </p:spPr>
        <p:style>
          <a:lnRef idx="1">
            <a:schemeClr val="accent4"/>
          </a:lnRef>
          <a:fillRef idx="2">
            <a:schemeClr val="accent4"/>
          </a:fillRef>
          <a:effectRef idx="1">
            <a:schemeClr val="accent4"/>
          </a:effectRef>
          <a:fontRef idx="minor">
            <a:schemeClr val="dk1"/>
          </a:fontRef>
        </p:style>
        <p:txBody>
          <a:bodyPr lIns="124326" tIns="62162" rIns="124326" bIns="62162" rtlCol="0" anchor="ctr"/>
          <a:lstStyle/>
          <a:p>
            <a:pPr algn="ctr"/>
            <a:r>
              <a:rPr lang="en-US" sz="1938" dirty="0" smtClean="0">
                <a:solidFill>
                  <a:srgbClr val="000000"/>
                </a:solidFill>
                <a:latin typeface="Segoe"/>
              </a:rPr>
              <a:t>O365</a:t>
            </a:r>
            <a:endParaRPr lang="en-US" sz="1938" dirty="0">
              <a:solidFill>
                <a:srgbClr val="000000"/>
              </a:solidFill>
              <a:latin typeface="Segoe"/>
            </a:endParaRPr>
          </a:p>
        </p:txBody>
      </p:sp>
      <p:sp>
        <p:nvSpPr>
          <p:cNvPr id="42" name="Right Arrow 41"/>
          <p:cNvSpPr/>
          <p:nvPr/>
        </p:nvSpPr>
        <p:spPr bwMode="auto">
          <a:xfrm rot="3054254" flipV="1">
            <a:off x="8807197" y="3951177"/>
            <a:ext cx="1329886" cy="338384"/>
          </a:xfrm>
          <a:prstGeom prst="rightArrow">
            <a:avLst>
              <a:gd name="adj1" fmla="val 50000"/>
              <a:gd name="adj2" fmla="val 9144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4320" tIns="62160" rIns="124320" bIns="62160" numCol="1" rtlCol="0" anchor="ctr" anchorCtr="0" compatLnSpc="1">
            <a:prstTxWarp prst="textNoShape">
              <a:avLst/>
            </a:prstTxWarp>
          </a:bodyPr>
          <a:lstStyle/>
          <a:p>
            <a:pPr algn="ctr" defTabSz="1242835" fontAlgn="base">
              <a:spcBef>
                <a:spcPct val="0"/>
              </a:spcBef>
              <a:spcAft>
                <a:spcPct val="0"/>
              </a:spcAft>
            </a:pPr>
            <a:endParaRPr lang="en-US" sz="3162" dirty="0">
              <a:solidFill>
                <a:srgbClr val="FFFFFF"/>
              </a:solidFill>
              <a:effectLst>
                <a:outerShdw blurRad="38100" dist="38100" dir="2700000" algn="tl">
                  <a:srgbClr val="000000">
                    <a:alpha val="43137"/>
                  </a:srgbClr>
                </a:outerShdw>
              </a:effectLst>
              <a:latin typeface="Segoe" pitchFamily="34" charset="0"/>
            </a:endParaRPr>
          </a:p>
        </p:txBody>
      </p:sp>
      <p:sp>
        <p:nvSpPr>
          <p:cNvPr id="43" name="Left-Right Arrow 42"/>
          <p:cNvSpPr/>
          <p:nvPr/>
        </p:nvSpPr>
        <p:spPr bwMode="ltGray">
          <a:xfrm rot="5400000">
            <a:off x="7129193" y="5906706"/>
            <a:ext cx="609625" cy="327273"/>
          </a:xfrm>
          <a:prstGeom prst="leftRightArrow">
            <a:avLst/>
          </a:prstGeom>
          <a:solidFill>
            <a:schemeClr val="tx1"/>
          </a:solidFill>
          <a:ln w="12700">
            <a:noFill/>
            <a:headEnd type="none" w="med" len="med"/>
            <a:tailEnd type="none" w="med" len="med"/>
          </a:ln>
          <a:effectLst/>
        </p:spPr>
        <p:txBody>
          <a:bodyPr vert="horz" wrap="square" lIns="124326" tIns="62162" rIns="124326" bIns="62162" numCol="1" rtlCol="0" anchor="ctr" anchorCtr="0" compatLnSpc="1">
            <a:prstTxWarp prst="textNoShape">
              <a:avLst/>
            </a:prstTxWarp>
          </a:bodyPr>
          <a:lstStyle/>
          <a:p>
            <a:pPr indent="-316783" algn="ctr" fontAlgn="base">
              <a:lnSpc>
                <a:spcPct val="90000"/>
              </a:lnSpc>
              <a:spcBef>
                <a:spcPct val="0"/>
              </a:spcBef>
              <a:spcAft>
                <a:spcPct val="35000"/>
              </a:spcAft>
              <a:buSzPct val="90000"/>
              <a:buBlip>
                <a:blip r:embed="rId6"/>
              </a:buBlip>
            </a:pPr>
            <a:endParaRPr lang="en-US" sz="1836">
              <a:gradFill>
                <a:gsLst>
                  <a:gs pos="0">
                    <a:srgbClr val="FFFFFF"/>
                  </a:gs>
                  <a:gs pos="100000">
                    <a:srgbClr val="FFFFFF"/>
                  </a:gs>
                </a:gsLst>
                <a:lin ang="5400000" scaled="0"/>
              </a:gradFill>
              <a:cs typeface="Segoe UI" pitchFamily="34" charset="0"/>
            </a:endParaRPr>
          </a:p>
        </p:txBody>
      </p:sp>
    </p:spTree>
    <p:extLst>
      <p:ext uri="{BB962C8B-B14F-4D97-AF65-F5344CB8AC3E}">
        <p14:creationId xmlns:p14="http://schemas.microsoft.com/office/powerpoint/2010/main" val="310927932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br>
              <a:rPr lang="en-US" dirty="0" smtClean="0"/>
            </a:br>
            <a:r>
              <a:rPr lang="en-US" dirty="0" smtClean="0"/>
              <a:t>Attaching O365 to Intune</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586111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14325"/>
            <a:ext cx="11603038" cy="739775"/>
          </a:xfrm>
        </p:spPr>
        <p:txBody>
          <a:bodyPr/>
          <a:lstStyle/>
          <a:p>
            <a:r>
              <a:rPr lang="en-US" sz="4000" dirty="0"/>
              <a:t>Mobile </a:t>
            </a:r>
            <a:r>
              <a:rPr lang="en-US" sz="4000" dirty="0" smtClean="0"/>
              <a:t>Device </a:t>
            </a:r>
            <a:r>
              <a:rPr lang="en-US" sz="4000" dirty="0"/>
              <a:t>I</a:t>
            </a:r>
            <a:r>
              <a:rPr lang="en-US" sz="4000" dirty="0" smtClean="0"/>
              <a:t>nventory</a:t>
            </a:r>
            <a:endParaRPr lang="en-US" sz="4000" dirty="0"/>
          </a:p>
        </p:txBody>
      </p:sp>
      <p:sp>
        <p:nvSpPr>
          <p:cNvPr id="5" name="Rectangle 4"/>
          <p:cNvSpPr/>
          <p:nvPr/>
        </p:nvSpPr>
        <p:spPr bwMode="auto">
          <a:xfrm>
            <a:off x="458788" y="4702787"/>
            <a:ext cx="3511550" cy="1246495"/>
          </a:xfrm>
          <a:prstGeom prst="rect">
            <a:avLst/>
          </a:prstGeom>
          <a:ln>
            <a:noFill/>
          </a:ln>
        </p:spPr>
        <p:txBody>
          <a:bodyPr vert="horz" wrap="squar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Bef>
                <a:spcPts val="1200"/>
              </a:spcBef>
            </a:pPr>
            <a:r>
              <a:rPr lang="en-GB" spc="-30" dirty="0"/>
              <a:t>Hardware properties for mobile devices are collected through the Device Management Authority as well as Exchange ActiveSync (for Android).</a:t>
            </a:r>
          </a:p>
        </p:txBody>
      </p:sp>
      <p:sp>
        <p:nvSpPr>
          <p:cNvPr id="9" name="Rectangle 8"/>
          <p:cNvSpPr/>
          <p:nvPr/>
        </p:nvSpPr>
        <p:spPr bwMode="auto">
          <a:xfrm>
            <a:off x="4638831" y="4718358"/>
            <a:ext cx="3468377" cy="997196"/>
          </a:xfrm>
          <a:prstGeom prst="rect">
            <a:avLst/>
          </a:prstGeom>
          <a:ln w="0">
            <a:noFill/>
          </a:ln>
        </p:spPr>
        <p:txBody>
          <a:bodyPr vert="horz" wrap="squar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Bef>
                <a:spcPts val="1200"/>
              </a:spcBef>
            </a:pPr>
            <a:r>
              <a:rPr lang="en-GB" spc="-30" dirty="0"/>
              <a:t>No software inventory for mobile devices to respect the Information Worker’s privacy on their </a:t>
            </a:r>
            <a:r>
              <a:rPr lang="en-GB" spc="-30" dirty="0" smtClean="0"/>
              <a:t>personal device</a:t>
            </a:r>
            <a:r>
              <a:rPr lang="en-GB" spc="-30" dirty="0"/>
              <a:t>.</a:t>
            </a:r>
          </a:p>
        </p:txBody>
      </p:sp>
      <p:sp>
        <p:nvSpPr>
          <p:cNvPr id="10" name="Rectangle 9"/>
          <p:cNvSpPr/>
          <p:nvPr/>
        </p:nvSpPr>
        <p:spPr bwMode="auto">
          <a:xfrm>
            <a:off x="8698309" y="4687383"/>
            <a:ext cx="3247507" cy="830997"/>
          </a:xfrm>
          <a:prstGeom prst="rect">
            <a:avLst/>
          </a:prstGeom>
          <a:ln>
            <a:noFill/>
          </a:ln>
        </p:spPr>
        <p:txBody>
          <a:bodyPr vert="horz" wrap="squar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dirty="0"/>
              <a:t>IT Pros can track storage on mobile devices which help them anticipate/troubleshoot issues.</a:t>
            </a:r>
          </a:p>
        </p:txBody>
      </p:sp>
      <p:grpSp>
        <p:nvGrpSpPr>
          <p:cNvPr id="65" name="Group 64"/>
          <p:cNvGrpSpPr/>
          <p:nvPr/>
        </p:nvGrpSpPr>
        <p:grpSpPr>
          <a:xfrm>
            <a:off x="831869" y="1566330"/>
            <a:ext cx="2185969" cy="2397749"/>
            <a:chOff x="855847" y="1829311"/>
            <a:chExt cx="2074510" cy="2275492"/>
          </a:xfrm>
        </p:grpSpPr>
        <p:pic>
          <p:nvPicPr>
            <p:cNvPr id="39" name="Picture 3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33112" y="1829311"/>
              <a:ext cx="963722" cy="1441729"/>
            </a:xfrm>
            <a:prstGeom prst="rect">
              <a:avLst/>
            </a:prstGeom>
          </p:spPr>
        </p:pic>
        <p:grpSp>
          <p:nvGrpSpPr>
            <p:cNvPr id="64" name="Group 63"/>
            <p:cNvGrpSpPr/>
            <p:nvPr/>
          </p:nvGrpSpPr>
          <p:grpSpPr>
            <a:xfrm>
              <a:off x="855847" y="2850435"/>
              <a:ext cx="2074510" cy="1254368"/>
              <a:chOff x="1389016" y="2830520"/>
              <a:chExt cx="1550813" cy="937711"/>
            </a:xfrm>
          </p:grpSpPr>
          <p:grpSp>
            <p:nvGrpSpPr>
              <p:cNvPr id="56" name="Group 55"/>
              <p:cNvGrpSpPr/>
              <p:nvPr/>
            </p:nvGrpSpPr>
            <p:grpSpPr>
              <a:xfrm>
                <a:off x="1389016" y="2830520"/>
                <a:ext cx="1262869" cy="819881"/>
                <a:chOff x="1904614" y="2741613"/>
                <a:chExt cx="3335724" cy="2165623"/>
              </a:xfrm>
              <a:solidFill>
                <a:schemeClr val="tx1"/>
              </a:solidFill>
            </p:grpSpPr>
            <p:sp>
              <p:nvSpPr>
                <p:cNvPr id="57"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12"/>
                <p:cNvSpPr>
                  <a:spLocks noEditPoints="1"/>
                </p:cNvSpPr>
                <p:nvPr/>
              </p:nvSpPr>
              <p:spPr bwMode="auto">
                <a:xfrm>
                  <a:off x="1904614" y="4267474"/>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13"/>
                <p:cNvSpPr>
                  <a:spLocks/>
                </p:cNvSpPr>
                <p:nvPr/>
              </p:nvSpPr>
              <p:spPr bwMode="auto">
                <a:xfrm>
                  <a:off x="2007253" y="4582885"/>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57" name="Freeform 9"/>
              <p:cNvSpPr>
                <a:spLocks noEditPoints="1"/>
              </p:cNvSpPr>
              <p:nvPr/>
            </p:nvSpPr>
            <p:spPr bwMode="auto">
              <a:xfrm>
                <a:off x="2016775" y="3284111"/>
                <a:ext cx="327995" cy="484120"/>
              </a:xfrm>
              <a:custGeom>
                <a:avLst/>
                <a:gdLst/>
                <a:ahLst/>
                <a:cxnLst>
                  <a:cxn ang="0">
                    <a:pos x="348" y="1001"/>
                  </a:cxn>
                  <a:cxn ang="0">
                    <a:pos x="0" y="940"/>
                  </a:cxn>
                  <a:cxn ang="0">
                    <a:pos x="0" y="968"/>
                  </a:cxn>
                  <a:cxn ang="0">
                    <a:pos x="348" y="1028"/>
                  </a:cxn>
                  <a:cxn ang="0">
                    <a:pos x="696" y="968"/>
                  </a:cxn>
                  <a:cxn ang="0">
                    <a:pos x="696" y="940"/>
                  </a:cxn>
                  <a:cxn ang="0">
                    <a:pos x="348" y="1001"/>
                  </a:cxn>
                  <a:cxn ang="0">
                    <a:pos x="348" y="165"/>
                  </a:cxn>
                  <a:cxn ang="0">
                    <a:pos x="696" y="105"/>
                  </a:cxn>
                  <a:cxn ang="0">
                    <a:pos x="534" y="54"/>
                  </a:cxn>
                  <a:cxn ang="0">
                    <a:pos x="534" y="32"/>
                  </a:cxn>
                  <a:cxn ang="0">
                    <a:pos x="348" y="0"/>
                  </a:cxn>
                  <a:cxn ang="0">
                    <a:pos x="162" y="32"/>
                  </a:cxn>
                  <a:cxn ang="0">
                    <a:pos x="162" y="54"/>
                  </a:cxn>
                  <a:cxn ang="0">
                    <a:pos x="0" y="105"/>
                  </a:cxn>
                  <a:cxn ang="0">
                    <a:pos x="348" y="165"/>
                  </a:cxn>
                  <a:cxn ang="0">
                    <a:pos x="348" y="192"/>
                  </a:cxn>
                  <a:cxn ang="0">
                    <a:pos x="0" y="131"/>
                  </a:cxn>
                  <a:cxn ang="0">
                    <a:pos x="0" y="352"/>
                  </a:cxn>
                  <a:cxn ang="0">
                    <a:pos x="36" y="419"/>
                  </a:cxn>
                  <a:cxn ang="0">
                    <a:pos x="348" y="453"/>
                  </a:cxn>
                  <a:cxn ang="0">
                    <a:pos x="660" y="419"/>
                  </a:cxn>
                  <a:cxn ang="0">
                    <a:pos x="696" y="352"/>
                  </a:cxn>
                  <a:cxn ang="0">
                    <a:pos x="696" y="131"/>
                  </a:cxn>
                  <a:cxn ang="0">
                    <a:pos x="348" y="192"/>
                  </a:cxn>
                  <a:cxn ang="0">
                    <a:pos x="348" y="480"/>
                  </a:cxn>
                  <a:cxn ang="0">
                    <a:pos x="0" y="420"/>
                  </a:cxn>
                  <a:cxn ang="0">
                    <a:pos x="0" y="613"/>
                  </a:cxn>
                  <a:cxn ang="0">
                    <a:pos x="36" y="680"/>
                  </a:cxn>
                  <a:cxn ang="0">
                    <a:pos x="348" y="714"/>
                  </a:cxn>
                  <a:cxn ang="0">
                    <a:pos x="660" y="680"/>
                  </a:cxn>
                  <a:cxn ang="0">
                    <a:pos x="696" y="613"/>
                  </a:cxn>
                  <a:cxn ang="0">
                    <a:pos x="696" y="420"/>
                  </a:cxn>
                  <a:cxn ang="0">
                    <a:pos x="348" y="480"/>
                  </a:cxn>
                  <a:cxn ang="0">
                    <a:pos x="348" y="741"/>
                  </a:cxn>
                  <a:cxn ang="0">
                    <a:pos x="0" y="681"/>
                  </a:cxn>
                  <a:cxn ang="0">
                    <a:pos x="0" y="874"/>
                  </a:cxn>
                  <a:cxn ang="0">
                    <a:pos x="36" y="941"/>
                  </a:cxn>
                  <a:cxn ang="0">
                    <a:pos x="348" y="975"/>
                  </a:cxn>
                  <a:cxn ang="0">
                    <a:pos x="660" y="941"/>
                  </a:cxn>
                  <a:cxn ang="0">
                    <a:pos x="696" y="874"/>
                  </a:cxn>
                  <a:cxn ang="0">
                    <a:pos x="696" y="681"/>
                  </a:cxn>
                  <a:cxn ang="0">
                    <a:pos x="348" y="741"/>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3" name="Group 62"/>
              <p:cNvGrpSpPr/>
              <p:nvPr/>
            </p:nvGrpSpPr>
            <p:grpSpPr>
              <a:xfrm>
                <a:off x="2473732" y="3373936"/>
                <a:ext cx="466097" cy="276465"/>
                <a:chOff x="853084" y="4210218"/>
                <a:chExt cx="466097" cy="276465"/>
              </a:xfrm>
            </p:grpSpPr>
            <p:sp>
              <p:nvSpPr>
                <p:cNvPr id="61" name="Freeform 6"/>
                <p:cNvSpPr>
                  <a:spLocks noEditPoints="1"/>
                </p:cNvSpPr>
                <p:nvPr/>
              </p:nvSpPr>
              <p:spPr bwMode="auto">
                <a:xfrm>
                  <a:off x="853084" y="4210218"/>
                  <a:ext cx="466097" cy="276465"/>
                </a:xfrm>
                <a:custGeom>
                  <a:avLst/>
                  <a:gdLst/>
                  <a:ahLst/>
                  <a:cxnLst>
                    <a:cxn ang="0">
                      <a:pos x="423" y="277"/>
                    </a:cxn>
                    <a:cxn ang="0">
                      <a:pos x="0" y="277"/>
                    </a:cxn>
                    <a:cxn ang="0">
                      <a:pos x="0" y="0"/>
                    </a:cxn>
                    <a:cxn ang="0">
                      <a:pos x="423" y="0"/>
                    </a:cxn>
                    <a:cxn ang="0">
                      <a:pos x="423" y="61"/>
                    </a:cxn>
                    <a:cxn ang="0">
                      <a:pos x="467" y="61"/>
                    </a:cxn>
                    <a:cxn ang="0">
                      <a:pos x="467" y="216"/>
                    </a:cxn>
                    <a:cxn ang="0">
                      <a:pos x="423" y="216"/>
                    </a:cxn>
                    <a:cxn ang="0">
                      <a:pos x="423" y="277"/>
                    </a:cxn>
                    <a:cxn ang="0">
                      <a:pos x="423" y="277"/>
                    </a:cxn>
                    <a:cxn ang="0">
                      <a:pos x="25" y="253"/>
                    </a:cxn>
                    <a:cxn ang="0">
                      <a:pos x="399" y="253"/>
                    </a:cxn>
                    <a:cxn ang="0">
                      <a:pos x="399" y="192"/>
                    </a:cxn>
                    <a:cxn ang="0">
                      <a:pos x="442" y="192"/>
                    </a:cxn>
                    <a:cxn ang="0">
                      <a:pos x="442" y="85"/>
                    </a:cxn>
                    <a:cxn ang="0">
                      <a:pos x="399" y="85"/>
                    </a:cxn>
                    <a:cxn ang="0">
                      <a:pos x="399" y="24"/>
                    </a:cxn>
                    <a:cxn ang="0">
                      <a:pos x="25" y="24"/>
                    </a:cxn>
                    <a:cxn ang="0">
                      <a:pos x="25" y="253"/>
                    </a:cxn>
                    <a:cxn ang="0">
                      <a:pos x="25" y="253"/>
                    </a:cxn>
                  </a:cxnLst>
                  <a:rect l="0" t="0" r="r" b="b"/>
                  <a:pathLst>
                    <a:path w="467" h="277">
                      <a:moveTo>
                        <a:pt x="423" y="277"/>
                      </a:moveTo>
                      <a:lnTo>
                        <a:pt x="0" y="277"/>
                      </a:lnTo>
                      <a:lnTo>
                        <a:pt x="0" y="0"/>
                      </a:lnTo>
                      <a:lnTo>
                        <a:pt x="423" y="0"/>
                      </a:lnTo>
                      <a:lnTo>
                        <a:pt x="423" y="61"/>
                      </a:lnTo>
                      <a:lnTo>
                        <a:pt x="467" y="61"/>
                      </a:lnTo>
                      <a:lnTo>
                        <a:pt x="467" y="216"/>
                      </a:lnTo>
                      <a:lnTo>
                        <a:pt x="423" y="216"/>
                      </a:lnTo>
                      <a:lnTo>
                        <a:pt x="423" y="277"/>
                      </a:lnTo>
                      <a:lnTo>
                        <a:pt x="423" y="277"/>
                      </a:lnTo>
                      <a:close/>
                      <a:moveTo>
                        <a:pt x="25" y="253"/>
                      </a:moveTo>
                      <a:lnTo>
                        <a:pt x="399" y="253"/>
                      </a:lnTo>
                      <a:lnTo>
                        <a:pt x="399" y="192"/>
                      </a:lnTo>
                      <a:lnTo>
                        <a:pt x="442" y="192"/>
                      </a:lnTo>
                      <a:lnTo>
                        <a:pt x="442" y="85"/>
                      </a:lnTo>
                      <a:lnTo>
                        <a:pt x="399" y="85"/>
                      </a:lnTo>
                      <a:lnTo>
                        <a:pt x="399" y="24"/>
                      </a:lnTo>
                      <a:lnTo>
                        <a:pt x="25" y="24"/>
                      </a:lnTo>
                      <a:lnTo>
                        <a:pt x="25" y="253"/>
                      </a:lnTo>
                      <a:lnTo>
                        <a:pt x="25" y="253"/>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7"/>
                <p:cNvSpPr>
                  <a:spLocks/>
                </p:cNvSpPr>
                <p:nvPr/>
              </p:nvSpPr>
              <p:spPr bwMode="auto">
                <a:xfrm>
                  <a:off x="1003055" y="4246883"/>
                  <a:ext cx="156697" cy="181649"/>
                </a:xfrm>
                <a:custGeom>
                  <a:avLst/>
                  <a:gdLst/>
                  <a:ahLst/>
                  <a:cxnLst>
                    <a:cxn ang="0">
                      <a:pos x="114" y="0"/>
                    </a:cxn>
                    <a:cxn ang="0">
                      <a:pos x="0" y="108"/>
                    </a:cxn>
                    <a:cxn ang="0">
                      <a:pos x="64" y="108"/>
                    </a:cxn>
                    <a:cxn ang="0">
                      <a:pos x="38" y="182"/>
                    </a:cxn>
                    <a:cxn ang="0">
                      <a:pos x="157" y="76"/>
                    </a:cxn>
                    <a:cxn ang="0">
                      <a:pos x="96" y="76"/>
                    </a:cxn>
                    <a:cxn ang="0">
                      <a:pos x="114" y="0"/>
                    </a:cxn>
                  </a:cxnLst>
                  <a:rect l="0" t="0" r="r" b="b"/>
                  <a:pathLst>
                    <a:path w="157" h="182">
                      <a:moveTo>
                        <a:pt x="114" y="0"/>
                      </a:moveTo>
                      <a:lnTo>
                        <a:pt x="0" y="108"/>
                      </a:lnTo>
                      <a:lnTo>
                        <a:pt x="64" y="108"/>
                      </a:lnTo>
                      <a:lnTo>
                        <a:pt x="38" y="182"/>
                      </a:lnTo>
                      <a:lnTo>
                        <a:pt x="157" y="76"/>
                      </a:lnTo>
                      <a:lnTo>
                        <a:pt x="96" y="76"/>
                      </a:lnTo>
                      <a:lnTo>
                        <a:pt x="114"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grpSp>
        <p:nvGrpSpPr>
          <p:cNvPr id="7" name="Group 6"/>
          <p:cNvGrpSpPr/>
          <p:nvPr/>
        </p:nvGrpSpPr>
        <p:grpSpPr>
          <a:xfrm>
            <a:off x="8939766" y="1583108"/>
            <a:ext cx="2781369" cy="2380809"/>
            <a:chOff x="8652335" y="1604596"/>
            <a:chExt cx="3213867" cy="2751021"/>
          </a:xfrm>
        </p:grpSpPr>
        <p:sp>
          <p:nvSpPr>
            <p:cNvPr id="34" name="Freeform 6"/>
            <p:cNvSpPr>
              <a:spLocks noEditPoints="1"/>
            </p:cNvSpPr>
            <p:nvPr/>
          </p:nvSpPr>
          <p:spPr bwMode="auto">
            <a:xfrm>
              <a:off x="9754330" y="2172233"/>
              <a:ext cx="2111872" cy="1806409"/>
            </a:xfrm>
            <a:custGeom>
              <a:avLst/>
              <a:gdLst>
                <a:gd name="T0" fmla="*/ 265 w 3843"/>
                <a:gd name="T1" fmla="*/ 229 h 3287"/>
                <a:gd name="T2" fmla="*/ 225 w 3843"/>
                <a:gd name="T3" fmla="*/ 311 h 3287"/>
                <a:gd name="T4" fmla="*/ 225 w 3843"/>
                <a:gd name="T5" fmla="*/ 679 h 3287"/>
                <a:gd name="T6" fmla="*/ 225 w 3843"/>
                <a:gd name="T7" fmla="*/ 1741 h 3287"/>
                <a:gd name="T8" fmla="*/ 227 w 3843"/>
                <a:gd name="T9" fmla="*/ 2520 h 3287"/>
                <a:gd name="T10" fmla="*/ 331 w 3843"/>
                <a:gd name="T11" fmla="*/ 2598 h 3287"/>
                <a:gd name="T12" fmla="*/ 403 w 3843"/>
                <a:gd name="T13" fmla="*/ 2598 h 3287"/>
                <a:gd name="T14" fmla="*/ 907 w 3843"/>
                <a:gd name="T15" fmla="*/ 2598 h 3287"/>
                <a:gd name="T16" fmla="*/ 1618 w 3843"/>
                <a:gd name="T17" fmla="*/ 2598 h 3287"/>
                <a:gd name="T18" fmla="*/ 2427 w 3843"/>
                <a:gd name="T19" fmla="*/ 2598 h 3287"/>
                <a:gd name="T20" fmla="*/ 3542 w 3843"/>
                <a:gd name="T21" fmla="*/ 2596 h 3287"/>
                <a:gd name="T22" fmla="*/ 3621 w 3843"/>
                <a:gd name="T23" fmla="*/ 2495 h 3287"/>
                <a:gd name="T24" fmla="*/ 3621 w 3843"/>
                <a:gd name="T25" fmla="*/ 2223 h 3287"/>
                <a:gd name="T26" fmla="*/ 3621 w 3843"/>
                <a:gd name="T27" fmla="*/ 1873 h 3287"/>
                <a:gd name="T28" fmla="*/ 3621 w 3843"/>
                <a:gd name="T29" fmla="*/ 479 h 3287"/>
                <a:gd name="T30" fmla="*/ 3563 w 3843"/>
                <a:gd name="T31" fmla="*/ 218 h 3287"/>
                <a:gd name="T32" fmla="*/ 3007 w 3843"/>
                <a:gd name="T33" fmla="*/ 208 h 3287"/>
                <a:gd name="T34" fmla="*/ 1722 w 3843"/>
                <a:gd name="T35" fmla="*/ 208 h 3287"/>
                <a:gd name="T36" fmla="*/ 131 w 3843"/>
                <a:gd name="T37" fmla="*/ 0 h 3287"/>
                <a:gd name="T38" fmla="*/ 456 w 3843"/>
                <a:gd name="T39" fmla="*/ 0 h 3287"/>
                <a:gd name="T40" fmla="*/ 1886 w 3843"/>
                <a:gd name="T41" fmla="*/ 0 h 3287"/>
                <a:gd name="T42" fmla="*/ 3774 w 3843"/>
                <a:gd name="T43" fmla="*/ 11 h 3287"/>
                <a:gd name="T44" fmla="*/ 3843 w 3843"/>
                <a:gd name="T45" fmla="*/ 117 h 3287"/>
                <a:gd name="T46" fmla="*/ 3843 w 3843"/>
                <a:gd name="T47" fmla="*/ 127 h 3287"/>
                <a:gd name="T48" fmla="*/ 3843 w 3843"/>
                <a:gd name="T49" fmla="*/ 270 h 3287"/>
                <a:gd name="T50" fmla="*/ 3843 w 3843"/>
                <a:gd name="T51" fmla="*/ 633 h 3287"/>
                <a:gd name="T52" fmla="*/ 3843 w 3843"/>
                <a:gd name="T53" fmla="*/ 1340 h 3287"/>
                <a:gd name="T54" fmla="*/ 3843 w 3843"/>
                <a:gd name="T55" fmla="*/ 2007 h 3287"/>
                <a:gd name="T56" fmla="*/ 3830 w 3843"/>
                <a:gd name="T57" fmla="*/ 2743 h 3287"/>
                <a:gd name="T58" fmla="*/ 3720 w 3843"/>
                <a:gd name="T59" fmla="*/ 2811 h 3287"/>
                <a:gd name="T60" fmla="*/ 3701 w 3843"/>
                <a:gd name="T61" fmla="*/ 2811 h 3287"/>
                <a:gd name="T62" fmla="*/ 3489 w 3843"/>
                <a:gd name="T63" fmla="*/ 2811 h 3287"/>
                <a:gd name="T64" fmla="*/ 3118 w 3843"/>
                <a:gd name="T65" fmla="*/ 2811 h 3287"/>
                <a:gd name="T66" fmla="*/ 2608 w 3843"/>
                <a:gd name="T67" fmla="*/ 2815 h 3287"/>
                <a:gd name="T68" fmla="*/ 2622 w 3843"/>
                <a:gd name="T69" fmla="*/ 2938 h 3287"/>
                <a:gd name="T70" fmla="*/ 2694 w 3843"/>
                <a:gd name="T71" fmla="*/ 3043 h 3287"/>
                <a:gd name="T72" fmla="*/ 2816 w 3843"/>
                <a:gd name="T73" fmla="*/ 3066 h 3287"/>
                <a:gd name="T74" fmla="*/ 2836 w 3843"/>
                <a:gd name="T75" fmla="*/ 3067 h 3287"/>
                <a:gd name="T76" fmla="*/ 2919 w 3843"/>
                <a:gd name="T77" fmla="*/ 3153 h 3287"/>
                <a:gd name="T78" fmla="*/ 2916 w 3843"/>
                <a:gd name="T79" fmla="*/ 3224 h 3287"/>
                <a:gd name="T80" fmla="*/ 2836 w 3843"/>
                <a:gd name="T81" fmla="*/ 3287 h 3287"/>
                <a:gd name="T82" fmla="*/ 2209 w 3843"/>
                <a:gd name="T83" fmla="*/ 3287 h 3287"/>
                <a:gd name="T84" fmla="*/ 1031 w 3843"/>
                <a:gd name="T85" fmla="*/ 3285 h 3287"/>
                <a:gd name="T86" fmla="*/ 971 w 3843"/>
                <a:gd name="T87" fmla="*/ 3201 h 3287"/>
                <a:gd name="T88" fmla="*/ 981 w 3843"/>
                <a:gd name="T89" fmla="*/ 3110 h 3287"/>
                <a:gd name="T90" fmla="*/ 1093 w 3843"/>
                <a:gd name="T91" fmla="*/ 3062 h 3287"/>
                <a:gd name="T92" fmla="*/ 1222 w 3843"/>
                <a:gd name="T93" fmla="*/ 3039 h 3287"/>
                <a:gd name="T94" fmla="*/ 1293 w 3843"/>
                <a:gd name="T95" fmla="*/ 2938 h 3287"/>
                <a:gd name="T96" fmla="*/ 1310 w 3843"/>
                <a:gd name="T97" fmla="*/ 2815 h 3287"/>
                <a:gd name="T98" fmla="*/ 1291 w 3843"/>
                <a:gd name="T99" fmla="*/ 2811 h 3287"/>
                <a:gd name="T100" fmla="*/ 1162 w 3843"/>
                <a:gd name="T101" fmla="*/ 2811 h 3287"/>
                <a:gd name="T102" fmla="*/ 812 w 3843"/>
                <a:gd name="T103" fmla="*/ 2811 h 3287"/>
                <a:gd name="T104" fmla="*/ 100 w 3843"/>
                <a:gd name="T105" fmla="*/ 2808 h 3287"/>
                <a:gd name="T106" fmla="*/ 0 w 3843"/>
                <a:gd name="T107" fmla="*/ 2689 h 3287"/>
                <a:gd name="T108" fmla="*/ 0 w 3843"/>
                <a:gd name="T109" fmla="*/ 2682 h 3287"/>
                <a:gd name="T110" fmla="*/ 0 w 3843"/>
                <a:gd name="T111" fmla="*/ 2563 h 3287"/>
                <a:gd name="T112" fmla="*/ 0 w 3843"/>
                <a:gd name="T113" fmla="*/ 2234 h 3287"/>
                <a:gd name="T114" fmla="*/ 0 w 3843"/>
                <a:gd name="T115" fmla="*/ 1533 h 3287"/>
                <a:gd name="T116" fmla="*/ 0 w 3843"/>
                <a:gd name="T117" fmla="*/ 949 h 3287"/>
                <a:gd name="T118" fmla="*/ 3 w 3843"/>
                <a:gd name="T119" fmla="*/ 89 h 3287"/>
                <a:gd name="T120" fmla="*/ 131 w 3843"/>
                <a:gd name="T121" fmla="*/ 0 h 3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43" h="3287">
                  <a:moveTo>
                    <a:pt x="915" y="208"/>
                  </a:moveTo>
                  <a:lnTo>
                    <a:pt x="729" y="208"/>
                  </a:lnTo>
                  <a:lnTo>
                    <a:pt x="331" y="208"/>
                  </a:lnTo>
                  <a:lnTo>
                    <a:pt x="306" y="211"/>
                  </a:lnTo>
                  <a:lnTo>
                    <a:pt x="284" y="218"/>
                  </a:lnTo>
                  <a:lnTo>
                    <a:pt x="265" y="229"/>
                  </a:lnTo>
                  <a:lnTo>
                    <a:pt x="248" y="246"/>
                  </a:lnTo>
                  <a:lnTo>
                    <a:pt x="235" y="264"/>
                  </a:lnTo>
                  <a:lnTo>
                    <a:pt x="227" y="286"/>
                  </a:lnTo>
                  <a:lnTo>
                    <a:pt x="225" y="310"/>
                  </a:lnTo>
                  <a:lnTo>
                    <a:pt x="225" y="311"/>
                  </a:lnTo>
                  <a:lnTo>
                    <a:pt x="225" y="311"/>
                  </a:lnTo>
                  <a:lnTo>
                    <a:pt x="225" y="324"/>
                  </a:lnTo>
                  <a:lnTo>
                    <a:pt x="225" y="331"/>
                  </a:lnTo>
                  <a:lnTo>
                    <a:pt x="225" y="339"/>
                  </a:lnTo>
                  <a:lnTo>
                    <a:pt x="225" y="584"/>
                  </a:lnTo>
                  <a:lnTo>
                    <a:pt x="225" y="629"/>
                  </a:lnTo>
                  <a:lnTo>
                    <a:pt x="225" y="679"/>
                  </a:lnTo>
                  <a:lnTo>
                    <a:pt x="225" y="734"/>
                  </a:lnTo>
                  <a:lnTo>
                    <a:pt x="225" y="795"/>
                  </a:lnTo>
                  <a:lnTo>
                    <a:pt x="225" y="861"/>
                  </a:lnTo>
                  <a:lnTo>
                    <a:pt x="225" y="932"/>
                  </a:lnTo>
                  <a:lnTo>
                    <a:pt x="225" y="1615"/>
                  </a:lnTo>
                  <a:lnTo>
                    <a:pt x="225" y="1741"/>
                  </a:lnTo>
                  <a:lnTo>
                    <a:pt x="225" y="1875"/>
                  </a:lnTo>
                  <a:lnTo>
                    <a:pt x="225" y="2018"/>
                  </a:lnTo>
                  <a:lnTo>
                    <a:pt x="225" y="2169"/>
                  </a:lnTo>
                  <a:lnTo>
                    <a:pt x="225" y="2328"/>
                  </a:lnTo>
                  <a:lnTo>
                    <a:pt x="225" y="2495"/>
                  </a:lnTo>
                  <a:lnTo>
                    <a:pt x="227" y="2520"/>
                  </a:lnTo>
                  <a:lnTo>
                    <a:pt x="235" y="2542"/>
                  </a:lnTo>
                  <a:lnTo>
                    <a:pt x="248" y="2561"/>
                  </a:lnTo>
                  <a:lnTo>
                    <a:pt x="265" y="2576"/>
                  </a:lnTo>
                  <a:lnTo>
                    <a:pt x="284" y="2589"/>
                  </a:lnTo>
                  <a:lnTo>
                    <a:pt x="306" y="2596"/>
                  </a:lnTo>
                  <a:lnTo>
                    <a:pt x="331" y="2598"/>
                  </a:lnTo>
                  <a:lnTo>
                    <a:pt x="332" y="2598"/>
                  </a:lnTo>
                  <a:lnTo>
                    <a:pt x="332" y="2598"/>
                  </a:lnTo>
                  <a:lnTo>
                    <a:pt x="333" y="2598"/>
                  </a:lnTo>
                  <a:lnTo>
                    <a:pt x="336" y="2598"/>
                  </a:lnTo>
                  <a:lnTo>
                    <a:pt x="388" y="2598"/>
                  </a:lnTo>
                  <a:lnTo>
                    <a:pt x="403" y="2598"/>
                  </a:lnTo>
                  <a:lnTo>
                    <a:pt x="421" y="2598"/>
                  </a:lnTo>
                  <a:lnTo>
                    <a:pt x="465" y="2598"/>
                  </a:lnTo>
                  <a:lnTo>
                    <a:pt x="492" y="2598"/>
                  </a:lnTo>
                  <a:lnTo>
                    <a:pt x="522" y="2598"/>
                  </a:lnTo>
                  <a:lnTo>
                    <a:pt x="842" y="2598"/>
                  </a:lnTo>
                  <a:lnTo>
                    <a:pt x="907" y="2598"/>
                  </a:lnTo>
                  <a:lnTo>
                    <a:pt x="976" y="2598"/>
                  </a:lnTo>
                  <a:lnTo>
                    <a:pt x="1050" y="2598"/>
                  </a:lnTo>
                  <a:lnTo>
                    <a:pt x="1307" y="2598"/>
                  </a:lnTo>
                  <a:lnTo>
                    <a:pt x="1404" y="2598"/>
                  </a:lnTo>
                  <a:lnTo>
                    <a:pt x="1508" y="2598"/>
                  </a:lnTo>
                  <a:lnTo>
                    <a:pt x="1618" y="2598"/>
                  </a:lnTo>
                  <a:lnTo>
                    <a:pt x="1735" y="2598"/>
                  </a:lnTo>
                  <a:lnTo>
                    <a:pt x="1860" y="2598"/>
                  </a:lnTo>
                  <a:lnTo>
                    <a:pt x="1990" y="2598"/>
                  </a:lnTo>
                  <a:lnTo>
                    <a:pt x="2128" y="2598"/>
                  </a:lnTo>
                  <a:lnTo>
                    <a:pt x="2273" y="2598"/>
                  </a:lnTo>
                  <a:lnTo>
                    <a:pt x="2427" y="2598"/>
                  </a:lnTo>
                  <a:lnTo>
                    <a:pt x="2588" y="2598"/>
                  </a:lnTo>
                  <a:lnTo>
                    <a:pt x="2758" y="2598"/>
                  </a:lnTo>
                  <a:lnTo>
                    <a:pt x="2935" y="2598"/>
                  </a:lnTo>
                  <a:lnTo>
                    <a:pt x="3120" y="2598"/>
                  </a:lnTo>
                  <a:lnTo>
                    <a:pt x="3519" y="2598"/>
                  </a:lnTo>
                  <a:lnTo>
                    <a:pt x="3542" y="2596"/>
                  </a:lnTo>
                  <a:lnTo>
                    <a:pt x="3563" y="2589"/>
                  </a:lnTo>
                  <a:lnTo>
                    <a:pt x="3583" y="2576"/>
                  </a:lnTo>
                  <a:lnTo>
                    <a:pt x="3598" y="2561"/>
                  </a:lnTo>
                  <a:lnTo>
                    <a:pt x="3611" y="2542"/>
                  </a:lnTo>
                  <a:lnTo>
                    <a:pt x="3619" y="2520"/>
                  </a:lnTo>
                  <a:lnTo>
                    <a:pt x="3621" y="2495"/>
                  </a:lnTo>
                  <a:lnTo>
                    <a:pt x="3621" y="2495"/>
                  </a:lnTo>
                  <a:lnTo>
                    <a:pt x="3621" y="2495"/>
                  </a:lnTo>
                  <a:lnTo>
                    <a:pt x="3621" y="2483"/>
                  </a:lnTo>
                  <a:lnTo>
                    <a:pt x="3621" y="2476"/>
                  </a:lnTo>
                  <a:lnTo>
                    <a:pt x="3621" y="2466"/>
                  </a:lnTo>
                  <a:lnTo>
                    <a:pt x="3621" y="2223"/>
                  </a:lnTo>
                  <a:lnTo>
                    <a:pt x="3621" y="2177"/>
                  </a:lnTo>
                  <a:lnTo>
                    <a:pt x="3621" y="2127"/>
                  </a:lnTo>
                  <a:lnTo>
                    <a:pt x="3621" y="2071"/>
                  </a:lnTo>
                  <a:lnTo>
                    <a:pt x="3621" y="2012"/>
                  </a:lnTo>
                  <a:lnTo>
                    <a:pt x="3621" y="1945"/>
                  </a:lnTo>
                  <a:lnTo>
                    <a:pt x="3621" y="1873"/>
                  </a:lnTo>
                  <a:lnTo>
                    <a:pt x="3621" y="1191"/>
                  </a:lnTo>
                  <a:lnTo>
                    <a:pt x="3621" y="1064"/>
                  </a:lnTo>
                  <a:lnTo>
                    <a:pt x="3621" y="930"/>
                  </a:lnTo>
                  <a:lnTo>
                    <a:pt x="3621" y="788"/>
                  </a:lnTo>
                  <a:lnTo>
                    <a:pt x="3621" y="637"/>
                  </a:lnTo>
                  <a:lnTo>
                    <a:pt x="3621" y="479"/>
                  </a:lnTo>
                  <a:lnTo>
                    <a:pt x="3621" y="310"/>
                  </a:lnTo>
                  <a:lnTo>
                    <a:pt x="3619" y="286"/>
                  </a:lnTo>
                  <a:lnTo>
                    <a:pt x="3611" y="264"/>
                  </a:lnTo>
                  <a:lnTo>
                    <a:pt x="3598" y="246"/>
                  </a:lnTo>
                  <a:lnTo>
                    <a:pt x="3583" y="229"/>
                  </a:lnTo>
                  <a:lnTo>
                    <a:pt x="3563" y="218"/>
                  </a:lnTo>
                  <a:lnTo>
                    <a:pt x="3542" y="211"/>
                  </a:lnTo>
                  <a:lnTo>
                    <a:pt x="3519" y="208"/>
                  </a:lnTo>
                  <a:lnTo>
                    <a:pt x="3519" y="208"/>
                  </a:lnTo>
                  <a:lnTo>
                    <a:pt x="3518" y="208"/>
                  </a:lnTo>
                  <a:lnTo>
                    <a:pt x="3517" y="208"/>
                  </a:lnTo>
                  <a:lnTo>
                    <a:pt x="3007" y="208"/>
                  </a:lnTo>
                  <a:lnTo>
                    <a:pt x="2943" y="208"/>
                  </a:lnTo>
                  <a:lnTo>
                    <a:pt x="2875" y="208"/>
                  </a:lnTo>
                  <a:lnTo>
                    <a:pt x="2800" y="208"/>
                  </a:lnTo>
                  <a:lnTo>
                    <a:pt x="2544" y="208"/>
                  </a:lnTo>
                  <a:lnTo>
                    <a:pt x="2446" y="208"/>
                  </a:lnTo>
                  <a:lnTo>
                    <a:pt x="1722" y="208"/>
                  </a:lnTo>
                  <a:lnTo>
                    <a:pt x="1577" y="208"/>
                  </a:lnTo>
                  <a:lnTo>
                    <a:pt x="1423" y="208"/>
                  </a:lnTo>
                  <a:lnTo>
                    <a:pt x="1262" y="208"/>
                  </a:lnTo>
                  <a:lnTo>
                    <a:pt x="1093" y="208"/>
                  </a:lnTo>
                  <a:lnTo>
                    <a:pt x="915" y="208"/>
                  </a:lnTo>
                  <a:close/>
                  <a:moveTo>
                    <a:pt x="131" y="0"/>
                  </a:moveTo>
                  <a:lnTo>
                    <a:pt x="197" y="0"/>
                  </a:lnTo>
                  <a:lnTo>
                    <a:pt x="214" y="0"/>
                  </a:lnTo>
                  <a:lnTo>
                    <a:pt x="233" y="0"/>
                  </a:lnTo>
                  <a:lnTo>
                    <a:pt x="374" y="0"/>
                  </a:lnTo>
                  <a:lnTo>
                    <a:pt x="412" y="0"/>
                  </a:lnTo>
                  <a:lnTo>
                    <a:pt x="456" y="0"/>
                  </a:lnTo>
                  <a:lnTo>
                    <a:pt x="800" y="0"/>
                  </a:lnTo>
                  <a:lnTo>
                    <a:pt x="874" y="0"/>
                  </a:lnTo>
                  <a:lnTo>
                    <a:pt x="954" y="0"/>
                  </a:lnTo>
                  <a:lnTo>
                    <a:pt x="1727" y="0"/>
                  </a:lnTo>
                  <a:lnTo>
                    <a:pt x="1805" y="0"/>
                  </a:lnTo>
                  <a:lnTo>
                    <a:pt x="1886" y="0"/>
                  </a:lnTo>
                  <a:lnTo>
                    <a:pt x="1997" y="0"/>
                  </a:lnTo>
                  <a:lnTo>
                    <a:pt x="2083" y="0"/>
                  </a:lnTo>
                  <a:lnTo>
                    <a:pt x="2234" y="0"/>
                  </a:lnTo>
                  <a:lnTo>
                    <a:pt x="3720" y="0"/>
                  </a:lnTo>
                  <a:lnTo>
                    <a:pt x="3748" y="2"/>
                  </a:lnTo>
                  <a:lnTo>
                    <a:pt x="3774" y="11"/>
                  </a:lnTo>
                  <a:lnTo>
                    <a:pt x="3796" y="24"/>
                  </a:lnTo>
                  <a:lnTo>
                    <a:pt x="3815" y="43"/>
                  </a:lnTo>
                  <a:lnTo>
                    <a:pt x="3830" y="65"/>
                  </a:lnTo>
                  <a:lnTo>
                    <a:pt x="3839" y="89"/>
                  </a:lnTo>
                  <a:lnTo>
                    <a:pt x="3843" y="117"/>
                  </a:lnTo>
                  <a:lnTo>
                    <a:pt x="3843" y="117"/>
                  </a:lnTo>
                  <a:lnTo>
                    <a:pt x="3843" y="117"/>
                  </a:lnTo>
                  <a:lnTo>
                    <a:pt x="3843" y="119"/>
                  </a:lnTo>
                  <a:lnTo>
                    <a:pt x="3843" y="120"/>
                  </a:lnTo>
                  <a:lnTo>
                    <a:pt x="3843" y="122"/>
                  </a:lnTo>
                  <a:lnTo>
                    <a:pt x="3843" y="124"/>
                  </a:lnTo>
                  <a:lnTo>
                    <a:pt x="3843" y="127"/>
                  </a:lnTo>
                  <a:lnTo>
                    <a:pt x="3843" y="130"/>
                  </a:lnTo>
                  <a:lnTo>
                    <a:pt x="3843" y="136"/>
                  </a:lnTo>
                  <a:lnTo>
                    <a:pt x="3843" y="144"/>
                  </a:lnTo>
                  <a:lnTo>
                    <a:pt x="3843" y="150"/>
                  </a:lnTo>
                  <a:lnTo>
                    <a:pt x="3843" y="243"/>
                  </a:lnTo>
                  <a:lnTo>
                    <a:pt x="3843" y="270"/>
                  </a:lnTo>
                  <a:lnTo>
                    <a:pt x="3843" y="300"/>
                  </a:lnTo>
                  <a:lnTo>
                    <a:pt x="3843" y="335"/>
                  </a:lnTo>
                  <a:lnTo>
                    <a:pt x="3843" y="373"/>
                  </a:lnTo>
                  <a:lnTo>
                    <a:pt x="3843" y="416"/>
                  </a:lnTo>
                  <a:lnTo>
                    <a:pt x="3843" y="571"/>
                  </a:lnTo>
                  <a:lnTo>
                    <a:pt x="3843" y="633"/>
                  </a:lnTo>
                  <a:lnTo>
                    <a:pt x="3843" y="700"/>
                  </a:lnTo>
                  <a:lnTo>
                    <a:pt x="3843" y="774"/>
                  </a:lnTo>
                  <a:lnTo>
                    <a:pt x="3843" y="852"/>
                  </a:lnTo>
                  <a:lnTo>
                    <a:pt x="3843" y="937"/>
                  </a:lnTo>
                  <a:lnTo>
                    <a:pt x="3843" y="1274"/>
                  </a:lnTo>
                  <a:lnTo>
                    <a:pt x="3843" y="1340"/>
                  </a:lnTo>
                  <a:lnTo>
                    <a:pt x="3843" y="1458"/>
                  </a:lnTo>
                  <a:lnTo>
                    <a:pt x="3843" y="1584"/>
                  </a:lnTo>
                  <a:lnTo>
                    <a:pt x="3843" y="1664"/>
                  </a:lnTo>
                  <a:lnTo>
                    <a:pt x="3843" y="1774"/>
                  </a:lnTo>
                  <a:lnTo>
                    <a:pt x="3843" y="1858"/>
                  </a:lnTo>
                  <a:lnTo>
                    <a:pt x="3843" y="2007"/>
                  </a:lnTo>
                  <a:lnTo>
                    <a:pt x="3843" y="2164"/>
                  </a:lnTo>
                  <a:lnTo>
                    <a:pt x="3843" y="2331"/>
                  </a:lnTo>
                  <a:lnTo>
                    <a:pt x="3843" y="2505"/>
                  </a:lnTo>
                  <a:lnTo>
                    <a:pt x="3843" y="2689"/>
                  </a:lnTo>
                  <a:lnTo>
                    <a:pt x="3839" y="2717"/>
                  </a:lnTo>
                  <a:lnTo>
                    <a:pt x="3830" y="2743"/>
                  </a:lnTo>
                  <a:lnTo>
                    <a:pt x="3815" y="2765"/>
                  </a:lnTo>
                  <a:lnTo>
                    <a:pt x="3796" y="2783"/>
                  </a:lnTo>
                  <a:lnTo>
                    <a:pt x="3774" y="2799"/>
                  </a:lnTo>
                  <a:lnTo>
                    <a:pt x="3748" y="2808"/>
                  </a:lnTo>
                  <a:lnTo>
                    <a:pt x="3720" y="2811"/>
                  </a:lnTo>
                  <a:lnTo>
                    <a:pt x="3720" y="2811"/>
                  </a:lnTo>
                  <a:lnTo>
                    <a:pt x="3719" y="2811"/>
                  </a:lnTo>
                  <a:lnTo>
                    <a:pt x="3718" y="2811"/>
                  </a:lnTo>
                  <a:lnTo>
                    <a:pt x="3717" y="2811"/>
                  </a:lnTo>
                  <a:lnTo>
                    <a:pt x="3713" y="2811"/>
                  </a:lnTo>
                  <a:lnTo>
                    <a:pt x="3708" y="2811"/>
                  </a:lnTo>
                  <a:lnTo>
                    <a:pt x="3701" y="2811"/>
                  </a:lnTo>
                  <a:lnTo>
                    <a:pt x="3679" y="2811"/>
                  </a:lnTo>
                  <a:lnTo>
                    <a:pt x="3663" y="2811"/>
                  </a:lnTo>
                  <a:lnTo>
                    <a:pt x="3645" y="2811"/>
                  </a:lnTo>
                  <a:lnTo>
                    <a:pt x="3566" y="2811"/>
                  </a:lnTo>
                  <a:lnTo>
                    <a:pt x="3529" y="2811"/>
                  </a:lnTo>
                  <a:lnTo>
                    <a:pt x="3489" y="2811"/>
                  </a:lnTo>
                  <a:lnTo>
                    <a:pt x="3442" y="2811"/>
                  </a:lnTo>
                  <a:lnTo>
                    <a:pt x="3391" y="2811"/>
                  </a:lnTo>
                  <a:lnTo>
                    <a:pt x="3332" y="2811"/>
                  </a:lnTo>
                  <a:lnTo>
                    <a:pt x="3268" y="2811"/>
                  </a:lnTo>
                  <a:lnTo>
                    <a:pt x="3196" y="2811"/>
                  </a:lnTo>
                  <a:lnTo>
                    <a:pt x="3118" y="2811"/>
                  </a:lnTo>
                  <a:lnTo>
                    <a:pt x="3032" y="2811"/>
                  </a:lnTo>
                  <a:lnTo>
                    <a:pt x="2939" y="2811"/>
                  </a:lnTo>
                  <a:lnTo>
                    <a:pt x="2837" y="2811"/>
                  </a:lnTo>
                  <a:lnTo>
                    <a:pt x="2727" y="2811"/>
                  </a:lnTo>
                  <a:lnTo>
                    <a:pt x="2608" y="2811"/>
                  </a:lnTo>
                  <a:lnTo>
                    <a:pt x="2608" y="2815"/>
                  </a:lnTo>
                  <a:lnTo>
                    <a:pt x="2609" y="2827"/>
                  </a:lnTo>
                  <a:lnTo>
                    <a:pt x="2610" y="2843"/>
                  </a:lnTo>
                  <a:lnTo>
                    <a:pt x="2612" y="2865"/>
                  </a:lnTo>
                  <a:lnTo>
                    <a:pt x="2615" y="2888"/>
                  </a:lnTo>
                  <a:lnTo>
                    <a:pt x="2618" y="2914"/>
                  </a:lnTo>
                  <a:lnTo>
                    <a:pt x="2622" y="2938"/>
                  </a:lnTo>
                  <a:lnTo>
                    <a:pt x="2626" y="2962"/>
                  </a:lnTo>
                  <a:lnTo>
                    <a:pt x="2632" y="2982"/>
                  </a:lnTo>
                  <a:lnTo>
                    <a:pt x="2639" y="2996"/>
                  </a:lnTo>
                  <a:lnTo>
                    <a:pt x="2655" y="3017"/>
                  </a:lnTo>
                  <a:lnTo>
                    <a:pt x="2674" y="3032"/>
                  </a:lnTo>
                  <a:lnTo>
                    <a:pt x="2694" y="3043"/>
                  </a:lnTo>
                  <a:lnTo>
                    <a:pt x="2716" y="3052"/>
                  </a:lnTo>
                  <a:lnTo>
                    <a:pt x="2738" y="3059"/>
                  </a:lnTo>
                  <a:lnTo>
                    <a:pt x="2760" y="3062"/>
                  </a:lnTo>
                  <a:lnTo>
                    <a:pt x="2781" y="3064"/>
                  </a:lnTo>
                  <a:lnTo>
                    <a:pt x="2800" y="3066"/>
                  </a:lnTo>
                  <a:lnTo>
                    <a:pt x="2816" y="3066"/>
                  </a:lnTo>
                  <a:lnTo>
                    <a:pt x="2829" y="3067"/>
                  </a:lnTo>
                  <a:lnTo>
                    <a:pt x="2829" y="3067"/>
                  </a:lnTo>
                  <a:lnTo>
                    <a:pt x="2829" y="3067"/>
                  </a:lnTo>
                  <a:lnTo>
                    <a:pt x="2830" y="3067"/>
                  </a:lnTo>
                  <a:lnTo>
                    <a:pt x="2833" y="3067"/>
                  </a:lnTo>
                  <a:lnTo>
                    <a:pt x="2836" y="3067"/>
                  </a:lnTo>
                  <a:lnTo>
                    <a:pt x="2857" y="3070"/>
                  </a:lnTo>
                  <a:lnTo>
                    <a:pt x="2877" y="3078"/>
                  </a:lnTo>
                  <a:lnTo>
                    <a:pt x="2894" y="3092"/>
                  </a:lnTo>
                  <a:lnTo>
                    <a:pt x="2907" y="3110"/>
                  </a:lnTo>
                  <a:lnTo>
                    <a:pt x="2916" y="3131"/>
                  </a:lnTo>
                  <a:lnTo>
                    <a:pt x="2919" y="3153"/>
                  </a:lnTo>
                  <a:lnTo>
                    <a:pt x="2919" y="3154"/>
                  </a:lnTo>
                  <a:lnTo>
                    <a:pt x="2919" y="3155"/>
                  </a:lnTo>
                  <a:lnTo>
                    <a:pt x="2919" y="3167"/>
                  </a:lnTo>
                  <a:lnTo>
                    <a:pt x="2919" y="3181"/>
                  </a:lnTo>
                  <a:lnTo>
                    <a:pt x="2919" y="3201"/>
                  </a:lnTo>
                  <a:lnTo>
                    <a:pt x="2916" y="3224"/>
                  </a:lnTo>
                  <a:lnTo>
                    <a:pt x="2907" y="3244"/>
                  </a:lnTo>
                  <a:lnTo>
                    <a:pt x="2894" y="3261"/>
                  </a:lnTo>
                  <a:lnTo>
                    <a:pt x="2877" y="3275"/>
                  </a:lnTo>
                  <a:lnTo>
                    <a:pt x="2857" y="3285"/>
                  </a:lnTo>
                  <a:lnTo>
                    <a:pt x="2836" y="3287"/>
                  </a:lnTo>
                  <a:lnTo>
                    <a:pt x="2836" y="3287"/>
                  </a:lnTo>
                  <a:lnTo>
                    <a:pt x="2836" y="3287"/>
                  </a:lnTo>
                  <a:lnTo>
                    <a:pt x="2813" y="3287"/>
                  </a:lnTo>
                  <a:lnTo>
                    <a:pt x="2803" y="3287"/>
                  </a:lnTo>
                  <a:lnTo>
                    <a:pt x="2791" y="3287"/>
                  </a:lnTo>
                  <a:lnTo>
                    <a:pt x="2285" y="3287"/>
                  </a:lnTo>
                  <a:lnTo>
                    <a:pt x="2209" y="3287"/>
                  </a:lnTo>
                  <a:lnTo>
                    <a:pt x="2128" y="3287"/>
                  </a:lnTo>
                  <a:lnTo>
                    <a:pt x="2039" y="3287"/>
                  </a:lnTo>
                  <a:lnTo>
                    <a:pt x="1292" y="3287"/>
                  </a:lnTo>
                  <a:lnTo>
                    <a:pt x="1206" y="3287"/>
                  </a:lnTo>
                  <a:lnTo>
                    <a:pt x="1053" y="3287"/>
                  </a:lnTo>
                  <a:lnTo>
                    <a:pt x="1031" y="3285"/>
                  </a:lnTo>
                  <a:lnTo>
                    <a:pt x="1010" y="3275"/>
                  </a:lnTo>
                  <a:lnTo>
                    <a:pt x="994" y="3261"/>
                  </a:lnTo>
                  <a:lnTo>
                    <a:pt x="981" y="3244"/>
                  </a:lnTo>
                  <a:lnTo>
                    <a:pt x="973" y="3224"/>
                  </a:lnTo>
                  <a:lnTo>
                    <a:pt x="971" y="3201"/>
                  </a:lnTo>
                  <a:lnTo>
                    <a:pt x="971" y="3201"/>
                  </a:lnTo>
                  <a:lnTo>
                    <a:pt x="971" y="3198"/>
                  </a:lnTo>
                  <a:lnTo>
                    <a:pt x="971" y="3187"/>
                  </a:lnTo>
                  <a:lnTo>
                    <a:pt x="971" y="3173"/>
                  </a:lnTo>
                  <a:lnTo>
                    <a:pt x="971" y="3153"/>
                  </a:lnTo>
                  <a:lnTo>
                    <a:pt x="973" y="3131"/>
                  </a:lnTo>
                  <a:lnTo>
                    <a:pt x="981" y="3110"/>
                  </a:lnTo>
                  <a:lnTo>
                    <a:pt x="994" y="3092"/>
                  </a:lnTo>
                  <a:lnTo>
                    <a:pt x="1010" y="3078"/>
                  </a:lnTo>
                  <a:lnTo>
                    <a:pt x="1031" y="3070"/>
                  </a:lnTo>
                  <a:lnTo>
                    <a:pt x="1053" y="3067"/>
                  </a:lnTo>
                  <a:lnTo>
                    <a:pt x="1073" y="3067"/>
                  </a:lnTo>
                  <a:lnTo>
                    <a:pt x="1093" y="3062"/>
                  </a:lnTo>
                  <a:lnTo>
                    <a:pt x="1114" y="3059"/>
                  </a:lnTo>
                  <a:lnTo>
                    <a:pt x="1135" y="3056"/>
                  </a:lnTo>
                  <a:lnTo>
                    <a:pt x="1157" y="3054"/>
                  </a:lnTo>
                  <a:lnTo>
                    <a:pt x="1179" y="3050"/>
                  </a:lnTo>
                  <a:lnTo>
                    <a:pt x="1201" y="3046"/>
                  </a:lnTo>
                  <a:lnTo>
                    <a:pt x="1222" y="3039"/>
                  </a:lnTo>
                  <a:lnTo>
                    <a:pt x="1241" y="3028"/>
                  </a:lnTo>
                  <a:lnTo>
                    <a:pt x="1258" y="3014"/>
                  </a:lnTo>
                  <a:lnTo>
                    <a:pt x="1274" y="2996"/>
                  </a:lnTo>
                  <a:lnTo>
                    <a:pt x="1282" y="2982"/>
                  </a:lnTo>
                  <a:lnTo>
                    <a:pt x="1289" y="2962"/>
                  </a:lnTo>
                  <a:lnTo>
                    <a:pt x="1293" y="2938"/>
                  </a:lnTo>
                  <a:lnTo>
                    <a:pt x="1298" y="2914"/>
                  </a:lnTo>
                  <a:lnTo>
                    <a:pt x="1303" y="2888"/>
                  </a:lnTo>
                  <a:lnTo>
                    <a:pt x="1305" y="2865"/>
                  </a:lnTo>
                  <a:lnTo>
                    <a:pt x="1307" y="2843"/>
                  </a:lnTo>
                  <a:lnTo>
                    <a:pt x="1309" y="2827"/>
                  </a:lnTo>
                  <a:lnTo>
                    <a:pt x="1310" y="2815"/>
                  </a:lnTo>
                  <a:lnTo>
                    <a:pt x="1310" y="2811"/>
                  </a:lnTo>
                  <a:lnTo>
                    <a:pt x="1310" y="2811"/>
                  </a:lnTo>
                  <a:lnTo>
                    <a:pt x="1310" y="2811"/>
                  </a:lnTo>
                  <a:lnTo>
                    <a:pt x="1303" y="2811"/>
                  </a:lnTo>
                  <a:lnTo>
                    <a:pt x="1298" y="2811"/>
                  </a:lnTo>
                  <a:lnTo>
                    <a:pt x="1291" y="2811"/>
                  </a:lnTo>
                  <a:lnTo>
                    <a:pt x="1282" y="2811"/>
                  </a:lnTo>
                  <a:lnTo>
                    <a:pt x="1270" y="2811"/>
                  </a:lnTo>
                  <a:lnTo>
                    <a:pt x="1239" y="2811"/>
                  </a:lnTo>
                  <a:lnTo>
                    <a:pt x="1216" y="2811"/>
                  </a:lnTo>
                  <a:lnTo>
                    <a:pt x="1192" y="2811"/>
                  </a:lnTo>
                  <a:lnTo>
                    <a:pt x="1162" y="2811"/>
                  </a:lnTo>
                  <a:lnTo>
                    <a:pt x="1128" y="2811"/>
                  </a:lnTo>
                  <a:lnTo>
                    <a:pt x="1089" y="2811"/>
                  </a:lnTo>
                  <a:lnTo>
                    <a:pt x="996" y="2811"/>
                  </a:lnTo>
                  <a:lnTo>
                    <a:pt x="941" y="2811"/>
                  </a:lnTo>
                  <a:lnTo>
                    <a:pt x="880" y="2811"/>
                  </a:lnTo>
                  <a:lnTo>
                    <a:pt x="812" y="2811"/>
                  </a:lnTo>
                  <a:lnTo>
                    <a:pt x="738" y="2811"/>
                  </a:lnTo>
                  <a:lnTo>
                    <a:pt x="656" y="2811"/>
                  </a:lnTo>
                  <a:lnTo>
                    <a:pt x="366" y="2811"/>
                  </a:lnTo>
                  <a:lnTo>
                    <a:pt x="252" y="2811"/>
                  </a:lnTo>
                  <a:lnTo>
                    <a:pt x="131" y="2811"/>
                  </a:lnTo>
                  <a:lnTo>
                    <a:pt x="100" y="2808"/>
                  </a:lnTo>
                  <a:lnTo>
                    <a:pt x="73" y="2799"/>
                  </a:lnTo>
                  <a:lnTo>
                    <a:pt x="49" y="2783"/>
                  </a:lnTo>
                  <a:lnTo>
                    <a:pt x="29" y="2765"/>
                  </a:lnTo>
                  <a:lnTo>
                    <a:pt x="13" y="2743"/>
                  </a:lnTo>
                  <a:lnTo>
                    <a:pt x="3" y="2717"/>
                  </a:lnTo>
                  <a:lnTo>
                    <a:pt x="0" y="2689"/>
                  </a:lnTo>
                  <a:lnTo>
                    <a:pt x="0" y="2689"/>
                  </a:lnTo>
                  <a:lnTo>
                    <a:pt x="0" y="2689"/>
                  </a:lnTo>
                  <a:lnTo>
                    <a:pt x="0" y="2688"/>
                  </a:lnTo>
                  <a:lnTo>
                    <a:pt x="0" y="2687"/>
                  </a:lnTo>
                  <a:lnTo>
                    <a:pt x="0" y="2684"/>
                  </a:lnTo>
                  <a:lnTo>
                    <a:pt x="0" y="2682"/>
                  </a:lnTo>
                  <a:lnTo>
                    <a:pt x="0" y="2678"/>
                  </a:lnTo>
                  <a:lnTo>
                    <a:pt x="0" y="2676"/>
                  </a:lnTo>
                  <a:lnTo>
                    <a:pt x="0" y="2670"/>
                  </a:lnTo>
                  <a:lnTo>
                    <a:pt x="0" y="2662"/>
                  </a:lnTo>
                  <a:lnTo>
                    <a:pt x="0" y="2655"/>
                  </a:lnTo>
                  <a:lnTo>
                    <a:pt x="0" y="2563"/>
                  </a:lnTo>
                  <a:lnTo>
                    <a:pt x="0" y="2536"/>
                  </a:lnTo>
                  <a:lnTo>
                    <a:pt x="0" y="2506"/>
                  </a:lnTo>
                  <a:lnTo>
                    <a:pt x="0" y="2471"/>
                  </a:lnTo>
                  <a:lnTo>
                    <a:pt x="0" y="2433"/>
                  </a:lnTo>
                  <a:lnTo>
                    <a:pt x="0" y="2391"/>
                  </a:lnTo>
                  <a:lnTo>
                    <a:pt x="0" y="2234"/>
                  </a:lnTo>
                  <a:lnTo>
                    <a:pt x="0" y="2173"/>
                  </a:lnTo>
                  <a:lnTo>
                    <a:pt x="0" y="2106"/>
                  </a:lnTo>
                  <a:lnTo>
                    <a:pt x="0" y="2033"/>
                  </a:lnTo>
                  <a:lnTo>
                    <a:pt x="0" y="1955"/>
                  </a:lnTo>
                  <a:lnTo>
                    <a:pt x="0" y="1869"/>
                  </a:lnTo>
                  <a:lnTo>
                    <a:pt x="0" y="1533"/>
                  </a:lnTo>
                  <a:lnTo>
                    <a:pt x="0" y="1466"/>
                  </a:lnTo>
                  <a:lnTo>
                    <a:pt x="0" y="1348"/>
                  </a:lnTo>
                  <a:lnTo>
                    <a:pt x="0" y="1223"/>
                  </a:lnTo>
                  <a:lnTo>
                    <a:pt x="0" y="1142"/>
                  </a:lnTo>
                  <a:lnTo>
                    <a:pt x="0" y="1032"/>
                  </a:lnTo>
                  <a:lnTo>
                    <a:pt x="0" y="949"/>
                  </a:lnTo>
                  <a:lnTo>
                    <a:pt x="0" y="799"/>
                  </a:lnTo>
                  <a:lnTo>
                    <a:pt x="0" y="642"/>
                  </a:lnTo>
                  <a:lnTo>
                    <a:pt x="0" y="475"/>
                  </a:lnTo>
                  <a:lnTo>
                    <a:pt x="0" y="300"/>
                  </a:lnTo>
                  <a:lnTo>
                    <a:pt x="0" y="117"/>
                  </a:lnTo>
                  <a:lnTo>
                    <a:pt x="3" y="89"/>
                  </a:lnTo>
                  <a:lnTo>
                    <a:pt x="13" y="65"/>
                  </a:lnTo>
                  <a:lnTo>
                    <a:pt x="29" y="43"/>
                  </a:lnTo>
                  <a:lnTo>
                    <a:pt x="49" y="24"/>
                  </a:lnTo>
                  <a:lnTo>
                    <a:pt x="73" y="11"/>
                  </a:lnTo>
                  <a:lnTo>
                    <a:pt x="100" y="2"/>
                  </a:lnTo>
                  <a:lnTo>
                    <a:pt x="131" y="0"/>
                  </a:lnTo>
                  <a:close/>
                </a:path>
              </a:pathLst>
            </a:custGeom>
            <a:solidFill>
              <a:srgbClr val="3D5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33" name="Picture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3287" y="2370860"/>
              <a:ext cx="640939" cy="1184454"/>
            </a:xfrm>
            <a:prstGeom prst="rect">
              <a:avLst/>
            </a:prstGeom>
          </p:spPr>
        </p:pic>
        <p:sp>
          <p:nvSpPr>
            <p:cNvPr id="2053" name="Freeform 5"/>
            <p:cNvSpPr>
              <a:spLocks noEditPoints="1"/>
            </p:cNvSpPr>
            <p:nvPr/>
          </p:nvSpPr>
          <p:spPr bwMode="auto">
            <a:xfrm>
              <a:off x="10912103" y="2446778"/>
              <a:ext cx="635314" cy="1010423"/>
            </a:xfrm>
            <a:custGeom>
              <a:avLst/>
              <a:gdLst/>
              <a:ahLst/>
              <a:cxnLst>
                <a:cxn ang="0">
                  <a:pos x="348" y="1001"/>
                </a:cxn>
                <a:cxn ang="0">
                  <a:pos x="0" y="940"/>
                </a:cxn>
                <a:cxn ang="0">
                  <a:pos x="0" y="968"/>
                </a:cxn>
                <a:cxn ang="0">
                  <a:pos x="348" y="1028"/>
                </a:cxn>
                <a:cxn ang="0">
                  <a:pos x="696" y="968"/>
                </a:cxn>
                <a:cxn ang="0">
                  <a:pos x="696" y="940"/>
                </a:cxn>
                <a:cxn ang="0">
                  <a:pos x="348" y="1001"/>
                </a:cxn>
                <a:cxn ang="0">
                  <a:pos x="348" y="165"/>
                </a:cxn>
                <a:cxn ang="0">
                  <a:pos x="696" y="105"/>
                </a:cxn>
                <a:cxn ang="0">
                  <a:pos x="534" y="54"/>
                </a:cxn>
                <a:cxn ang="0">
                  <a:pos x="534" y="32"/>
                </a:cxn>
                <a:cxn ang="0">
                  <a:pos x="348" y="0"/>
                </a:cxn>
                <a:cxn ang="0">
                  <a:pos x="162" y="32"/>
                </a:cxn>
                <a:cxn ang="0">
                  <a:pos x="162" y="54"/>
                </a:cxn>
                <a:cxn ang="0">
                  <a:pos x="0" y="105"/>
                </a:cxn>
                <a:cxn ang="0">
                  <a:pos x="348" y="165"/>
                </a:cxn>
                <a:cxn ang="0">
                  <a:pos x="348" y="192"/>
                </a:cxn>
                <a:cxn ang="0">
                  <a:pos x="0" y="131"/>
                </a:cxn>
                <a:cxn ang="0">
                  <a:pos x="0" y="352"/>
                </a:cxn>
                <a:cxn ang="0">
                  <a:pos x="36" y="419"/>
                </a:cxn>
                <a:cxn ang="0">
                  <a:pos x="348" y="453"/>
                </a:cxn>
                <a:cxn ang="0">
                  <a:pos x="660" y="419"/>
                </a:cxn>
                <a:cxn ang="0">
                  <a:pos x="696" y="352"/>
                </a:cxn>
                <a:cxn ang="0">
                  <a:pos x="696" y="131"/>
                </a:cxn>
                <a:cxn ang="0">
                  <a:pos x="348" y="192"/>
                </a:cxn>
                <a:cxn ang="0">
                  <a:pos x="348" y="480"/>
                </a:cxn>
                <a:cxn ang="0">
                  <a:pos x="0" y="420"/>
                </a:cxn>
                <a:cxn ang="0">
                  <a:pos x="0" y="613"/>
                </a:cxn>
                <a:cxn ang="0">
                  <a:pos x="36" y="680"/>
                </a:cxn>
                <a:cxn ang="0">
                  <a:pos x="348" y="714"/>
                </a:cxn>
                <a:cxn ang="0">
                  <a:pos x="660" y="680"/>
                </a:cxn>
                <a:cxn ang="0">
                  <a:pos x="696" y="613"/>
                </a:cxn>
                <a:cxn ang="0">
                  <a:pos x="696" y="420"/>
                </a:cxn>
                <a:cxn ang="0">
                  <a:pos x="348" y="480"/>
                </a:cxn>
                <a:cxn ang="0">
                  <a:pos x="348" y="741"/>
                </a:cxn>
                <a:cxn ang="0">
                  <a:pos x="0" y="681"/>
                </a:cxn>
                <a:cxn ang="0">
                  <a:pos x="0" y="874"/>
                </a:cxn>
                <a:cxn ang="0">
                  <a:pos x="36" y="941"/>
                </a:cxn>
                <a:cxn ang="0">
                  <a:pos x="348" y="975"/>
                </a:cxn>
                <a:cxn ang="0">
                  <a:pos x="660" y="941"/>
                </a:cxn>
                <a:cxn ang="0">
                  <a:pos x="696" y="874"/>
                </a:cxn>
                <a:cxn ang="0">
                  <a:pos x="696" y="681"/>
                </a:cxn>
                <a:cxn ang="0">
                  <a:pos x="348" y="741"/>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3D58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noEditPoints="1"/>
            </p:cNvSpPr>
            <p:nvPr/>
          </p:nvSpPr>
          <p:spPr bwMode="auto">
            <a:xfrm>
              <a:off x="8652335" y="1604596"/>
              <a:ext cx="1835489" cy="2751021"/>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GB"/>
            </a:p>
          </p:txBody>
        </p:sp>
      </p:grpSp>
      <p:grpSp>
        <p:nvGrpSpPr>
          <p:cNvPr id="3" name="Group 2"/>
          <p:cNvGrpSpPr/>
          <p:nvPr/>
        </p:nvGrpSpPr>
        <p:grpSpPr>
          <a:xfrm>
            <a:off x="5396952" y="1535115"/>
            <a:ext cx="1722717" cy="2426091"/>
            <a:chOff x="5396952" y="1535115"/>
            <a:chExt cx="1722717" cy="2426091"/>
          </a:xfrm>
        </p:grpSpPr>
        <p:pic>
          <p:nvPicPr>
            <p:cNvPr id="66" name="Picture 6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6952" y="1554435"/>
              <a:ext cx="1157230" cy="1717326"/>
            </a:xfrm>
            <a:prstGeom prst="rect">
              <a:avLst/>
            </a:prstGeom>
          </p:spPr>
        </p:pic>
        <p:grpSp>
          <p:nvGrpSpPr>
            <p:cNvPr id="2056" name="Group 2055"/>
            <p:cNvGrpSpPr/>
            <p:nvPr/>
          </p:nvGrpSpPr>
          <p:grpSpPr>
            <a:xfrm>
              <a:off x="5808801" y="1535115"/>
              <a:ext cx="1310868" cy="2426091"/>
              <a:chOff x="5766266" y="1712971"/>
              <a:chExt cx="1353787" cy="2505522"/>
            </a:xfrm>
          </p:grpSpPr>
          <p:sp>
            <p:nvSpPr>
              <p:cNvPr id="28" name="Freeform 14"/>
              <p:cNvSpPr>
                <a:spLocks/>
              </p:cNvSpPr>
              <p:nvPr/>
            </p:nvSpPr>
            <p:spPr bwMode="auto">
              <a:xfrm>
                <a:off x="5766266" y="1712971"/>
                <a:ext cx="401908" cy="19953"/>
              </a:xfrm>
              <a:custGeom>
                <a:avLst/>
                <a:gdLst>
                  <a:gd name="T0" fmla="*/ 19 w 709"/>
                  <a:gd name="T1" fmla="*/ 0 h 36"/>
                  <a:gd name="T2" fmla="*/ 692 w 709"/>
                  <a:gd name="T3" fmla="*/ 0 h 36"/>
                  <a:gd name="T4" fmla="*/ 701 w 709"/>
                  <a:gd name="T5" fmla="*/ 3 h 36"/>
                  <a:gd name="T6" fmla="*/ 707 w 709"/>
                  <a:gd name="T7" fmla="*/ 10 h 36"/>
                  <a:gd name="T8" fmla="*/ 709 w 709"/>
                  <a:gd name="T9" fmla="*/ 18 h 36"/>
                  <a:gd name="T10" fmla="*/ 707 w 709"/>
                  <a:gd name="T11" fmla="*/ 27 h 36"/>
                  <a:gd name="T12" fmla="*/ 701 w 709"/>
                  <a:gd name="T13" fmla="*/ 33 h 36"/>
                  <a:gd name="T14" fmla="*/ 692 w 709"/>
                  <a:gd name="T15" fmla="*/ 36 h 36"/>
                  <a:gd name="T16" fmla="*/ 19 w 709"/>
                  <a:gd name="T17" fmla="*/ 36 h 36"/>
                  <a:gd name="T18" fmla="*/ 10 w 709"/>
                  <a:gd name="T19" fmla="*/ 33 h 36"/>
                  <a:gd name="T20" fmla="*/ 3 w 709"/>
                  <a:gd name="T21" fmla="*/ 27 h 36"/>
                  <a:gd name="T22" fmla="*/ 0 w 709"/>
                  <a:gd name="T23" fmla="*/ 18 h 36"/>
                  <a:gd name="T24" fmla="*/ 3 w 709"/>
                  <a:gd name="T25" fmla="*/ 10 h 36"/>
                  <a:gd name="T26" fmla="*/ 10 w 709"/>
                  <a:gd name="T27" fmla="*/ 3 h 36"/>
                  <a:gd name="T28" fmla="*/ 19 w 709"/>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36">
                    <a:moveTo>
                      <a:pt x="19" y="0"/>
                    </a:moveTo>
                    <a:lnTo>
                      <a:pt x="692" y="0"/>
                    </a:lnTo>
                    <a:lnTo>
                      <a:pt x="701" y="3"/>
                    </a:lnTo>
                    <a:lnTo>
                      <a:pt x="707" y="10"/>
                    </a:lnTo>
                    <a:lnTo>
                      <a:pt x="709" y="18"/>
                    </a:lnTo>
                    <a:lnTo>
                      <a:pt x="707" y="27"/>
                    </a:lnTo>
                    <a:lnTo>
                      <a:pt x="701" y="33"/>
                    </a:lnTo>
                    <a:lnTo>
                      <a:pt x="692" y="36"/>
                    </a:lnTo>
                    <a:lnTo>
                      <a:pt x="19" y="36"/>
                    </a:lnTo>
                    <a:lnTo>
                      <a:pt x="10" y="33"/>
                    </a:lnTo>
                    <a:lnTo>
                      <a:pt x="3" y="27"/>
                    </a:lnTo>
                    <a:lnTo>
                      <a:pt x="0" y="18"/>
                    </a:lnTo>
                    <a:lnTo>
                      <a:pt x="3" y="10"/>
                    </a:lnTo>
                    <a:lnTo>
                      <a:pt x="10" y="3"/>
                    </a:lnTo>
                    <a:lnTo>
                      <a:pt x="19"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051" name="Group 2050"/>
              <p:cNvGrpSpPr/>
              <p:nvPr/>
            </p:nvGrpSpPr>
            <p:grpSpPr>
              <a:xfrm>
                <a:off x="6253551" y="2892136"/>
                <a:ext cx="866502" cy="1326357"/>
                <a:chOff x="6032457" y="2816225"/>
                <a:chExt cx="1085850" cy="1662113"/>
              </a:xfrm>
            </p:grpSpPr>
            <p:sp>
              <p:nvSpPr>
                <p:cNvPr id="14" name="Rectangle 6"/>
                <p:cNvSpPr>
                  <a:spLocks noChangeArrowheads="1"/>
                </p:cNvSpPr>
                <p:nvPr/>
              </p:nvSpPr>
              <p:spPr bwMode="auto">
                <a:xfrm>
                  <a:off x="6037220" y="2959100"/>
                  <a:ext cx="1076325" cy="1514475"/>
                </a:xfrm>
                <a:prstGeom prst="rect">
                  <a:avLst/>
                </a:prstGeom>
                <a:solidFill>
                  <a:srgbClr val="FFFFFF"/>
                </a:solidFill>
                <a:ln w="1270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noEditPoints="1"/>
                </p:cNvSpPr>
                <p:nvPr/>
              </p:nvSpPr>
              <p:spPr bwMode="auto">
                <a:xfrm>
                  <a:off x="6032457" y="2955925"/>
                  <a:ext cx="1085850" cy="1522413"/>
                </a:xfrm>
                <a:custGeom>
                  <a:avLst/>
                  <a:gdLst>
                    <a:gd name="T0" fmla="*/ 24 w 2736"/>
                    <a:gd name="T1" fmla="*/ 24 h 3838"/>
                    <a:gd name="T2" fmla="*/ 24 w 2736"/>
                    <a:gd name="T3" fmla="*/ 3815 h 3838"/>
                    <a:gd name="T4" fmla="*/ 2712 w 2736"/>
                    <a:gd name="T5" fmla="*/ 3815 h 3838"/>
                    <a:gd name="T6" fmla="*/ 2712 w 2736"/>
                    <a:gd name="T7" fmla="*/ 24 h 3838"/>
                    <a:gd name="T8" fmla="*/ 24 w 2736"/>
                    <a:gd name="T9" fmla="*/ 24 h 3838"/>
                    <a:gd name="T10" fmla="*/ 0 w 2736"/>
                    <a:gd name="T11" fmla="*/ 0 h 3838"/>
                    <a:gd name="T12" fmla="*/ 2736 w 2736"/>
                    <a:gd name="T13" fmla="*/ 0 h 3838"/>
                    <a:gd name="T14" fmla="*/ 2736 w 2736"/>
                    <a:gd name="T15" fmla="*/ 3838 h 3838"/>
                    <a:gd name="T16" fmla="*/ 0 w 2736"/>
                    <a:gd name="T17" fmla="*/ 3838 h 3838"/>
                    <a:gd name="T18" fmla="*/ 0 w 2736"/>
                    <a:gd name="T19" fmla="*/ 0 h 3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6" h="3838">
                      <a:moveTo>
                        <a:pt x="24" y="24"/>
                      </a:moveTo>
                      <a:lnTo>
                        <a:pt x="24" y="3815"/>
                      </a:lnTo>
                      <a:lnTo>
                        <a:pt x="2712" y="3815"/>
                      </a:lnTo>
                      <a:lnTo>
                        <a:pt x="2712" y="24"/>
                      </a:lnTo>
                      <a:lnTo>
                        <a:pt x="24" y="24"/>
                      </a:lnTo>
                      <a:close/>
                      <a:moveTo>
                        <a:pt x="0" y="0"/>
                      </a:moveTo>
                      <a:lnTo>
                        <a:pt x="2736" y="0"/>
                      </a:lnTo>
                      <a:lnTo>
                        <a:pt x="2736" y="3838"/>
                      </a:lnTo>
                      <a:lnTo>
                        <a:pt x="0" y="3838"/>
                      </a:lnTo>
                      <a:lnTo>
                        <a:pt x="0" y="0"/>
                      </a:lnTo>
                      <a:close/>
                    </a:path>
                  </a:pathLst>
                </a:custGeom>
                <a:solidFill>
                  <a:schemeClr val="tx1"/>
                </a:solid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noEditPoints="1"/>
                </p:cNvSpPr>
                <p:nvPr/>
              </p:nvSpPr>
              <p:spPr bwMode="auto">
                <a:xfrm>
                  <a:off x="6146757" y="3078163"/>
                  <a:ext cx="882650" cy="1239838"/>
                </a:xfrm>
                <a:custGeom>
                  <a:avLst/>
                  <a:gdLst>
                    <a:gd name="T0" fmla="*/ 184 w 2222"/>
                    <a:gd name="T1" fmla="*/ 2472 h 3124"/>
                    <a:gd name="T2" fmla="*/ 184 w 2222"/>
                    <a:gd name="T3" fmla="*/ 2893 h 3124"/>
                    <a:gd name="T4" fmla="*/ 606 w 2222"/>
                    <a:gd name="T5" fmla="*/ 2893 h 3124"/>
                    <a:gd name="T6" fmla="*/ 606 w 2222"/>
                    <a:gd name="T7" fmla="*/ 2472 h 3124"/>
                    <a:gd name="T8" fmla="*/ 184 w 2222"/>
                    <a:gd name="T9" fmla="*/ 2472 h 3124"/>
                    <a:gd name="T10" fmla="*/ 184 w 2222"/>
                    <a:gd name="T11" fmla="*/ 1782 h 3124"/>
                    <a:gd name="T12" fmla="*/ 184 w 2222"/>
                    <a:gd name="T13" fmla="*/ 2204 h 3124"/>
                    <a:gd name="T14" fmla="*/ 606 w 2222"/>
                    <a:gd name="T15" fmla="*/ 2204 h 3124"/>
                    <a:gd name="T16" fmla="*/ 606 w 2222"/>
                    <a:gd name="T17" fmla="*/ 1782 h 3124"/>
                    <a:gd name="T18" fmla="*/ 184 w 2222"/>
                    <a:gd name="T19" fmla="*/ 1782 h 3124"/>
                    <a:gd name="T20" fmla="*/ 184 w 2222"/>
                    <a:gd name="T21" fmla="*/ 1130 h 3124"/>
                    <a:gd name="T22" fmla="*/ 184 w 2222"/>
                    <a:gd name="T23" fmla="*/ 1550 h 3124"/>
                    <a:gd name="T24" fmla="*/ 606 w 2222"/>
                    <a:gd name="T25" fmla="*/ 1550 h 3124"/>
                    <a:gd name="T26" fmla="*/ 606 w 2222"/>
                    <a:gd name="T27" fmla="*/ 1130 h 3124"/>
                    <a:gd name="T28" fmla="*/ 184 w 2222"/>
                    <a:gd name="T29" fmla="*/ 1130 h 3124"/>
                    <a:gd name="T30" fmla="*/ 184 w 2222"/>
                    <a:gd name="T31" fmla="*/ 478 h 3124"/>
                    <a:gd name="T32" fmla="*/ 184 w 2222"/>
                    <a:gd name="T33" fmla="*/ 900 h 3124"/>
                    <a:gd name="T34" fmla="*/ 606 w 2222"/>
                    <a:gd name="T35" fmla="*/ 900 h 3124"/>
                    <a:gd name="T36" fmla="*/ 606 w 2222"/>
                    <a:gd name="T37" fmla="*/ 478 h 3124"/>
                    <a:gd name="T38" fmla="*/ 184 w 2222"/>
                    <a:gd name="T39" fmla="*/ 478 h 3124"/>
                    <a:gd name="T40" fmla="*/ 0 w 2222"/>
                    <a:gd name="T41" fmla="*/ 0 h 3124"/>
                    <a:gd name="T42" fmla="*/ 2222 w 2222"/>
                    <a:gd name="T43" fmla="*/ 0 h 3124"/>
                    <a:gd name="T44" fmla="*/ 2222 w 2222"/>
                    <a:gd name="T45" fmla="*/ 3124 h 3124"/>
                    <a:gd name="T46" fmla="*/ 0 w 2222"/>
                    <a:gd name="T47" fmla="*/ 3124 h 3124"/>
                    <a:gd name="T48" fmla="*/ 0 w 2222"/>
                    <a:gd name="T49" fmla="*/ 0 h 3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22" h="3124">
                      <a:moveTo>
                        <a:pt x="184" y="2472"/>
                      </a:moveTo>
                      <a:lnTo>
                        <a:pt x="184" y="2893"/>
                      </a:lnTo>
                      <a:lnTo>
                        <a:pt x="606" y="2893"/>
                      </a:lnTo>
                      <a:lnTo>
                        <a:pt x="606" y="2472"/>
                      </a:lnTo>
                      <a:lnTo>
                        <a:pt x="184" y="2472"/>
                      </a:lnTo>
                      <a:close/>
                      <a:moveTo>
                        <a:pt x="184" y="1782"/>
                      </a:moveTo>
                      <a:lnTo>
                        <a:pt x="184" y="2204"/>
                      </a:lnTo>
                      <a:lnTo>
                        <a:pt x="606" y="2204"/>
                      </a:lnTo>
                      <a:lnTo>
                        <a:pt x="606" y="1782"/>
                      </a:lnTo>
                      <a:lnTo>
                        <a:pt x="184" y="1782"/>
                      </a:lnTo>
                      <a:close/>
                      <a:moveTo>
                        <a:pt x="184" y="1130"/>
                      </a:moveTo>
                      <a:lnTo>
                        <a:pt x="184" y="1550"/>
                      </a:lnTo>
                      <a:lnTo>
                        <a:pt x="606" y="1550"/>
                      </a:lnTo>
                      <a:lnTo>
                        <a:pt x="606" y="1130"/>
                      </a:lnTo>
                      <a:lnTo>
                        <a:pt x="184" y="1130"/>
                      </a:lnTo>
                      <a:close/>
                      <a:moveTo>
                        <a:pt x="184" y="478"/>
                      </a:moveTo>
                      <a:lnTo>
                        <a:pt x="184" y="900"/>
                      </a:lnTo>
                      <a:lnTo>
                        <a:pt x="606" y="900"/>
                      </a:lnTo>
                      <a:lnTo>
                        <a:pt x="606" y="478"/>
                      </a:lnTo>
                      <a:lnTo>
                        <a:pt x="184" y="478"/>
                      </a:lnTo>
                      <a:close/>
                      <a:moveTo>
                        <a:pt x="0" y="0"/>
                      </a:moveTo>
                      <a:lnTo>
                        <a:pt x="2222" y="0"/>
                      </a:lnTo>
                      <a:lnTo>
                        <a:pt x="2222" y="3124"/>
                      </a:lnTo>
                      <a:lnTo>
                        <a:pt x="0" y="3124"/>
                      </a:lnTo>
                      <a:lnTo>
                        <a:pt x="0" y="0"/>
                      </a:lnTo>
                      <a:close/>
                    </a:path>
                  </a:pathLst>
                </a:custGeom>
                <a:solidFill>
                  <a:srgbClr val="FFFFFF"/>
                </a:solidFill>
                <a:ln w="127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Line 9"/>
                <p:cNvSpPr>
                  <a:spLocks noChangeShapeType="1"/>
                </p:cNvSpPr>
                <p:nvPr/>
              </p:nvSpPr>
              <p:spPr bwMode="auto">
                <a:xfrm>
                  <a:off x="6426157" y="4225925"/>
                  <a:ext cx="527050" cy="0"/>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0"/>
                <p:cNvSpPr>
                  <a:spLocks noChangeShapeType="1"/>
                </p:cNvSpPr>
                <p:nvPr/>
              </p:nvSpPr>
              <p:spPr bwMode="auto">
                <a:xfrm>
                  <a:off x="6426157" y="3952875"/>
                  <a:ext cx="527050" cy="0"/>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1"/>
                <p:cNvSpPr>
                  <a:spLocks noChangeShapeType="1"/>
                </p:cNvSpPr>
                <p:nvPr/>
              </p:nvSpPr>
              <p:spPr bwMode="auto">
                <a:xfrm>
                  <a:off x="6426157" y="3692525"/>
                  <a:ext cx="527050" cy="0"/>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2"/>
                <p:cNvSpPr>
                  <a:spLocks noChangeShapeType="1"/>
                </p:cNvSpPr>
                <p:nvPr/>
              </p:nvSpPr>
              <p:spPr bwMode="auto">
                <a:xfrm>
                  <a:off x="6426157" y="3435350"/>
                  <a:ext cx="527050" cy="0"/>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
                <p:cNvSpPr>
                  <a:spLocks noChangeShapeType="1"/>
                </p:cNvSpPr>
                <p:nvPr/>
              </p:nvSpPr>
              <p:spPr bwMode="auto">
                <a:xfrm flipH="1">
                  <a:off x="6219782" y="4059238"/>
                  <a:ext cx="166688" cy="0"/>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4"/>
                <p:cNvSpPr>
                  <a:spLocks noChangeShapeType="1"/>
                </p:cNvSpPr>
                <p:nvPr/>
              </p:nvSpPr>
              <p:spPr bwMode="auto">
                <a:xfrm>
                  <a:off x="6219782" y="4059238"/>
                  <a:ext cx="0" cy="166688"/>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5"/>
                <p:cNvSpPr>
                  <a:spLocks noChangeShapeType="1"/>
                </p:cNvSpPr>
                <p:nvPr/>
              </p:nvSpPr>
              <p:spPr bwMode="auto">
                <a:xfrm>
                  <a:off x="6219782" y="4225925"/>
                  <a:ext cx="166688" cy="0"/>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6"/>
                <p:cNvSpPr>
                  <a:spLocks noChangeShapeType="1"/>
                </p:cNvSpPr>
                <p:nvPr/>
              </p:nvSpPr>
              <p:spPr bwMode="auto">
                <a:xfrm flipV="1">
                  <a:off x="6386470" y="4059238"/>
                  <a:ext cx="0" cy="166688"/>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7"/>
                <p:cNvSpPr>
                  <a:spLocks noChangeShapeType="1"/>
                </p:cNvSpPr>
                <p:nvPr/>
              </p:nvSpPr>
              <p:spPr bwMode="auto">
                <a:xfrm flipH="1">
                  <a:off x="6219782" y="3784600"/>
                  <a:ext cx="166688" cy="0"/>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8"/>
                <p:cNvSpPr>
                  <a:spLocks noChangeShapeType="1"/>
                </p:cNvSpPr>
                <p:nvPr/>
              </p:nvSpPr>
              <p:spPr bwMode="auto">
                <a:xfrm>
                  <a:off x="6219782" y="3784600"/>
                  <a:ext cx="0" cy="168275"/>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9"/>
                <p:cNvSpPr>
                  <a:spLocks noChangeShapeType="1"/>
                </p:cNvSpPr>
                <p:nvPr/>
              </p:nvSpPr>
              <p:spPr bwMode="auto">
                <a:xfrm>
                  <a:off x="6219782" y="3952875"/>
                  <a:ext cx="166688" cy="0"/>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0"/>
                <p:cNvSpPr>
                  <a:spLocks noChangeShapeType="1"/>
                </p:cNvSpPr>
                <p:nvPr/>
              </p:nvSpPr>
              <p:spPr bwMode="auto">
                <a:xfrm flipV="1">
                  <a:off x="6386470" y="3784600"/>
                  <a:ext cx="0" cy="168275"/>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21"/>
                <p:cNvSpPr>
                  <a:spLocks noChangeShapeType="1"/>
                </p:cNvSpPr>
                <p:nvPr/>
              </p:nvSpPr>
              <p:spPr bwMode="auto">
                <a:xfrm flipH="1">
                  <a:off x="6219782" y="3525838"/>
                  <a:ext cx="166688" cy="0"/>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22"/>
                <p:cNvSpPr>
                  <a:spLocks noChangeShapeType="1"/>
                </p:cNvSpPr>
                <p:nvPr/>
              </p:nvSpPr>
              <p:spPr bwMode="auto">
                <a:xfrm>
                  <a:off x="6219782" y="3525838"/>
                  <a:ext cx="0" cy="166688"/>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23"/>
                <p:cNvSpPr>
                  <a:spLocks noChangeShapeType="1"/>
                </p:cNvSpPr>
                <p:nvPr/>
              </p:nvSpPr>
              <p:spPr bwMode="auto">
                <a:xfrm>
                  <a:off x="6219782" y="3692525"/>
                  <a:ext cx="166688" cy="0"/>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24"/>
                <p:cNvSpPr>
                  <a:spLocks noChangeShapeType="1"/>
                </p:cNvSpPr>
                <p:nvPr/>
              </p:nvSpPr>
              <p:spPr bwMode="auto">
                <a:xfrm flipV="1">
                  <a:off x="6386470" y="3525838"/>
                  <a:ext cx="0" cy="166688"/>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25"/>
                <p:cNvSpPr>
                  <a:spLocks noChangeShapeType="1"/>
                </p:cNvSpPr>
                <p:nvPr/>
              </p:nvSpPr>
              <p:spPr bwMode="auto">
                <a:xfrm flipH="1">
                  <a:off x="6219782" y="3267075"/>
                  <a:ext cx="166688" cy="0"/>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26"/>
                <p:cNvSpPr>
                  <a:spLocks noChangeShapeType="1"/>
                </p:cNvSpPr>
                <p:nvPr/>
              </p:nvSpPr>
              <p:spPr bwMode="auto">
                <a:xfrm>
                  <a:off x="6219782" y="3267075"/>
                  <a:ext cx="0" cy="168275"/>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27"/>
                <p:cNvSpPr>
                  <a:spLocks noChangeShapeType="1"/>
                </p:cNvSpPr>
                <p:nvPr/>
              </p:nvSpPr>
              <p:spPr bwMode="auto">
                <a:xfrm>
                  <a:off x="6219782" y="3435350"/>
                  <a:ext cx="166688" cy="0"/>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28"/>
                <p:cNvSpPr>
                  <a:spLocks noChangeShapeType="1"/>
                </p:cNvSpPr>
                <p:nvPr/>
              </p:nvSpPr>
              <p:spPr bwMode="auto">
                <a:xfrm flipV="1">
                  <a:off x="6386470" y="3267075"/>
                  <a:ext cx="0" cy="168275"/>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29"/>
                <p:cNvSpPr>
                  <a:spLocks noChangeShapeType="1"/>
                </p:cNvSpPr>
                <p:nvPr/>
              </p:nvSpPr>
              <p:spPr bwMode="auto">
                <a:xfrm flipH="1">
                  <a:off x="6146757" y="4318000"/>
                  <a:ext cx="882650" cy="0"/>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30"/>
                <p:cNvSpPr>
                  <a:spLocks noChangeShapeType="1"/>
                </p:cNvSpPr>
                <p:nvPr/>
              </p:nvSpPr>
              <p:spPr bwMode="auto">
                <a:xfrm flipV="1">
                  <a:off x="6146757" y="3078163"/>
                  <a:ext cx="0" cy="1239838"/>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8" name="Line 31"/>
                <p:cNvSpPr>
                  <a:spLocks noChangeShapeType="1"/>
                </p:cNvSpPr>
                <p:nvPr/>
              </p:nvSpPr>
              <p:spPr bwMode="auto">
                <a:xfrm>
                  <a:off x="6146757" y="3078163"/>
                  <a:ext cx="882650" cy="0"/>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9" name="Line 32"/>
                <p:cNvSpPr>
                  <a:spLocks noChangeShapeType="1"/>
                </p:cNvSpPr>
                <p:nvPr/>
              </p:nvSpPr>
              <p:spPr bwMode="auto">
                <a:xfrm>
                  <a:off x="7029407" y="3078163"/>
                  <a:ext cx="0" cy="1239838"/>
                </a:xfrm>
                <a:prstGeom prst="line">
                  <a:avLst/>
                </a:prstGeom>
                <a:noFill/>
                <a:ln w="19050">
                  <a:solidFill>
                    <a:srgbClr val="3D58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0" name="Freeform 33"/>
                <p:cNvSpPr>
                  <a:spLocks noEditPoints="1"/>
                </p:cNvSpPr>
                <p:nvPr/>
              </p:nvSpPr>
              <p:spPr bwMode="auto">
                <a:xfrm>
                  <a:off x="6249945" y="2816225"/>
                  <a:ext cx="650875" cy="317500"/>
                </a:xfrm>
                <a:custGeom>
                  <a:avLst/>
                  <a:gdLst>
                    <a:gd name="T0" fmla="*/ 824 w 1638"/>
                    <a:gd name="T1" fmla="*/ 89 h 799"/>
                    <a:gd name="T2" fmla="*/ 807 w 1638"/>
                    <a:gd name="T3" fmla="*/ 91 h 799"/>
                    <a:gd name="T4" fmla="*/ 793 w 1638"/>
                    <a:gd name="T5" fmla="*/ 102 h 799"/>
                    <a:gd name="T6" fmla="*/ 783 w 1638"/>
                    <a:gd name="T7" fmla="*/ 117 h 799"/>
                    <a:gd name="T8" fmla="*/ 779 w 1638"/>
                    <a:gd name="T9" fmla="*/ 135 h 799"/>
                    <a:gd name="T10" fmla="*/ 783 w 1638"/>
                    <a:gd name="T11" fmla="*/ 152 h 799"/>
                    <a:gd name="T12" fmla="*/ 793 w 1638"/>
                    <a:gd name="T13" fmla="*/ 168 h 799"/>
                    <a:gd name="T14" fmla="*/ 807 w 1638"/>
                    <a:gd name="T15" fmla="*/ 176 h 799"/>
                    <a:gd name="T16" fmla="*/ 824 w 1638"/>
                    <a:gd name="T17" fmla="*/ 180 h 799"/>
                    <a:gd name="T18" fmla="*/ 843 w 1638"/>
                    <a:gd name="T19" fmla="*/ 176 h 799"/>
                    <a:gd name="T20" fmla="*/ 857 w 1638"/>
                    <a:gd name="T21" fmla="*/ 168 h 799"/>
                    <a:gd name="T22" fmla="*/ 868 w 1638"/>
                    <a:gd name="T23" fmla="*/ 152 h 799"/>
                    <a:gd name="T24" fmla="*/ 871 w 1638"/>
                    <a:gd name="T25" fmla="*/ 135 h 799"/>
                    <a:gd name="T26" fmla="*/ 868 w 1638"/>
                    <a:gd name="T27" fmla="*/ 117 h 799"/>
                    <a:gd name="T28" fmla="*/ 857 w 1638"/>
                    <a:gd name="T29" fmla="*/ 102 h 799"/>
                    <a:gd name="T30" fmla="*/ 843 w 1638"/>
                    <a:gd name="T31" fmla="*/ 91 h 799"/>
                    <a:gd name="T32" fmla="*/ 824 w 1638"/>
                    <a:gd name="T33" fmla="*/ 89 h 799"/>
                    <a:gd name="T34" fmla="*/ 793 w 1638"/>
                    <a:gd name="T35" fmla="*/ 0 h 799"/>
                    <a:gd name="T36" fmla="*/ 845 w 1638"/>
                    <a:gd name="T37" fmla="*/ 0 h 799"/>
                    <a:gd name="T38" fmla="*/ 878 w 1638"/>
                    <a:gd name="T39" fmla="*/ 4 h 799"/>
                    <a:gd name="T40" fmla="*/ 908 w 1638"/>
                    <a:gd name="T41" fmla="*/ 15 h 799"/>
                    <a:gd name="T42" fmla="*/ 935 w 1638"/>
                    <a:gd name="T43" fmla="*/ 32 h 799"/>
                    <a:gd name="T44" fmla="*/ 958 w 1638"/>
                    <a:gd name="T45" fmla="*/ 55 h 799"/>
                    <a:gd name="T46" fmla="*/ 974 w 1638"/>
                    <a:gd name="T47" fmla="*/ 81 h 799"/>
                    <a:gd name="T48" fmla="*/ 986 w 1638"/>
                    <a:gd name="T49" fmla="*/ 112 h 799"/>
                    <a:gd name="T50" fmla="*/ 989 w 1638"/>
                    <a:gd name="T51" fmla="*/ 145 h 799"/>
                    <a:gd name="T52" fmla="*/ 989 w 1638"/>
                    <a:gd name="T53" fmla="*/ 358 h 799"/>
                    <a:gd name="T54" fmla="*/ 1638 w 1638"/>
                    <a:gd name="T55" fmla="*/ 604 h 799"/>
                    <a:gd name="T56" fmla="*/ 1638 w 1638"/>
                    <a:gd name="T57" fmla="*/ 609 h 799"/>
                    <a:gd name="T58" fmla="*/ 1638 w 1638"/>
                    <a:gd name="T59" fmla="*/ 622 h 799"/>
                    <a:gd name="T60" fmla="*/ 1638 w 1638"/>
                    <a:gd name="T61" fmla="*/ 640 h 799"/>
                    <a:gd name="T62" fmla="*/ 1638 w 1638"/>
                    <a:gd name="T63" fmla="*/ 663 h 799"/>
                    <a:gd name="T64" fmla="*/ 1638 w 1638"/>
                    <a:gd name="T65" fmla="*/ 688 h 799"/>
                    <a:gd name="T66" fmla="*/ 1638 w 1638"/>
                    <a:gd name="T67" fmla="*/ 715 h 799"/>
                    <a:gd name="T68" fmla="*/ 1638 w 1638"/>
                    <a:gd name="T69" fmla="*/ 782 h 799"/>
                    <a:gd name="T70" fmla="*/ 1638 w 1638"/>
                    <a:gd name="T71" fmla="*/ 793 h 799"/>
                    <a:gd name="T72" fmla="*/ 1638 w 1638"/>
                    <a:gd name="T73" fmla="*/ 799 h 799"/>
                    <a:gd name="T74" fmla="*/ 0 w 1638"/>
                    <a:gd name="T75" fmla="*/ 799 h 799"/>
                    <a:gd name="T76" fmla="*/ 0 w 1638"/>
                    <a:gd name="T77" fmla="*/ 617 h 799"/>
                    <a:gd name="T78" fmla="*/ 649 w 1638"/>
                    <a:gd name="T79" fmla="*/ 358 h 799"/>
                    <a:gd name="T80" fmla="*/ 649 w 1638"/>
                    <a:gd name="T81" fmla="*/ 145 h 799"/>
                    <a:gd name="T82" fmla="*/ 653 w 1638"/>
                    <a:gd name="T83" fmla="*/ 112 h 799"/>
                    <a:gd name="T84" fmla="*/ 663 w 1638"/>
                    <a:gd name="T85" fmla="*/ 81 h 799"/>
                    <a:gd name="T86" fmla="*/ 681 w 1638"/>
                    <a:gd name="T87" fmla="*/ 55 h 799"/>
                    <a:gd name="T88" fmla="*/ 703 w 1638"/>
                    <a:gd name="T89" fmla="*/ 32 h 799"/>
                    <a:gd name="T90" fmla="*/ 729 w 1638"/>
                    <a:gd name="T91" fmla="*/ 15 h 799"/>
                    <a:gd name="T92" fmla="*/ 760 w 1638"/>
                    <a:gd name="T93" fmla="*/ 4 h 799"/>
                    <a:gd name="T94" fmla="*/ 793 w 1638"/>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8" h="799">
                      <a:moveTo>
                        <a:pt x="824" y="89"/>
                      </a:moveTo>
                      <a:lnTo>
                        <a:pt x="807" y="91"/>
                      </a:lnTo>
                      <a:lnTo>
                        <a:pt x="793" y="102"/>
                      </a:lnTo>
                      <a:lnTo>
                        <a:pt x="783" y="117"/>
                      </a:lnTo>
                      <a:lnTo>
                        <a:pt x="779" y="135"/>
                      </a:lnTo>
                      <a:lnTo>
                        <a:pt x="783" y="152"/>
                      </a:lnTo>
                      <a:lnTo>
                        <a:pt x="793" y="168"/>
                      </a:lnTo>
                      <a:lnTo>
                        <a:pt x="807" y="176"/>
                      </a:lnTo>
                      <a:lnTo>
                        <a:pt x="824" y="180"/>
                      </a:lnTo>
                      <a:lnTo>
                        <a:pt x="843" y="176"/>
                      </a:lnTo>
                      <a:lnTo>
                        <a:pt x="857" y="168"/>
                      </a:lnTo>
                      <a:lnTo>
                        <a:pt x="868" y="152"/>
                      </a:lnTo>
                      <a:lnTo>
                        <a:pt x="871" y="135"/>
                      </a:lnTo>
                      <a:lnTo>
                        <a:pt x="868" y="117"/>
                      </a:lnTo>
                      <a:lnTo>
                        <a:pt x="857" y="102"/>
                      </a:lnTo>
                      <a:lnTo>
                        <a:pt x="843" y="91"/>
                      </a:lnTo>
                      <a:lnTo>
                        <a:pt x="824" y="89"/>
                      </a:lnTo>
                      <a:close/>
                      <a:moveTo>
                        <a:pt x="793" y="0"/>
                      </a:moveTo>
                      <a:lnTo>
                        <a:pt x="845" y="0"/>
                      </a:lnTo>
                      <a:lnTo>
                        <a:pt x="878" y="4"/>
                      </a:lnTo>
                      <a:lnTo>
                        <a:pt x="908" y="15"/>
                      </a:lnTo>
                      <a:lnTo>
                        <a:pt x="935" y="32"/>
                      </a:lnTo>
                      <a:lnTo>
                        <a:pt x="958" y="55"/>
                      </a:lnTo>
                      <a:lnTo>
                        <a:pt x="974" y="81"/>
                      </a:lnTo>
                      <a:lnTo>
                        <a:pt x="986" y="112"/>
                      </a:lnTo>
                      <a:lnTo>
                        <a:pt x="989" y="145"/>
                      </a:lnTo>
                      <a:lnTo>
                        <a:pt x="989" y="358"/>
                      </a:lnTo>
                      <a:lnTo>
                        <a:pt x="1638" y="604"/>
                      </a:lnTo>
                      <a:lnTo>
                        <a:pt x="1638" y="609"/>
                      </a:lnTo>
                      <a:lnTo>
                        <a:pt x="1638" y="622"/>
                      </a:lnTo>
                      <a:lnTo>
                        <a:pt x="1638" y="640"/>
                      </a:lnTo>
                      <a:lnTo>
                        <a:pt x="1638" y="663"/>
                      </a:lnTo>
                      <a:lnTo>
                        <a:pt x="1638" y="688"/>
                      </a:lnTo>
                      <a:lnTo>
                        <a:pt x="1638" y="715"/>
                      </a:lnTo>
                      <a:lnTo>
                        <a:pt x="1638" y="782"/>
                      </a:lnTo>
                      <a:lnTo>
                        <a:pt x="1638" y="793"/>
                      </a:lnTo>
                      <a:lnTo>
                        <a:pt x="1638" y="799"/>
                      </a:lnTo>
                      <a:lnTo>
                        <a:pt x="0" y="799"/>
                      </a:lnTo>
                      <a:lnTo>
                        <a:pt x="0" y="617"/>
                      </a:lnTo>
                      <a:lnTo>
                        <a:pt x="649" y="358"/>
                      </a:lnTo>
                      <a:lnTo>
                        <a:pt x="649" y="145"/>
                      </a:lnTo>
                      <a:lnTo>
                        <a:pt x="653" y="112"/>
                      </a:lnTo>
                      <a:lnTo>
                        <a:pt x="663" y="81"/>
                      </a:lnTo>
                      <a:lnTo>
                        <a:pt x="681" y="55"/>
                      </a:lnTo>
                      <a:lnTo>
                        <a:pt x="703" y="32"/>
                      </a:lnTo>
                      <a:lnTo>
                        <a:pt x="729" y="15"/>
                      </a:lnTo>
                      <a:lnTo>
                        <a:pt x="760" y="4"/>
                      </a:lnTo>
                      <a:lnTo>
                        <a:pt x="793" y="0"/>
                      </a:lnTo>
                      <a:close/>
                    </a:path>
                  </a:pathLst>
                </a:custGeom>
                <a:solidFill>
                  <a:schemeClr val="bg2"/>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055" name="Group 2054"/>
              <p:cNvGrpSpPr/>
              <p:nvPr/>
            </p:nvGrpSpPr>
            <p:grpSpPr>
              <a:xfrm rot="1763860">
                <a:off x="6375255" y="3299294"/>
                <a:ext cx="643365" cy="643364"/>
                <a:chOff x="3867324" y="2370861"/>
                <a:chExt cx="979314" cy="979314"/>
              </a:xfrm>
            </p:grpSpPr>
            <p:sp>
              <p:nvSpPr>
                <p:cNvPr id="2052" name="Oval 2051"/>
                <p:cNvSpPr/>
                <p:nvPr/>
              </p:nvSpPr>
              <p:spPr bwMode="auto">
                <a:xfrm>
                  <a:off x="3867324" y="2370861"/>
                  <a:ext cx="979314" cy="979314"/>
                </a:xfrm>
                <a:prstGeom prst="ellipse">
                  <a:avLst/>
                </a:prstGeom>
                <a:noFill/>
                <a:ln w="41275">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sp>
              <p:nvSpPr>
                <p:cNvPr id="2054" name="Rectangle 2053"/>
                <p:cNvSpPr/>
                <p:nvPr/>
              </p:nvSpPr>
              <p:spPr bwMode="auto">
                <a:xfrm>
                  <a:off x="3867325" y="2825271"/>
                  <a:ext cx="979313" cy="54000"/>
                </a:xfrm>
                <a:prstGeom prst="rect">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grpSp>
        </p:grpSp>
      </p:grpSp>
    </p:spTree>
    <p:extLst>
      <p:ext uri="{BB962C8B-B14F-4D97-AF65-F5344CB8AC3E}">
        <p14:creationId xmlns:p14="http://schemas.microsoft.com/office/powerpoint/2010/main" val="2967206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8973" y="3116488"/>
            <a:ext cx="551053" cy="817761"/>
          </a:xfrm>
          <a:prstGeom prst="rect">
            <a:avLst/>
          </a:prstGeom>
        </p:spPr>
      </p:pic>
      <p:sp>
        <p:nvSpPr>
          <p:cNvPr id="2" name="Title 1"/>
          <p:cNvSpPr>
            <a:spLocks noGrp="1"/>
          </p:cNvSpPr>
          <p:nvPr>
            <p:ph type="title" idx="4294967295"/>
          </p:nvPr>
        </p:nvSpPr>
        <p:spPr>
          <a:xfrm>
            <a:off x="0" y="314325"/>
            <a:ext cx="11603038" cy="739775"/>
          </a:xfrm>
        </p:spPr>
        <p:txBody>
          <a:bodyPr/>
          <a:lstStyle/>
          <a:p>
            <a:r>
              <a:rPr lang="en-US" sz="4000" dirty="0" smtClean="0"/>
              <a:t>Settings Management</a:t>
            </a:r>
            <a:endParaRPr lang="en-US" sz="4000" dirty="0"/>
          </a:p>
        </p:txBody>
      </p:sp>
      <p:sp>
        <p:nvSpPr>
          <p:cNvPr id="4" name="Text Placeholder 3"/>
          <p:cNvSpPr>
            <a:spLocks noGrp="1"/>
          </p:cNvSpPr>
          <p:nvPr>
            <p:ph type="body" sz="quarter" idx="4294967295"/>
          </p:nvPr>
        </p:nvSpPr>
        <p:spPr>
          <a:xfrm>
            <a:off x="205686" y="4218678"/>
            <a:ext cx="3051175" cy="2314019"/>
          </a:xfrm>
        </p:spPr>
        <p:txBody>
          <a:bodyPr lIns="147600" tIns="147600" rIns="147600" bIns="147600"/>
          <a:lstStyle/>
          <a:p>
            <a:pPr marL="0" indent="0">
              <a:buNone/>
            </a:pPr>
            <a:r>
              <a:rPr lang="en-US" sz="1800" dirty="0">
                <a:solidFill>
                  <a:schemeClr val="tx1"/>
                </a:solidFill>
                <a:latin typeface="+mn-lt"/>
              </a:rPr>
              <a:t>Security policy on  devices (iOS, Windows RT and WP8) Direct management and Exchange ActiveSync. </a:t>
            </a:r>
            <a:endParaRPr lang="en-US" sz="1800" dirty="0" smtClean="0">
              <a:solidFill>
                <a:schemeClr val="tx1"/>
              </a:solidFill>
              <a:latin typeface="+mn-lt"/>
            </a:endParaRPr>
          </a:p>
          <a:p>
            <a:pPr marL="0" indent="0">
              <a:buNone/>
            </a:pPr>
            <a:endParaRPr lang="en-US" sz="1800" dirty="0">
              <a:solidFill>
                <a:schemeClr val="tx1"/>
              </a:solidFill>
              <a:latin typeface="+mn-lt"/>
            </a:endParaRPr>
          </a:p>
          <a:p>
            <a:pPr marL="0" indent="0">
              <a:buNone/>
            </a:pPr>
            <a:r>
              <a:rPr lang="en-US" sz="1600" dirty="0">
                <a:solidFill>
                  <a:schemeClr val="tx1"/>
                </a:solidFill>
                <a:latin typeface="+mn-lt"/>
              </a:rPr>
              <a:t>Recommendation: Manage policy through only one management </a:t>
            </a:r>
            <a:r>
              <a:rPr lang="en-US" sz="1600" dirty="0" smtClean="0">
                <a:solidFill>
                  <a:schemeClr val="tx1"/>
                </a:solidFill>
                <a:latin typeface="+mn-lt"/>
              </a:rPr>
              <a:t>authority</a:t>
            </a:r>
            <a:endParaRPr lang="en-US" sz="1600" dirty="0">
              <a:solidFill>
                <a:schemeClr val="tx1"/>
              </a:solidFill>
              <a:latin typeface="+mn-lt"/>
            </a:endParaRPr>
          </a:p>
        </p:txBody>
      </p:sp>
      <p:sp>
        <p:nvSpPr>
          <p:cNvPr id="3" name="Rectangle 2"/>
          <p:cNvSpPr/>
          <p:nvPr/>
        </p:nvSpPr>
        <p:spPr>
          <a:xfrm>
            <a:off x="3545162" y="4218678"/>
            <a:ext cx="2925977" cy="1402443"/>
          </a:xfrm>
          <a:prstGeom prst="rect">
            <a:avLst/>
          </a:prstGeom>
        </p:spPr>
        <p:txBody>
          <a:bodyPr wrap="square" lIns="147600" tIns="147600" rIns="147600" bIns="147600">
            <a:spAutoFit/>
          </a:bodyPr>
          <a:lstStyle/>
          <a:p>
            <a:r>
              <a:rPr lang="en-US" dirty="0"/>
              <a:t>Reporting available on each setting whether it is applicable, </a:t>
            </a:r>
            <a:r>
              <a:rPr lang="en-US" dirty="0" smtClean="0"/>
              <a:t>conformant </a:t>
            </a:r>
            <a:r>
              <a:rPr lang="en-US" dirty="0"/>
              <a:t>or has an error.</a:t>
            </a:r>
          </a:p>
        </p:txBody>
      </p:sp>
      <p:sp>
        <p:nvSpPr>
          <p:cNvPr id="5" name="Rectangle 4"/>
          <p:cNvSpPr/>
          <p:nvPr/>
        </p:nvSpPr>
        <p:spPr>
          <a:xfrm>
            <a:off x="6759440" y="4218678"/>
            <a:ext cx="2548684" cy="1679442"/>
          </a:xfrm>
          <a:prstGeom prst="rect">
            <a:avLst/>
          </a:prstGeom>
        </p:spPr>
        <p:txBody>
          <a:bodyPr wrap="square" lIns="147600" tIns="147600" rIns="147600" bIns="147600">
            <a:spAutoFit/>
          </a:bodyPr>
          <a:lstStyle/>
          <a:p>
            <a:r>
              <a:rPr lang="en-US" dirty="0"/>
              <a:t>The same security policy template is used for both Direct Management and EAS to help Admins</a:t>
            </a:r>
          </a:p>
        </p:txBody>
      </p:sp>
      <p:sp>
        <p:nvSpPr>
          <p:cNvPr id="6" name="Rectangle 5"/>
          <p:cNvSpPr/>
          <p:nvPr/>
        </p:nvSpPr>
        <p:spPr>
          <a:xfrm>
            <a:off x="9556223" y="4218678"/>
            <a:ext cx="2624260" cy="1402443"/>
          </a:xfrm>
          <a:prstGeom prst="rect">
            <a:avLst/>
          </a:prstGeom>
        </p:spPr>
        <p:txBody>
          <a:bodyPr wrap="square" lIns="147600" tIns="147600" rIns="147600" bIns="147600">
            <a:spAutoFit/>
          </a:bodyPr>
          <a:lstStyle/>
          <a:p>
            <a:r>
              <a:rPr lang="en-US" dirty="0"/>
              <a:t>Android and Windows Phone 7 devices can be managed through EAS</a:t>
            </a:r>
          </a:p>
        </p:txBody>
      </p:sp>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4201" y="3094864"/>
            <a:ext cx="454213" cy="839385"/>
          </a:xfrm>
          <a:prstGeom prst="rect">
            <a:avLst/>
          </a:prstGeom>
        </p:spPr>
      </p:pic>
      <p:pic>
        <p:nvPicPr>
          <p:cNvPr id="25" name="Picture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068" y="1851399"/>
            <a:ext cx="953125" cy="636476"/>
          </a:xfrm>
          <a:prstGeom prst="rect">
            <a:avLst/>
          </a:prstGeom>
        </p:spPr>
      </p:pic>
      <p:pic>
        <p:nvPicPr>
          <p:cNvPr id="22" name="Picture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31776" y="1819642"/>
            <a:ext cx="556354" cy="832307"/>
          </a:xfrm>
          <a:prstGeom prst="rect">
            <a:avLst/>
          </a:prstGeom>
        </p:spPr>
      </p:pic>
      <p:sp>
        <p:nvSpPr>
          <p:cNvPr id="21" name="Freeform 80"/>
          <p:cNvSpPr>
            <a:spLocks noEditPoints="1"/>
          </p:cNvSpPr>
          <p:nvPr/>
        </p:nvSpPr>
        <p:spPr bwMode="auto">
          <a:xfrm>
            <a:off x="1220612" y="2126952"/>
            <a:ext cx="1133248" cy="1440798"/>
          </a:xfrm>
          <a:custGeom>
            <a:avLst/>
            <a:gdLst>
              <a:gd name="T0" fmla="*/ 23 w 252"/>
              <a:gd name="T1" fmla="*/ 172 h 322"/>
              <a:gd name="T2" fmla="*/ 23 w 252"/>
              <a:gd name="T3" fmla="*/ 184 h 322"/>
              <a:gd name="T4" fmla="*/ 40 w 252"/>
              <a:gd name="T5" fmla="*/ 234 h 322"/>
              <a:gd name="T6" fmla="*/ 126 w 252"/>
              <a:gd name="T7" fmla="*/ 292 h 322"/>
              <a:gd name="T8" fmla="*/ 211 w 252"/>
              <a:gd name="T9" fmla="*/ 234 h 322"/>
              <a:gd name="T10" fmla="*/ 229 w 252"/>
              <a:gd name="T11" fmla="*/ 184 h 322"/>
              <a:gd name="T12" fmla="*/ 229 w 252"/>
              <a:gd name="T13" fmla="*/ 63 h 322"/>
              <a:gd name="T14" fmla="*/ 23 w 252"/>
              <a:gd name="T15" fmla="*/ 172 h 322"/>
              <a:gd name="T16" fmla="*/ 224 w 252"/>
              <a:gd name="T17" fmla="*/ 48 h 322"/>
              <a:gd name="T18" fmla="*/ 205 w 252"/>
              <a:gd name="T19" fmla="*/ 36 h 322"/>
              <a:gd name="T20" fmla="*/ 126 w 252"/>
              <a:gd name="T21" fmla="*/ 21 h 322"/>
              <a:gd name="T22" fmla="*/ 23 w 252"/>
              <a:gd name="T23" fmla="*/ 52 h 322"/>
              <a:gd name="T24" fmla="*/ 23 w 252"/>
              <a:gd name="T25" fmla="*/ 111 h 322"/>
              <a:gd name="T26" fmla="*/ 229 w 252"/>
              <a:gd name="T27" fmla="*/ 60 h 322"/>
              <a:gd name="T28" fmla="*/ 229 w 252"/>
              <a:gd name="T29" fmla="*/ 52 h 322"/>
              <a:gd name="T30" fmla="*/ 228 w 252"/>
              <a:gd name="T31" fmla="*/ 51 h 322"/>
              <a:gd name="T32" fmla="*/ 224 w 252"/>
              <a:gd name="T33" fmla="*/ 48 h 322"/>
              <a:gd name="T34" fmla="*/ 248 w 252"/>
              <a:gd name="T35" fmla="*/ 39 h 322"/>
              <a:gd name="T36" fmla="*/ 126 w 252"/>
              <a:gd name="T37" fmla="*/ 0 h 322"/>
              <a:gd name="T38" fmla="*/ 4 w 252"/>
              <a:gd name="T39" fmla="*/ 39 h 322"/>
              <a:gd name="T40" fmla="*/ 0 w 252"/>
              <a:gd name="T41" fmla="*/ 43 h 322"/>
              <a:gd name="T42" fmla="*/ 0 w 252"/>
              <a:gd name="T43" fmla="*/ 192 h 322"/>
              <a:gd name="T44" fmla="*/ 0 w 252"/>
              <a:gd name="T45" fmla="*/ 193 h 322"/>
              <a:gd name="T46" fmla="*/ 21 w 252"/>
              <a:gd name="T47" fmla="*/ 252 h 322"/>
              <a:gd name="T48" fmla="*/ 125 w 252"/>
              <a:gd name="T49" fmla="*/ 322 h 322"/>
              <a:gd name="T50" fmla="*/ 126 w 252"/>
              <a:gd name="T51" fmla="*/ 322 h 322"/>
              <a:gd name="T52" fmla="*/ 127 w 252"/>
              <a:gd name="T53" fmla="*/ 322 h 322"/>
              <a:gd name="T54" fmla="*/ 231 w 252"/>
              <a:gd name="T55" fmla="*/ 252 h 322"/>
              <a:gd name="T56" fmla="*/ 251 w 252"/>
              <a:gd name="T57" fmla="*/ 193 h 322"/>
              <a:gd name="T58" fmla="*/ 252 w 252"/>
              <a:gd name="T59" fmla="*/ 192 h 322"/>
              <a:gd name="T60" fmla="*/ 252 w 252"/>
              <a:gd name="T61" fmla="*/ 42 h 322"/>
              <a:gd name="T62" fmla="*/ 248 w 252"/>
              <a:gd name="T63" fmla="*/ 39 h 322"/>
              <a:gd name="T64" fmla="*/ 248 w 252"/>
              <a:gd name="T65" fmla="*/ 39 h 322"/>
              <a:gd name="T66" fmla="*/ 235 w 252"/>
              <a:gd name="T67" fmla="*/ 185 h 322"/>
              <a:gd name="T68" fmla="*/ 235 w 252"/>
              <a:gd name="T69" fmla="*/ 185 h 322"/>
              <a:gd name="T70" fmla="*/ 217 w 252"/>
              <a:gd name="T71" fmla="*/ 238 h 322"/>
              <a:gd name="T72" fmla="*/ 126 w 252"/>
              <a:gd name="T73" fmla="*/ 299 h 322"/>
              <a:gd name="T74" fmla="*/ 126 w 252"/>
              <a:gd name="T75" fmla="*/ 299 h 322"/>
              <a:gd name="T76" fmla="*/ 125 w 252"/>
              <a:gd name="T77" fmla="*/ 299 h 322"/>
              <a:gd name="T78" fmla="*/ 35 w 252"/>
              <a:gd name="T79" fmla="*/ 238 h 322"/>
              <a:gd name="T80" fmla="*/ 16 w 252"/>
              <a:gd name="T81" fmla="*/ 185 h 322"/>
              <a:gd name="T82" fmla="*/ 16 w 252"/>
              <a:gd name="T83" fmla="*/ 185 h 322"/>
              <a:gd name="T84" fmla="*/ 16 w 252"/>
              <a:gd name="T85" fmla="*/ 49 h 322"/>
              <a:gd name="T86" fmla="*/ 18 w 252"/>
              <a:gd name="T87" fmla="*/ 48 h 322"/>
              <a:gd name="T88" fmla="*/ 126 w 252"/>
              <a:gd name="T89" fmla="*/ 14 h 322"/>
              <a:gd name="T90" fmla="*/ 234 w 252"/>
              <a:gd name="T91" fmla="*/ 48 h 322"/>
              <a:gd name="T92" fmla="*/ 235 w 252"/>
              <a:gd name="T93" fmla="*/ 49 h 322"/>
              <a:gd name="T94" fmla="*/ 235 w 252"/>
              <a:gd name="T95" fmla="*/ 185 h 322"/>
              <a:gd name="T96" fmla="*/ 235 w 252"/>
              <a:gd name="T97" fmla="*/ 18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2" h="322">
                <a:moveTo>
                  <a:pt x="23" y="172"/>
                </a:moveTo>
                <a:cubicBezTo>
                  <a:pt x="23" y="184"/>
                  <a:pt x="23" y="184"/>
                  <a:pt x="23" y="184"/>
                </a:cubicBezTo>
                <a:cubicBezTo>
                  <a:pt x="23" y="188"/>
                  <a:pt x="27" y="211"/>
                  <a:pt x="40" y="234"/>
                </a:cubicBezTo>
                <a:cubicBezTo>
                  <a:pt x="60" y="268"/>
                  <a:pt x="88" y="287"/>
                  <a:pt x="126" y="292"/>
                </a:cubicBezTo>
                <a:cubicBezTo>
                  <a:pt x="164" y="287"/>
                  <a:pt x="192" y="268"/>
                  <a:pt x="211" y="234"/>
                </a:cubicBezTo>
                <a:cubicBezTo>
                  <a:pt x="224" y="211"/>
                  <a:pt x="228" y="188"/>
                  <a:pt x="229" y="184"/>
                </a:cubicBezTo>
                <a:cubicBezTo>
                  <a:pt x="229" y="63"/>
                  <a:pt x="229" y="63"/>
                  <a:pt x="229" y="63"/>
                </a:cubicBezTo>
                <a:cubicBezTo>
                  <a:pt x="147" y="64"/>
                  <a:pt x="73" y="106"/>
                  <a:pt x="23" y="172"/>
                </a:cubicBezTo>
                <a:close/>
                <a:moveTo>
                  <a:pt x="224" y="48"/>
                </a:moveTo>
                <a:cubicBezTo>
                  <a:pt x="219" y="45"/>
                  <a:pt x="213" y="41"/>
                  <a:pt x="205" y="36"/>
                </a:cubicBezTo>
                <a:cubicBezTo>
                  <a:pt x="188" y="29"/>
                  <a:pt x="161" y="21"/>
                  <a:pt x="126" y="21"/>
                </a:cubicBezTo>
                <a:cubicBezTo>
                  <a:pt x="60" y="21"/>
                  <a:pt x="28" y="46"/>
                  <a:pt x="23" y="52"/>
                </a:cubicBezTo>
                <a:cubicBezTo>
                  <a:pt x="23" y="111"/>
                  <a:pt x="23" y="111"/>
                  <a:pt x="23" y="111"/>
                </a:cubicBezTo>
                <a:cubicBezTo>
                  <a:pt x="101" y="63"/>
                  <a:pt x="147" y="60"/>
                  <a:pt x="229" y="60"/>
                </a:cubicBezTo>
                <a:cubicBezTo>
                  <a:pt x="229" y="52"/>
                  <a:pt x="229" y="52"/>
                  <a:pt x="229" y="52"/>
                </a:cubicBezTo>
                <a:cubicBezTo>
                  <a:pt x="228" y="52"/>
                  <a:pt x="228" y="51"/>
                  <a:pt x="228" y="51"/>
                </a:cubicBezTo>
                <a:cubicBezTo>
                  <a:pt x="226" y="51"/>
                  <a:pt x="225" y="49"/>
                  <a:pt x="224" y="48"/>
                </a:cubicBezTo>
                <a:close/>
                <a:moveTo>
                  <a:pt x="248" y="39"/>
                </a:moveTo>
                <a:cubicBezTo>
                  <a:pt x="246" y="37"/>
                  <a:pt x="207" y="0"/>
                  <a:pt x="126" y="0"/>
                </a:cubicBezTo>
                <a:cubicBezTo>
                  <a:pt x="42" y="0"/>
                  <a:pt x="5" y="37"/>
                  <a:pt x="4" y="39"/>
                </a:cubicBezTo>
                <a:cubicBezTo>
                  <a:pt x="0" y="43"/>
                  <a:pt x="0" y="43"/>
                  <a:pt x="0" y="43"/>
                </a:cubicBezTo>
                <a:cubicBezTo>
                  <a:pt x="0" y="192"/>
                  <a:pt x="0" y="192"/>
                  <a:pt x="0" y="192"/>
                </a:cubicBezTo>
                <a:cubicBezTo>
                  <a:pt x="0" y="193"/>
                  <a:pt x="0" y="193"/>
                  <a:pt x="0" y="193"/>
                </a:cubicBezTo>
                <a:cubicBezTo>
                  <a:pt x="1" y="198"/>
                  <a:pt x="5" y="225"/>
                  <a:pt x="21" y="252"/>
                </a:cubicBezTo>
                <a:cubicBezTo>
                  <a:pt x="43" y="292"/>
                  <a:pt x="79" y="316"/>
                  <a:pt x="125" y="322"/>
                </a:cubicBezTo>
                <a:cubicBezTo>
                  <a:pt x="126" y="322"/>
                  <a:pt x="126" y="322"/>
                  <a:pt x="126" y="322"/>
                </a:cubicBezTo>
                <a:cubicBezTo>
                  <a:pt x="127" y="322"/>
                  <a:pt x="127" y="322"/>
                  <a:pt x="127" y="322"/>
                </a:cubicBezTo>
                <a:cubicBezTo>
                  <a:pt x="173" y="316"/>
                  <a:pt x="209" y="292"/>
                  <a:pt x="231" y="252"/>
                </a:cubicBezTo>
                <a:cubicBezTo>
                  <a:pt x="247" y="225"/>
                  <a:pt x="251" y="198"/>
                  <a:pt x="251" y="193"/>
                </a:cubicBezTo>
                <a:cubicBezTo>
                  <a:pt x="252" y="192"/>
                  <a:pt x="252" y="192"/>
                  <a:pt x="252" y="192"/>
                </a:cubicBezTo>
                <a:cubicBezTo>
                  <a:pt x="252" y="42"/>
                  <a:pt x="252" y="42"/>
                  <a:pt x="252" y="42"/>
                </a:cubicBezTo>
                <a:cubicBezTo>
                  <a:pt x="248" y="39"/>
                  <a:pt x="248" y="39"/>
                  <a:pt x="248" y="39"/>
                </a:cubicBezTo>
                <a:cubicBezTo>
                  <a:pt x="248" y="39"/>
                  <a:pt x="248" y="39"/>
                  <a:pt x="248" y="39"/>
                </a:cubicBezTo>
                <a:close/>
                <a:moveTo>
                  <a:pt x="235" y="185"/>
                </a:moveTo>
                <a:cubicBezTo>
                  <a:pt x="235" y="185"/>
                  <a:pt x="235" y="185"/>
                  <a:pt x="235" y="185"/>
                </a:cubicBezTo>
                <a:cubicBezTo>
                  <a:pt x="234" y="189"/>
                  <a:pt x="231" y="213"/>
                  <a:pt x="217" y="238"/>
                </a:cubicBezTo>
                <a:cubicBezTo>
                  <a:pt x="197" y="273"/>
                  <a:pt x="166" y="293"/>
                  <a:pt x="126" y="299"/>
                </a:cubicBezTo>
                <a:cubicBezTo>
                  <a:pt x="126" y="299"/>
                  <a:pt x="126" y="299"/>
                  <a:pt x="126" y="299"/>
                </a:cubicBezTo>
                <a:cubicBezTo>
                  <a:pt x="125" y="299"/>
                  <a:pt x="125" y="299"/>
                  <a:pt x="125" y="299"/>
                </a:cubicBezTo>
                <a:cubicBezTo>
                  <a:pt x="85" y="293"/>
                  <a:pt x="55" y="273"/>
                  <a:pt x="35" y="238"/>
                </a:cubicBezTo>
                <a:cubicBezTo>
                  <a:pt x="21" y="213"/>
                  <a:pt x="17" y="189"/>
                  <a:pt x="16" y="185"/>
                </a:cubicBezTo>
                <a:cubicBezTo>
                  <a:pt x="16" y="185"/>
                  <a:pt x="16" y="185"/>
                  <a:pt x="16" y="185"/>
                </a:cubicBezTo>
                <a:cubicBezTo>
                  <a:pt x="16" y="49"/>
                  <a:pt x="16" y="49"/>
                  <a:pt x="16" y="49"/>
                </a:cubicBezTo>
                <a:cubicBezTo>
                  <a:pt x="18" y="48"/>
                  <a:pt x="18" y="48"/>
                  <a:pt x="18" y="48"/>
                </a:cubicBezTo>
                <a:cubicBezTo>
                  <a:pt x="18" y="48"/>
                  <a:pt x="50" y="14"/>
                  <a:pt x="126" y="14"/>
                </a:cubicBezTo>
                <a:cubicBezTo>
                  <a:pt x="200" y="14"/>
                  <a:pt x="234" y="48"/>
                  <a:pt x="234" y="48"/>
                </a:cubicBezTo>
                <a:cubicBezTo>
                  <a:pt x="235" y="49"/>
                  <a:pt x="235" y="49"/>
                  <a:pt x="235" y="49"/>
                </a:cubicBezTo>
                <a:cubicBezTo>
                  <a:pt x="235" y="185"/>
                  <a:pt x="235" y="185"/>
                  <a:pt x="235" y="185"/>
                </a:cubicBezTo>
                <a:cubicBezTo>
                  <a:pt x="235" y="185"/>
                  <a:pt x="235" y="185"/>
                  <a:pt x="235" y="185"/>
                </a:cubicBezTo>
                <a:close/>
              </a:path>
            </a:pathLst>
          </a:custGeom>
          <a:solidFill>
            <a:srgbClr val="3D5800"/>
          </a:solidFill>
          <a:ln w="6"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7" name="Group 6"/>
          <p:cNvGrpSpPr/>
          <p:nvPr/>
        </p:nvGrpSpPr>
        <p:grpSpPr>
          <a:xfrm>
            <a:off x="4059019" y="1796604"/>
            <a:ext cx="1674146" cy="2221872"/>
            <a:chOff x="3779438" y="1476391"/>
            <a:chExt cx="2092770" cy="2777456"/>
          </a:xfrm>
        </p:grpSpPr>
        <p:grpSp>
          <p:nvGrpSpPr>
            <p:cNvPr id="31" name="Group 30"/>
            <p:cNvGrpSpPr/>
            <p:nvPr/>
          </p:nvGrpSpPr>
          <p:grpSpPr>
            <a:xfrm>
              <a:off x="3814995" y="3372243"/>
              <a:ext cx="881604" cy="881604"/>
              <a:chOff x="4529138" y="1731963"/>
              <a:chExt cx="1031875" cy="1031875"/>
            </a:xfrm>
            <a:solidFill>
              <a:srgbClr val="0070C0"/>
            </a:solidFill>
          </p:grpSpPr>
          <p:sp>
            <p:nvSpPr>
              <p:cNvPr id="32" name="Freeform 18"/>
              <p:cNvSpPr>
                <a:spLocks noEditPoints="1"/>
              </p:cNvSpPr>
              <p:nvPr/>
            </p:nvSpPr>
            <p:spPr bwMode="auto">
              <a:xfrm rot="15371459">
                <a:off x="4775879" y="1999795"/>
                <a:ext cx="428625" cy="357188"/>
              </a:xfrm>
              <a:custGeom>
                <a:avLst/>
                <a:gdLst>
                  <a:gd name="T0" fmla="*/ 47 w 497"/>
                  <a:gd name="T1" fmla="*/ 340 h 415"/>
                  <a:gd name="T2" fmla="*/ 246 w 497"/>
                  <a:gd name="T3" fmla="*/ 368 h 415"/>
                  <a:gd name="T4" fmla="*/ 497 w 497"/>
                  <a:gd name="T5" fmla="*/ 0 h 415"/>
                  <a:gd name="T6" fmla="*/ 75 w 497"/>
                  <a:gd name="T7" fmla="*/ 141 h 415"/>
                  <a:gd name="T8" fmla="*/ 47 w 497"/>
                  <a:gd name="T9" fmla="*/ 340 h 415"/>
                  <a:gd name="T10" fmla="*/ 158 w 497"/>
                  <a:gd name="T11" fmla="*/ 169 h 415"/>
                  <a:gd name="T12" fmla="*/ 245 w 497"/>
                  <a:gd name="T13" fmla="*/ 256 h 415"/>
                  <a:gd name="T14" fmla="*/ 158 w 497"/>
                  <a:gd name="T15" fmla="*/ 343 h 415"/>
                  <a:gd name="T16" fmla="*/ 71 w 497"/>
                  <a:gd name="T17" fmla="*/ 256 h 415"/>
                  <a:gd name="T18" fmla="*/ 158 w 497"/>
                  <a:gd name="T19" fmla="*/ 16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7" h="415">
                    <a:moveTo>
                      <a:pt x="47" y="340"/>
                    </a:moveTo>
                    <a:cubicBezTo>
                      <a:pt x="95" y="403"/>
                      <a:pt x="184" y="415"/>
                      <a:pt x="246" y="368"/>
                    </a:cubicBezTo>
                    <a:cubicBezTo>
                      <a:pt x="309" y="320"/>
                      <a:pt x="497" y="0"/>
                      <a:pt x="497" y="0"/>
                    </a:cubicBezTo>
                    <a:cubicBezTo>
                      <a:pt x="497" y="0"/>
                      <a:pt x="137" y="94"/>
                      <a:pt x="75" y="141"/>
                    </a:cubicBezTo>
                    <a:cubicBezTo>
                      <a:pt x="12" y="189"/>
                      <a:pt x="0" y="278"/>
                      <a:pt x="47" y="340"/>
                    </a:cubicBezTo>
                    <a:close/>
                    <a:moveTo>
                      <a:pt x="158" y="169"/>
                    </a:moveTo>
                    <a:cubicBezTo>
                      <a:pt x="206" y="169"/>
                      <a:pt x="245" y="208"/>
                      <a:pt x="245" y="256"/>
                    </a:cubicBezTo>
                    <a:cubicBezTo>
                      <a:pt x="245" y="304"/>
                      <a:pt x="206" y="343"/>
                      <a:pt x="158" y="343"/>
                    </a:cubicBezTo>
                    <a:cubicBezTo>
                      <a:pt x="110" y="343"/>
                      <a:pt x="71" y="304"/>
                      <a:pt x="71" y="256"/>
                    </a:cubicBezTo>
                    <a:cubicBezTo>
                      <a:pt x="71" y="208"/>
                      <a:pt x="110" y="169"/>
                      <a:pt x="158"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9"/>
              <p:cNvSpPr>
                <a:spLocks noEditPoints="1"/>
              </p:cNvSpPr>
              <p:nvPr/>
            </p:nvSpPr>
            <p:spPr bwMode="auto">
              <a:xfrm>
                <a:off x="4529138" y="1731963"/>
                <a:ext cx="1031875" cy="1031875"/>
              </a:xfrm>
              <a:custGeom>
                <a:avLst/>
                <a:gdLst>
                  <a:gd name="T0" fmla="*/ 600 w 1200"/>
                  <a:gd name="T1" fmla="*/ 0 h 1200"/>
                  <a:gd name="T2" fmla="*/ 0 w 1200"/>
                  <a:gd name="T3" fmla="*/ 600 h 1200"/>
                  <a:gd name="T4" fmla="*/ 600 w 1200"/>
                  <a:gd name="T5" fmla="*/ 1200 h 1200"/>
                  <a:gd name="T6" fmla="*/ 1200 w 1200"/>
                  <a:gd name="T7" fmla="*/ 600 h 1200"/>
                  <a:gd name="T8" fmla="*/ 600 w 1200"/>
                  <a:gd name="T9" fmla="*/ 0 h 1200"/>
                  <a:gd name="T10" fmla="*/ 1093 w 1200"/>
                  <a:gd name="T11" fmla="*/ 831 h 1200"/>
                  <a:gd name="T12" fmla="*/ 971 w 1200"/>
                  <a:gd name="T13" fmla="*/ 997 h 1200"/>
                  <a:gd name="T14" fmla="*/ 878 w 1200"/>
                  <a:gd name="T15" fmla="*/ 983 h 1200"/>
                  <a:gd name="T16" fmla="*/ 863 w 1200"/>
                  <a:gd name="T17" fmla="*/ 1076 h 1200"/>
                  <a:gd name="T18" fmla="*/ 667 w 1200"/>
                  <a:gd name="T19" fmla="*/ 1140 h 1200"/>
                  <a:gd name="T20" fmla="*/ 600 w 1200"/>
                  <a:gd name="T21" fmla="*/ 1073 h 1200"/>
                  <a:gd name="T22" fmla="*/ 533 w 1200"/>
                  <a:gd name="T23" fmla="*/ 1140 h 1200"/>
                  <a:gd name="T24" fmla="*/ 337 w 1200"/>
                  <a:gd name="T25" fmla="*/ 1076 h 1200"/>
                  <a:gd name="T26" fmla="*/ 322 w 1200"/>
                  <a:gd name="T27" fmla="*/ 983 h 1200"/>
                  <a:gd name="T28" fmla="*/ 229 w 1200"/>
                  <a:gd name="T29" fmla="*/ 997 h 1200"/>
                  <a:gd name="T30" fmla="*/ 107 w 1200"/>
                  <a:gd name="T31" fmla="*/ 831 h 1200"/>
                  <a:gd name="T32" fmla="*/ 150 w 1200"/>
                  <a:gd name="T33" fmla="*/ 746 h 1200"/>
                  <a:gd name="T34" fmla="*/ 66 w 1200"/>
                  <a:gd name="T35" fmla="*/ 703 h 1200"/>
                  <a:gd name="T36" fmla="*/ 56 w 1200"/>
                  <a:gd name="T37" fmla="*/ 600 h 1200"/>
                  <a:gd name="T38" fmla="*/ 66 w 1200"/>
                  <a:gd name="T39" fmla="*/ 497 h 1200"/>
                  <a:gd name="T40" fmla="*/ 150 w 1200"/>
                  <a:gd name="T41" fmla="*/ 454 h 1200"/>
                  <a:gd name="T42" fmla="*/ 107 w 1200"/>
                  <a:gd name="T43" fmla="*/ 369 h 1200"/>
                  <a:gd name="T44" fmla="*/ 229 w 1200"/>
                  <a:gd name="T45" fmla="*/ 203 h 1200"/>
                  <a:gd name="T46" fmla="*/ 322 w 1200"/>
                  <a:gd name="T47" fmla="*/ 217 h 1200"/>
                  <a:gd name="T48" fmla="*/ 337 w 1200"/>
                  <a:gd name="T49" fmla="*/ 124 h 1200"/>
                  <a:gd name="T50" fmla="*/ 533 w 1200"/>
                  <a:gd name="T51" fmla="*/ 60 h 1200"/>
                  <a:gd name="T52" fmla="*/ 600 w 1200"/>
                  <a:gd name="T53" fmla="*/ 127 h 1200"/>
                  <a:gd name="T54" fmla="*/ 667 w 1200"/>
                  <a:gd name="T55" fmla="*/ 60 h 1200"/>
                  <a:gd name="T56" fmla="*/ 863 w 1200"/>
                  <a:gd name="T57" fmla="*/ 124 h 1200"/>
                  <a:gd name="T58" fmla="*/ 878 w 1200"/>
                  <a:gd name="T59" fmla="*/ 217 h 1200"/>
                  <a:gd name="T60" fmla="*/ 971 w 1200"/>
                  <a:gd name="T61" fmla="*/ 203 h 1200"/>
                  <a:gd name="T62" fmla="*/ 1093 w 1200"/>
                  <a:gd name="T63" fmla="*/ 369 h 1200"/>
                  <a:gd name="T64" fmla="*/ 1050 w 1200"/>
                  <a:gd name="T65" fmla="*/ 454 h 1200"/>
                  <a:gd name="T66" fmla="*/ 1134 w 1200"/>
                  <a:gd name="T67" fmla="*/ 497 h 1200"/>
                  <a:gd name="T68" fmla="*/ 1144 w 1200"/>
                  <a:gd name="T69" fmla="*/ 600 h 1200"/>
                  <a:gd name="T70" fmla="*/ 1134 w 1200"/>
                  <a:gd name="T71" fmla="*/ 703 h 1200"/>
                  <a:gd name="T72" fmla="*/ 1050 w 1200"/>
                  <a:gd name="T73" fmla="*/ 746 h 1200"/>
                  <a:gd name="T74" fmla="*/ 1093 w 1200"/>
                  <a:gd name="T75" fmla="*/ 831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0" h="1200">
                    <a:moveTo>
                      <a:pt x="600" y="0"/>
                    </a:moveTo>
                    <a:cubicBezTo>
                      <a:pt x="269" y="0"/>
                      <a:pt x="0" y="269"/>
                      <a:pt x="0" y="600"/>
                    </a:cubicBezTo>
                    <a:cubicBezTo>
                      <a:pt x="0" y="931"/>
                      <a:pt x="269" y="1200"/>
                      <a:pt x="600" y="1200"/>
                    </a:cubicBezTo>
                    <a:cubicBezTo>
                      <a:pt x="931" y="1200"/>
                      <a:pt x="1200" y="931"/>
                      <a:pt x="1200" y="600"/>
                    </a:cubicBezTo>
                    <a:cubicBezTo>
                      <a:pt x="1200" y="269"/>
                      <a:pt x="931" y="0"/>
                      <a:pt x="600" y="0"/>
                    </a:cubicBezTo>
                    <a:close/>
                    <a:moveTo>
                      <a:pt x="1093" y="831"/>
                    </a:moveTo>
                    <a:cubicBezTo>
                      <a:pt x="1063" y="894"/>
                      <a:pt x="1022" y="950"/>
                      <a:pt x="971" y="997"/>
                    </a:cubicBezTo>
                    <a:cubicBezTo>
                      <a:pt x="878" y="983"/>
                      <a:pt x="878" y="983"/>
                      <a:pt x="878" y="983"/>
                    </a:cubicBezTo>
                    <a:cubicBezTo>
                      <a:pt x="863" y="1076"/>
                      <a:pt x="863" y="1076"/>
                      <a:pt x="863" y="1076"/>
                    </a:cubicBezTo>
                    <a:cubicBezTo>
                      <a:pt x="804" y="1109"/>
                      <a:pt x="737" y="1131"/>
                      <a:pt x="667" y="1140"/>
                    </a:cubicBezTo>
                    <a:cubicBezTo>
                      <a:pt x="600" y="1073"/>
                      <a:pt x="600" y="1073"/>
                      <a:pt x="600" y="1073"/>
                    </a:cubicBezTo>
                    <a:cubicBezTo>
                      <a:pt x="533" y="1140"/>
                      <a:pt x="533" y="1140"/>
                      <a:pt x="533" y="1140"/>
                    </a:cubicBezTo>
                    <a:cubicBezTo>
                      <a:pt x="463" y="1131"/>
                      <a:pt x="396" y="1109"/>
                      <a:pt x="337" y="1076"/>
                    </a:cubicBezTo>
                    <a:cubicBezTo>
                      <a:pt x="322" y="983"/>
                      <a:pt x="322" y="983"/>
                      <a:pt x="322" y="983"/>
                    </a:cubicBezTo>
                    <a:cubicBezTo>
                      <a:pt x="229" y="997"/>
                      <a:pt x="229" y="997"/>
                      <a:pt x="229" y="997"/>
                    </a:cubicBezTo>
                    <a:cubicBezTo>
                      <a:pt x="178" y="950"/>
                      <a:pt x="137" y="894"/>
                      <a:pt x="107" y="831"/>
                    </a:cubicBezTo>
                    <a:cubicBezTo>
                      <a:pt x="150" y="746"/>
                      <a:pt x="150" y="746"/>
                      <a:pt x="150" y="746"/>
                    </a:cubicBezTo>
                    <a:cubicBezTo>
                      <a:pt x="66" y="703"/>
                      <a:pt x="66" y="703"/>
                      <a:pt x="66" y="703"/>
                    </a:cubicBezTo>
                    <a:cubicBezTo>
                      <a:pt x="59" y="670"/>
                      <a:pt x="56" y="635"/>
                      <a:pt x="56" y="600"/>
                    </a:cubicBezTo>
                    <a:cubicBezTo>
                      <a:pt x="56" y="565"/>
                      <a:pt x="59" y="530"/>
                      <a:pt x="66" y="497"/>
                    </a:cubicBezTo>
                    <a:cubicBezTo>
                      <a:pt x="150" y="454"/>
                      <a:pt x="150" y="454"/>
                      <a:pt x="150" y="454"/>
                    </a:cubicBezTo>
                    <a:cubicBezTo>
                      <a:pt x="107" y="369"/>
                      <a:pt x="107" y="369"/>
                      <a:pt x="107" y="369"/>
                    </a:cubicBezTo>
                    <a:cubicBezTo>
                      <a:pt x="137" y="306"/>
                      <a:pt x="178" y="250"/>
                      <a:pt x="229" y="203"/>
                    </a:cubicBezTo>
                    <a:cubicBezTo>
                      <a:pt x="322" y="217"/>
                      <a:pt x="322" y="217"/>
                      <a:pt x="322" y="217"/>
                    </a:cubicBezTo>
                    <a:cubicBezTo>
                      <a:pt x="337" y="124"/>
                      <a:pt x="337" y="124"/>
                      <a:pt x="337" y="124"/>
                    </a:cubicBezTo>
                    <a:cubicBezTo>
                      <a:pt x="396" y="91"/>
                      <a:pt x="463" y="69"/>
                      <a:pt x="533" y="60"/>
                    </a:cubicBezTo>
                    <a:cubicBezTo>
                      <a:pt x="600" y="127"/>
                      <a:pt x="600" y="127"/>
                      <a:pt x="600" y="127"/>
                    </a:cubicBezTo>
                    <a:cubicBezTo>
                      <a:pt x="667" y="60"/>
                      <a:pt x="667" y="60"/>
                      <a:pt x="667" y="60"/>
                    </a:cubicBezTo>
                    <a:cubicBezTo>
                      <a:pt x="737" y="69"/>
                      <a:pt x="804" y="91"/>
                      <a:pt x="863" y="124"/>
                    </a:cubicBezTo>
                    <a:cubicBezTo>
                      <a:pt x="878" y="217"/>
                      <a:pt x="878" y="217"/>
                      <a:pt x="878" y="217"/>
                    </a:cubicBezTo>
                    <a:cubicBezTo>
                      <a:pt x="971" y="203"/>
                      <a:pt x="971" y="203"/>
                      <a:pt x="971" y="203"/>
                    </a:cubicBezTo>
                    <a:cubicBezTo>
                      <a:pt x="1022" y="250"/>
                      <a:pt x="1063" y="306"/>
                      <a:pt x="1093" y="369"/>
                    </a:cubicBezTo>
                    <a:cubicBezTo>
                      <a:pt x="1050" y="454"/>
                      <a:pt x="1050" y="454"/>
                      <a:pt x="1050" y="454"/>
                    </a:cubicBezTo>
                    <a:cubicBezTo>
                      <a:pt x="1134" y="497"/>
                      <a:pt x="1134" y="497"/>
                      <a:pt x="1134" y="497"/>
                    </a:cubicBezTo>
                    <a:cubicBezTo>
                      <a:pt x="1141" y="530"/>
                      <a:pt x="1144" y="565"/>
                      <a:pt x="1144" y="600"/>
                    </a:cubicBezTo>
                    <a:cubicBezTo>
                      <a:pt x="1144" y="635"/>
                      <a:pt x="1141" y="670"/>
                      <a:pt x="1134" y="703"/>
                    </a:cubicBezTo>
                    <a:cubicBezTo>
                      <a:pt x="1050" y="746"/>
                      <a:pt x="1050" y="746"/>
                      <a:pt x="1050" y="746"/>
                    </a:cubicBezTo>
                    <a:lnTo>
                      <a:pt x="1093" y="8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20"/>
              <p:cNvSpPr>
                <a:spLocks noChangeArrowheads="1"/>
              </p:cNvSpPr>
              <p:nvPr/>
            </p:nvSpPr>
            <p:spPr bwMode="auto">
              <a:xfrm>
                <a:off x="5018088" y="2220913"/>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38"/>
            <p:cNvGrpSpPr/>
            <p:nvPr/>
          </p:nvGrpSpPr>
          <p:grpSpPr>
            <a:xfrm>
              <a:off x="3792137" y="2406380"/>
              <a:ext cx="881604" cy="881604"/>
              <a:chOff x="4529138" y="1731963"/>
              <a:chExt cx="1031875" cy="1031875"/>
            </a:xfrm>
            <a:solidFill>
              <a:srgbClr val="0070C0"/>
            </a:solidFill>
          </p:grpSpPr>
          <p:sp>
            <p:nvSpPr>
              <p:cNvPr id="40" name="Freeform 18"/>
              <p:cNvSpPr>
                <a:spLocks noEditPoints="1"/>
              </p:cNvSpPr>
              <p:nvPr/>
            </p:nvSpPr>
            <p:spPr bwMode="auto">
              <a:xfrm rot="6030936">
                <a:off x="4857751" y="2156007"/>
                <a:ext cx="428625" cy="357188"/>
              </a:xfrm>
              <a:custGeom>
                <a:avLst/>
                <a:gdLst>
                  <a:gd name="T0" fmla="*/ 47 w 497"/>
                  <a:gd name="T1" fmla="*/ 340 h 415"/>
                  <a:gd name="T2" fmla="*/ 246 w 497"/>
                  <a:gd name="T3" fmla="*/ 368 h 415"/>
                  <a:gd name="T4" fmla="*/ 497 w 497"/>
                  <a:gd name="T5" fmla="*/ 0 h 415"/>
                  <a:gd name="T6" fmla="*/ 75 w 497"/>
                  <a:gd name="T7" fmla="*/ 141 h 415"/>
                  <a:gd name="T8" fmla="*/ 47 w 497"/>
                  <a:gd name="T9" fmla="*/ 340 h 415"/>
                  <a:gd name="T10" fmla="*/ 158 w 497"/>
                  <a:gd name="T11" fmla="*/ 169 h 415"/>
                  <a:gd name="T12" fmla="*/ 245 w 497"/>
                  <a:gd name="T13" fmla="*/ 256 h 415"/>
                  <a:gd name="T14" fmla="*/ 158 w 497"/>
                  <a:gd name="T15" fmla="*/ 343 h 415"/>
                  <a:gd name="T16" fmla="*/ 71 w 497"/>
                  <a:gd name="T17" fmla="*/ 256 h 415"/>
                  <a:gd name="T18" fmla="*/ 158 w 497"/>
                  <a:gd name="T19" fmla="*/ 16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7" h="415">
                    <a:moveTo>
                      <a:pt x="47" y="340"/>
                    </a:moveTo>
                    <a:cubicBezTo>
                      <a:pt x="95" y="403"/>
                      <a:pt x="184" y="415"/>
                      <a:pt x="246" y="368"/>
                    </a:cubicBezTo>
                    <a:cubicBezTo>
                      <a:pt x="309" y="320"/>
                      <a:pt x="497" y="0"/>
                      <a:pt x="497" y="0"/>
                    </a:cubicBezTo>
                    <a:cubicBezTo>
                      <a:pt x="497" y="0"/>
                      <a:pt x="137" y="94"/>
                      <a:pt x="75" y="141"/>
                    </a:cubicBezTo>
                    <a:cubicBezTo>
                      <a:pt x="12" y="189"/>
                      <a:pt x="0" y="278"/>
                      <a:pt x="47" y="340"/>
                    </a:cubicBezTo>
                    <a:close/>
                    <a:moveTo>
                      <a:pt x="158" y="169"/>
                    </a:moveTo>
                    <a:cubicBezTo>
                      <a:pt x="206" y="169"/>
                      <a:pt x="245" y="208"/>
                      <a:pt x="245" y="256"/>
                    </a:cubicBezTo>
                    <a:cubicBezTo>
                      <a:pt x="245" y="304"/>
                      <a:pt x="206" y="343"/>
                      <a:pt x="158" y="343"/>
                    </a:cubicBezTo>
                    <a:cubicBezTo>
                      <a:pt x="110" y="343"/>
                      <a:pt x="71" y="304"/>
                      <a:pt x="71" y="256"/>
                    </a:cubicBezTo>
                    <a:cubicBezTo>
                      <a:pt x="71" y="208"/>
                      <a:pt x="110" y="169"/>
                      <a:pt x="158"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9"/>
              <p:cNvSpPr>
                <a:spLocks noEditPoints="1"/>
              </p:cNvSpPr>
              <p:nvPr/>
            </p:nvSpPr>
            <p:spPr bwMode="auto">
              <a:xfrm>
                <a:off x="4529138" y="1731963"/>
                <a:ext cx="1031875" cy="1031875"/>
              </a:xfrm>
              <a:custGeom>
                <a:avLst/>
                <a:gdLst>
                  <a:gd name="T0" fmla="*/ 600 w 1200"/>
                  <a:gd name="T1" fmla="*/ 0 h 1200"/>
                  <a:gd name="T2" fmla="*/ 0 w 1200"/>
                  <a:gd name="T3" fmla="*/ 600 h 1200"/>
                  <a:gd name="T4" fmla="*/ 600 w 1200"/>
                  <a:gd name="T5" fmla="*/ 1200 h 1200"/>
                  <a:gd name="T6" fmla="*/ 1200 w 1200"/>
                  <a:gd name="T7" fmla="*/ 600 h 1200"/>
                  <a:gd name="T8" fmla="*/ 600 w 1200"/>
                  <a:gd name="T9" fmla="*/ 0 h 1200"/>
                  <a:gd name="T10" fmla="*/ 1093 w 1200"/>
                  <a:gd name="T11" fmla="*/ 831 h 1200"/>
                  <a:gd name="T12" fmla="*/ 971 w 1200"/>
                  <a:gd name="T13" fmla="*/ 997 h 1200"/>
                  <a:gd name="T14" fmla="*/ 878 w 1200"/>
                  <a:gd name="T15" fmla="*/ 983 h 1200"/>
                  <a:gd name="T16" fmla="*/ 863 w 1200"/>
                  <a:gd name="T17" fmla="*/ 1076 h 1200"/>
                  <a:gd name="T18" fmla="*/ 667 w 1200"/>
                  <a:gd name="T19" fmla="*/ 1140 h 1200"/>
                  <a:gd name="T20" fmla="*/ 600 w 1200"/>
                  <a:gd name="T21" fmla="*/ 1073 h 1200"/>
                  <a:gd name="T22" fmla="*/ 533 w 1200"/>
                  <a:gd name="T23" fmla="*/ 1140 h 1200"/>
                  <a:gd name="T24" fmla="*/ 337 w 1200"/>
                  <a:gd name="T25" fmla="*/ 1076 h 1200"/>
                  <a:gd name="T26" fmla="*/ 322 w 1200"/>
                  <a:gd name="T27" fmla="*/ 983 h 1200"/>
                  <a:gd name="T28" fmla="*/ 229 w 1200"/>
                  <a:gd name="T29" fmla="*/ 997 h 1200"/>
                  <a:gd name="T30" fmla="*/ 107 w 1200"/>
                  <a:gd name="T31" fmla="*/ 831 h 1200"/>
                  <a:gd name="T32" fmla="*/ 150 w 1200"/>
                  <a:gd name="T33" fmla="*/ 746 h 1200"/>
                  <a:gd name="T34" fmla="*/ 66 w 1200"/>
                  <a:gd name="T35" fmla="*/ 703 h 1200"/>
                  <a:gd name="T36" fmla="*/ 56 w 1200"/>
                  <a:gd name="T37" fmla="*/ 600 h 1200"/>
                  <a:gd name="T38" fmla="*/ 66 w 1200"/>
                  <a:gd name="T39" fmla="*/ 497 h 1200"/>
                  <a:gd name="T40" fmla="*/ 150 w 1200"/>
                  <a:gd name="T41" fmla="*/ 454 h 1200"/>
                  <a:gd name="T42" fmla="*/ 107 w 1200"/>
                  <a:gd name="T43" fmla="*/ 369 h 1200"/>
                  <a:gd name="T44" fmla="*/ 229 w 1200"/>
                  <a:gd name="T45" fmla="*/ 203 h 1200"/>
                  <a:gd name="T46" fmla="*/ 322 w 1200"/>
                  <a:gd name="T47" fmla="*/ 217 h 1200"/>
                  <a:gd name="T48" fmla="*/ 337 w 1200"/>
                  <a:gd name="T49" fmla="*/ 124 h 1200"/>
                  <a:gd name="T50" fmla="*/ 533 w 1200"/>
                  <a:gd name="T51" fmla="*/ 60 h 1200"/>
                  <a:gd name="T52" fmla="*/ 600 w 1200"/>
                  <a:gd name="T53" fmla="*/ 127 h 1200"/>
                  <a:gd name="T54" fmla="*/ 667 w 1200"/>
                  <a:gd name="T55" fmla="*/ 60 h 1200"/>
                  <a:gd name="T56" fmla="*/ 863 w 1200"/>
                  <a:gd name="T57" fmla="*/ 124 h 1200"/>
                  <a:gd name="T58" fmla="*/ 878 w 1200"/>
                  <a:gd name="T59" fmla="*/ 217 h 1200"/>
                  <a:gd name="T60" fmla="*/ 971 w 1200"/>
                  <a:gd name="T61" fmla="*/ 203 h 1200"/>
                  <a:gd name="T62" fmla="*/ 1093 w 1200"/>
                  <a:gd name="T63" fmla="*/ 369 h 1200"/>
                  <a:gd name="T64" fmla="*/ 1050 w 1200"/>
                  <a:gd name="T65" fmla="*/ 454 h 1200"/>
                  <a:gd name="T66" fmla="*/ 1134 w 1200"/>
                  <a:gd name="T67" fmla="*/ 497 h 1200"/>
                  <a:gd name="T68" fmla="*/ 1144 w 1200"/>
                  <a:gd name="T69" fmla="*/ 600 h 1200"/>
                  <a:gd name="T70" fmla="*/ 1134 w 1200"/>
                  <a:gd name="T71" fmla="*/ 703 h 1200"/>
                  <a:gd name="T72" fmla="*/ 1050 w 1200"/>
                  <a:gd name="T73" fmla="*/ 746 h 1200"/>
                  <a:gd name="T74" fmla="*/ 1093 w 1200"/>
                  <a:gd name="T75" fmla="*/ 831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0" h="1200">
                    <a:moveTo>
                      <a:pt x="600" y="0"/>
                    </a:moveTo>
                    <a:cubicBezTo>
                      <a:pt x="269" y="0"/>
                      <a:pt x="0" y="269"/>
                      <a:pt x="0" y="600"/>
                    </a:cubicBezTo>
                    <a:cubicBezTo>
                      <a:pt x="0" y="931"/>
                      <a:pt x="269" y="1200"/>
                      <a:pt x="600" y="1200"/>
                    </a:cubicBezTo>
                    <a:cubicBezTo>
                      <a:pt x="931" y="1200"/>
                      <a:pt x="1200" y="931"/>
                      <a:pt x="1200" y="600"/>
                    </a:cubicBezTo>
                    <a:cubicBezTo>
                      <a:pt x="1200" y="269"/>
                      <a:pt x="931" y="0"/>
                      <a:pt x="600" y="0"/>
                    </a:cubicBezTo>
                    <a:close/>
                    <a:moveTo>
                      <a:pt x="1093" y="831"/>
                    </a:moveTo>
                    <a:cubicBezTo>
                      <a:pt x="1063" y="894"/>
                      <a:pt x="1022" y="950"/>
                      <a:pt x="971" y="997"/>
                    </a:cubicBezTo>
                    <a:cubicBezTo>
                      <a:pt x="878" y="983"/>
                      <a:pt x="878" y="983"/>
                      <a:pt x="878" y="983"/>
                    </a:cubicBezTo>
                    <a:cubicBezTo>
                      <a:pt x="863" y="1076"/>
                      <a:pt x="863" y="1076"/>
                      <a:pt x="863" y="1076"/>
                    </a:cubicBezTo>
                    <a:cubicBezTo>
                      <a:pt x="804" y="1109"/>
                      <a:pt x="737" y="1131"/>
                      <a:pt x="667" y="1140"/>
                    </a:cubicBezTo>
                    <a:cubicBezTo>
                      <a:pt x="600" y="1073"/>
                      <a:pt x="600" y="1073"/>
                      <a:pt x="600" y="1073"/>
                    </a:cubicBezTo>
                    <a:cubicBezTo>
                      <a:pt x="533" y="1140"/>
                      <a:pt x="533" y="1140"/>
                      <a:pt x="533" y="1140"/>
                    </a:cubicBezTo>
                    <a:cubicBezTo>
                      <a:pt x="463" y="1131"/>
                      <a:pt x="396" y="1109"/>
                      <a:pt x="337" y="1076"/>
                    </a:cubicBezTo>
                    <a:cubicBezTo>
                      <a:pt x="322" y="983"/>
                      <a:pt x="322" y="983"/>
                      <a:pt x="322" y="983"/>
                    </a:cubicBezTo>
                    <a:cubicBezTo>
                      <a:pt x="229" y="997"/>
                      <a:pt x="229" y="997"/>
                      <a:pt x="229" y="997"/>
                    </a:cubicBezTo>
                    <a:cubicBezTo>
                      <a:pt x="178" y="950"/>
                      <a:pt x="137" y="894"/>
                      <a:pt x="107" y="831"/>
                    </a:cubicBezTo>
                    <a:cubicBezTo>
                      <a:pt x="150" y="746"/>
                      <a:pt x="150" y="746"/>
                      <a:pt x="150" y="746"/>
                    </a:cubicBezTo>
                    <a:cubicBezTo>
                      <a:pt x="66" y="703"/>
                      <a:pt x="66" y="703"/>
                      <a:pt x="66" y="703"/>
                    </a:cubicBezTo>
                    <a:cubicBezTo>
                      <a:pt x="59" y="670"/>
                      <a:pt x="56" y="635"/>
                      <a:pt x="56" y="600"/>
                    </a:cubicBezTo>
                    <a:cubicBezTo>
                      <a:pt x="56" y="565"/>
                      <a:pt x="59" y="530"/>
                      <a:pt x="66" y="497"/>
                    </a:cubicBezTo>
                    <a:cubicBezTo>
                      <a:pt x="150" y="454"/>
                      <a:pt x="150" y="454"/>
                      <a:pt x="150" y="454"/>
                    </a:cubicBezTo>
                    <a:cubicBezTo>
                      <a:pt x="107" y="369"/>
                      <a:pt x="107" y="369"/>
                      <a:pt x="107" y="369"/>
                    </a:cubicBezTo>
                    <a:cubicBezTo>
                      <a:pt x="137" y="306"/>
                      <a:pt x="178" y="250"/>
                      <a:pt x="229" y="203"/>
                    </a:cubicBezTo>
                    <a:cubicBezTo>
                      <a:pt x="322" y="217"/>
                      <a:pt x="322" y="217"/>
                      <a:pt x="322" y="217"/>
                    </a:cubicBezTo>
                    <a:cubicBezTo>
                      <a:pt x="337" y="124"/>
                      <a:pt x="337" y="124"/>
                      <a:pt x="337" y="124"/>
                    </a:cubicBezTo>
                    <a:cubicBezTo>
                      <a:pt x="396" y="91"/>
                      <a:pt x="463" y="69"/>
                      <a:pt x="533" y="60"/>
                    </a:cubicBezTo>
                    <a:cubicBezTo>
                      <a:pt x="600" y="127"/>
                      <a:pt x="600" y="127"/>
                      <a:pt x="600" y="127"/>
                    </a:cubicBezTo>
                    <a:cubicBezTo>
                      <a:pt x="667" y="60"/>
                      <a:pt x="667" y="60"/>
                      <a:pt x="667" y="60"/>
                    </a:cubicBezTo>
                    <a:cubicBezTo>
                      <a:pt x="737" y="69"/>
                      <a:pt x="804" y="91"/>
                      <a:pt x="863" y="124"/>
                    </a:cubicBezTo>
                    <a:cubicBezTo>
                      <a:pt x="878" y="217"/>
                      <a:pt x="878" y="217"/>
                      <a:pt x="878" y="217"/>
                    </a:cubicBezTo>
                    <a:cubicBezTo>
                      <a:pt x="971" y="203"/>
                      <a:pt x="971" y="203"/>
                      <a:pt x="971" y="203"/>
                    </a:cubicBezTo>
                    <a:cubicBezTo>
                      <a:pt x="1022" y="250"/>
                      <a:pt x="1063" y="306"/>
                      <a:pt x="1093" y="369"/>
                    </a:cubicBezTo>
                    <a:cubicBezTo>
                      <a:pt x="1050" y="454"/>
                      <a:pt x="1050" y="454"/>
                      <a:pt x="1050" y="454"/>
                    </a:cubicBezTo>
                    <a:cubicBezTo>
                      <a:pt x="1134" y="497"/>
                      <a:pt x="1134" y="497"/>
                      <a:pt x="1134" y="497"/>
                    </a:cubicBezTo>
                    <a:cubicBezTo>
                      <a:pt x="1141" y="530"/>
                      <a:pt x="1144" y="565"/>
                      <a:pt x="1144" y="600"/>
                    </a:cubicBezTo>
                    <a:cubicBezTo>
                      <a:pt x="1144" y="635"/>
                      <a:pt x="1141" y="670"/>
                      <a:pt x="1134" y="703"/>
                    </a:cubicBezTo>
                    <a:cubicBezTo>
                      <a:pt x="1050" y="746"/>
                      <a:pt x="1050" y="746"/>
                      <a:pt x="1050" y="746"/>
                    </a:cubicBezTo>
                    <a:lnTo>
                      <a:pt x="1093" y="8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20"/>
              <p:cNvSpPr>
                <a:spLocks noChangeArrowheads="1"/>
              </p:cNvSpPr>
              <p:nvPr/>
            </p:nvSpPr>
            <p:spPr bwMode="auto">
              <a:xfrm>
                <a:off x="5018088" y="2220913"/>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42"/>
            <p:cNvGrpSpPr/>
            <p:nvPr/>
          </p:nvGrpSpPr>
          <p:grpSpPr>
            <a:xfrm>
              <a:off x="3779438" y="1476391"/>
              <a:ext cx="881604" cy="881604"/>
              <a:chOff x="4529138" y="1731963"/>
              <a:chExt cx="1031875" cy="1031875"/>
            </a:xfrm>
            <a:solidFill>
              <a:srgbClr val="0070C0"/>
            </a:solidFill>
          </p:grpSpPr>
          <p:sp>
            <p:nvSpPr>
              <p:cNvPr id="44" name="Freeform 18"/>
              <p:cNvSpPr>
                <a:spLocks noEditPoints="1"/>
              </p:cNvSpPr>
              <p:nvPr/>
            </p:nvSpPr>
            <p:spPr bwMode="auto">
              <a:xfrm>
                <a:off x="4908551" y="2027238"/>
                <a:ext cx="428625" cy="357188"/>
              </a:xfrm>
              <a:custGeom>
                <a:avLst/>
                <a:gdLst>
                  <a:gd name="T0" fmla="*/ 47 w 497"/>
                  <a:gd name="T1" fmla="*/ 340 h 415"/>
                  <a:gd name="T2" fmla="*/ 246 w 497"/>
                  <a:gd name="T3" fmla="*/ 368 h 415"/>
                  <a:gd name="T4" fmla="*/ 497 w 497"/>
                  <a:gd name="T5" fmla="*/ 0 h 415"/>
                  <a:gd name="T6" fmla="*/ 75 w 497"/>
                  <a:gd name="T7" fmla="*/ 141 h 415"/>
                  <a:gd name="T8" fmla="*/ 47 w 497"/>
                  <a:gd name="T9" fmla="*/ 340 h 415"/>
                  <a:gd name="T10" fmla="*/ 158 w 497"/>
                  <a:gd name="T11" fmla="*/ 169 h 415"/>
                  <a:gd name="T12" fmla="*/ 245 w 497"/>
                  <a:gd name="T13" fmla="*/ 256 h 415"/>
                  <a:gd name="T14" fmla="*/ 158 w 497"/>
                  <a:gd name="T15" fmla="*/ 343 h 415"/>
                  <a:gd name="T16" fmla="*/ 71 w 497"/>
                  <a:gd name="T17" fmla="*/ 256 h 415"/>
                  <a:gd name="T18" fmla="*/ 158 w 497"/>
                  <a:gd name="T19" fmla="*/ 16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7" h="415">
                    <a:moveTo>
                      <a:pt x="47" y="340"/>
                    </a:moveTo>
                    <a:cubicBezTo>
                      <a:pt x="95" y="403"/>
                      <a:pt x="184" y="415"/>
                      <a:pt x="246" y="368"/>
                    </a:cubicBezTo>
                    <a:cubicBezTo>
                      <a:pt x="309" y="320"/>
                      <a:pt x="497" y="0"/>
                      <a:pt x="497" y="0"/>
                    </a:cubicBezTo>
                    <a:cubicBezTo>
                      <a:pt x="497" y="0"/>
                      <a:pt x="137" y="94"/>
                      <a:pt x="75" y="141"/>
                    </a:cubicBezTo>
                    <a:cubicBezTo>
                      <a:pt x="12" y="189"/>
                      <a:pt x="0" y="278"/>
                      <a:pt x="47" y="340"/>
                    </a:cubicBezTo>
                    <a:close/>
                    <a:moveTo>
                      <a:pt x="158" y="169"/>
                    </a:moveTo>
                    <a:cubicBezTo>
                      <a:pt x="206" y="169"/>
                      <a:pt x="245" y="208"/>
                      <a:pt x="245" y="256"/>
                    </a:cubicBezTo>
                    <a:cubicBezTo>
                      <a:pt x="245" y="304"/>
                      <a:pt x="206" y="343"/>
                      <a:pt x="158" y="343"/>
                    </a:cubicBezTo>
                    <a:cubicBezTo>
                      <a:pt x="110" y="343"/>
                      <a:pt x="71" y="304"/>
                      <a:pt x="71" y="256"/>
                    </a:cubicBezTo>
                    <a:cubicBezTo>
                      <a:pt x="71" y="208"/>
                      <a:pt x="110" y="169"/>
                      <a:pt x="158"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noEditPoints="1"/>
              </p:cNvSpPr>
              <p:nvPr/>
            </p:nvSpPr>
            <p:spPr bwMode="auto">
              <a:xfrm>
                <a:off x="4529138" y="1731963"/>
                <a:ext cx="1031875" cy="1031875"/>
              </a:xfrm>
              <a:custGeom>
                <a:avLst/>
                <a:gdLst>
                  <a:gd name="T0" fmla="*/ 600 w 1200"/>
                  <a:gd name="T1" fmla="*/ 0 h 1200"/>
                  <a:gd name="T2" fmla="*/ 0 w 1200"/>
                  <a:gd name="T3" fmla="*/ 600 h 1200"/>
                  <a:gd name="T4" fmla="*/ 600 w 1200"/>
                  <a:gd name="T5" fmla="*/ 1200 h 1200"/>
                  <a:gd name="T6" fmla="*/ 1200 w 1200"/>
                  <a:gd name="T7" fmla="*/ 600 h 1200"/>
                  <a:gd name="T8" fmla="*/ 600 w 1200"/>
                  <a:gd name="T9" fmla="*/ 0 h 1200"/>
                  <a:gd name="T10" fmla="*/ 1093 w 1200"/>
                  <a:gd name="T11" fmla="*/ 831 h 1200"/>
                  <a:gd name="T12" fmla="*/ 971 w 1200"/>
                  <a:gd name="T13" fmla="*/ 997 h 1200"/>
                  <a:gd name="T14" fmla="*/ 878 w 1200"/>
                  <a:gd name="T15" fmla="*/ 983 h 1200"/>
                  <a:gd name="T16" fmla="*/ 863 w 1200"/>
                  <a:gd name="T17" fmla="*/ 1076 h 1200"/>
                  <a:gd name="T18" fmla="*/ 667 w 1200"/>
                  <a:gd name="T19" fmla="*/ 1140 h 1200"/>
                  <a:gd name="T20" fmla="*/ 600 w 1200"/>
                  <a:gd name="T21" fmla="*/ 1073 h 1200"/>
                  <a:gd name="T22" fmla="*/ 533 w 1200"/>
                  <a:gd name="T23" fmla="*/ 1140 h 1200"/>
                  <a:gd name="T24" fmla="*/ 337 w 1200"/>
                  <a:gd name="T25" fmla="*/ 1076 h 1200"/>
                  <a:gd name="T26" fmla="*/ 322 w 1200"/>
                  <a:gd name="T27" fmla="*/ 983 h 1200"/>
                  <a:gd name="T28" fmla="*/ 229 w 1200"/>
                  <a:gd name="T29" fmla="*/ 997 h 1200"/>
                  <a:gd name="T30" fmla="*/ 107 w 1200"/>
                  <a:gd name="T31" fmla="*/ 831 h 1200"/>
                  <a:gd name="T32" fmla="*/ 150 w 1200"/>
                  <a:gd name="T33" fmla="*/ 746 h 1200"/>
                  <a:gd name="T34" fmla="*/ 66 w 1200"/>
                  <a:gd name="T35" fmla="*/ 703 h 1200"/>
                  <a:gd name="T36" fmla="*/ 56 w 1200"/>
                  <a:gd name="T37" fmla="*/ 600 h 1200"/>
                  <a:gd name="T38" fmla="*/ 66 w 1200"/>
                  <a:gd name="T39" fmla="*/ 497 h 1200"/>
                  <a:gd name="T40" fmla="*/ 150 w 1200"/>
                  <a:gd name="T41" fmla="*/ 454 h 1200"/>
                  <a:gd name="T42" fmla="*/ 107 w 1200"/>
                  <a:gd name="T43" fmla="*/ 369 h 1200"/>
                  <a:gd name="T44" fmla="*/ 229 w 1200"/>
                  <a:gd name="T45" fmla="*/ 203 h 1200"/>
                  <a:gd name="T46" fmla="*/ 322 w 1200"/>
                  <a:gd name="T47" fmla="*/ 217 h 1200"/>
                  <a:gd name="T48" fmla="*/ 337 w 1200"/>
                  <a:gd name="T49" fmla="*/ 124 h 1200"/>
                  <a:gd name="T50" fmla="*/ 533 w 1200"/>
                  <a:gd name="T51" fmla="*/ 60 h 1200"/>
                  <a:gd name="T52" fmla="*/ 600 w 1200"/>
                  <a:gd name="T53" fmla="*/ 127 h 1200"/>
                  <a:gd name="T54" fmla="*/ 667 w 1200"/>
                  <a:gd name="T55" fmla="*/ 60 h 1200"/>
                  <a:gd name="T56" fmla="*/ 863 w 1200"/>
                  <a:gd name="T57" fmla="*/ 124 h 1200"/>
                  <a:gd name="T58" fmla="*/ 878 w 1200"/>
                  <a:gd name="T59" fmla="*/ 217 h 1200"/>
                  <a:gd name="T60" fmla="*/ 971 w 1200"/>
                  <a:gd name="T61" fmla="*/ 203 h 1200"/>
                  <a:gd name="T62" fmla="*/ 1093 w 1200"/>
                  <a:gd name="T63" fmla="*/ 369 h 1200"/>
                  <a:gd name="T64" fmla="*/ 1050 w 1200"/>
                  <a:gd name="T65" fmla="*/ 454 h 1200"/>
                  <a:gd name="T66" fmla="*/ 1134 w 1200"/>
                  <a:gd name="T67" fmla="*/ 497 h 1200"/>
                  <a:gd name="T68" fmla="*/ 1144 w 1200"/>
                  <a:gd name="T69" fmla="*/ 600 h 1200"/>
                  <a:gd name="T70" fmla="*/ 1134 w 1200"/>
                  <a:gd name="T71" fmla="*/ 703 h 1200"/>
                  <a:gd name="T72" fmla="*/ 1050 w 1200"/>
                  <a:gd name="T73" fmla="*/ 746 h 1200"/>
                  <a:gd name="T74" fmla="*/ 1093 w 1200"/>
                  <a:gd name="T75" fmla="*/ 831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0" h="1200">
                    <a:moveTo>
                      <a:pt x="600" y="0"/>
                    </a:moveTo>
                    <a:cubicBezTo>
                      <a:pt x="269" y="0"/>
                      <a:pt x="0" y="269"/>
                      <a:pt x="0" y="600"/>
                    </a:cubicBezTo>
                    <a:cubicBezTo>
                      <a:pt x="0" y="931"/>
                      <a:pt x="269" y="1200"/>
                      <a:pt x="600" y="1200"/>
                    </a:cubicBezTo>
                    <a:cubicBezTo>
                      <a:pt x="931" y="1200"/>
                      <a:pt x="1200" y="931"/>
                      <a:pt x="1200" y="600"/>
                    </a:cubicBezTo>
                    <a:cubicBezTo>
                      <a:pt x="1200" y="269"/>
                      <a:pt x="931" y="0"/>
                      <a:pt x="600" y="0"/>
                    </a:cubicBezTo>
                    <a:close/>
                    <a:moveTo>
                      <a:pt x="1093" y="831"/>
                    </a:moveTo>
                    <a:cubicBezTo>
                      <a:pt x="1063" y="894"/>
                      <a:pt x="1022" y="950"/>
                      <a:pt x="971" y="997"/>
                    </a:cubicBezTo>
                    <a:cubicBezTo>
                      <a:pt x="878" y="983"/>
                      <a:pt x="878" y="983"/>
                      <a:pt x="878" y="983"/>
                    </a:cubicBezTo>
                    <a:cubicBezTo>
                      <a:pt x="863" y="1076"/>
                      <a:pt x="863" y="1076"/>
                      <a:pt x="863" y="1076"/>
                    </a:cubicBezTo>
                    <a:cubicBezTo>
                      <a:pt x="804" y="1109"/>
                      <a:pt x="737" y="1131"/>
                      <a:pt x="667" y="1140"/>
                    </a:cubicBezTo>
                    <a:cubicBezTo>
                      <a:pt x="600" y="1073"/>
                      <a:pt x="600" y="1073"/>
                      <a:pt x="600" y="1073"/>
                    </a:cubicBezTo>
                    <a:cubicBezTo>
                      <a:pt x="533" y="1140"/>
                      <a:pt x="533" y="1140"/>
                      <a:pt x="533" y="1140"/>
                    </a:cubicBezTo>
                    <a:cubicBezTo>
                      <a:pt x="463" y="1131"/>
                      <a:pt x="396" y="1109"/>
                      <a:pt x="337" y="1076"/>
                    </a:cubicBezTo>
                    <a:cubicBezTo>
                      <a:pt x="322" y="983"/>
                      <a:pt x="322" y="983"/>
                      <a:pt x="322" y="983"/>
                    </a:cubicBezTo>
                    <a:cubicBezTo>
                      <a:pt x="229" y="997"/>
                      <a:pt x="229" y="997"/>
                      <a:pt x="229" y="997"/>
                    </a:cubicBezTo>
                    <a:cubicBezTo>
                      <a:pt x="178" y="950"/>
                      <a:pt x="137" y="894"/>
                      <a:pt x="107" y="831"/>
                    </a:cubicBezTo>
                    <a:cubicBezTo>
                      <a:pt x="150" y="746"/>
                      <a:pt x="150" y="746"/>
                      <a:pt x="150" y="746"/>
                    </a:cubicBezTo>
                    <a:cubicBezTo>
                      <a:pt x="66" y="703"/>
                      <a:pt x="66" y="703"/>
                      <a:pt x="66" y="703"/>
                    </a:cubicBezTo>
                    <a:cubicBezTo>
                      <a:pt x="59" y="670"/>
                      <a:pt x="56" y="635"/>
                      <a:pt x="56" y="600"/>
                    </a:cubicBezTo>
                    <a:cubicBezTo>
                      <a:pt x="56" y="565"/>
                      <a:pt x="59" y="530"/>
                      <a:pt x="66" y="497"/>
                    </a:cubicBezTo>
                    <a:cubicBezTo>
                      <a:pt x="150" y="454"/>
                      <a:pt x="150" y="454"/>
                      <a:pt x="150" y="454"/>
                    </a:cubicBezTo>
                    <a:cubicBezTo>
                      <a:pt x="107" y="369"/>
                      <a:pt x="107" y="369"/>
                      <a:pt x="107" y="369"/>
                    </a:cubicBezTo>
                    <a:cubicBezTo>
                      <a:pt x="137" y="306"/>
                      <a:pt x="178" y="250"/>
                      <a:pt x="229" y="203"/>
                    </a:cubicBezTo>
                    <a:cubicBezTo>
                      <a:pt x="322" y="217"/>
                      <a:pt x="322" y="217"/>
                      <a:pt x="322" y="217"/>
                    </a:cubicBezTo>
                    <a:cubicBezTo>
                      <a:pt x="337" y="124"/>
                      <a:pt x="337" y="124"/>
                      <a:pt x="337" y="124"/>
                    </a:cubicBezTo>
                    <a:cubicBezTo>
                      <a:pt x="396" y="91"/>
                      <a:pt x="463" y="69"/>
                      <a:pt x="533" y="60"/>
                    </a:cubicBezTo>
                    <a:cubicBezTo>
                      <a:pt x="600" y="127"/>
                      <a:pt x="600" y="127"/>
                      <a:pt x="600" y="127"/>
                    </a:cubicBezTo>
                    <a:cubicBezTo>
                      <a:pt x="667" y="60"/>
                      <a:pt x="667" y="60"/>
                      <a:pt x="667" y="60"/>
                    </a:cubicBezTo>
                    <a:cubicBezTo>
                      <a:pt x="737" y="69"/>
                      <a:pt x="804" y="91"/>
                      <a:pt x="863" y="124"/>
                    </a:cubicBezTo>
                    <a:cubicBezTo>
                      <a:pt x="878" y="217"/>
                      <a:pt x="878" y="217"/>
                      <a:pt x="878" y="217"/>
                    </a:cubicBezTo>
                    <a:cubicBezTo>
                      <a:pt x="971" y="203"/>
                      <a:pt x="971" y="203"/>
                      <a:pt x="971" y="203"/>
                    </a:cubicBezTo>
                    <a:cubicBezTo>
                      <a:pt x="1022" y="250"/>
                      <a:pt x="1063" y="306"/>
                      <a:pt x="1093" y="369"/>
                    </a:cubicBezTo>
                    <a:cubicBezTo>
                      <a:pt x="1050" y="454"/>
                      <a:pt x="1050" y="454"/>
                      <a:pt x="1050" y="454"/>
                    </a:cubicBezTo>
                    <a:cubicBezTo>
                      <a:pt x="1134" y="497"/>
                      <a:pt x="1134" y="497"/>
                      <a:pt x="1134" y="497"/>
                    </a:cubicBezTo>
                    <a:cubicBezTo>
                      <a:pt x="1141" y="530"/>
                      <a:pt x="1144" y="565"/>
                      <a:pt x="1144" y="600"/>
                    </a:cubicBezTo>
                    <a:cubicBezTo>
                      <a:pt x="1144" y="635"/>
                      <a:pt x="1141" y="670"/>
                      <a:pt x="1134" y="703"/>
                    </a:cubicBezTo>
                    <a:cubicBezTo>
                      <a:pt x="1050" y="746"/>
                      <a:pt x="1050" y="746"/>
                      <a:pt x="1050" y="746"/>
                    </a:cubicBezTo>
                    <a:lnTo>
                      <a:pt x="1093" y="8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20"/>
              <p:cNvSpPr>
                <a:spLocks noChangeArrowheads="1"/>
              </p:cNvSpPr>
              <p:nvPr/>
            </p:nvSpPr>
            <p:spPr bwMode="auto">
              <a:xfrm>
                <a:off x="5018088" y="2220913"/>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57" name="Straight Arrow Connector 56"/>
            <p:cNvCxnSpPr/>
            <p:nvPr/>
          </p:nvCxnSpPr>
          <p:spPr>
            <a:xfrm>
              <a:off x="4766937" y="1940251"/>
              <a:ext cx="461555" cy="0"/>
            </a:xfrm>
            <a:prstGeom prst="straightConnector1">
              <a:avLst/>
            </a:prstGeom>
            <a:ln w="19050">
              <a:solidFill>
                <a:srgbClr val="0070C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802106" y="2819649"/>
              <a:ext cx="426386" cy="5124"/>
            </a:xfrm>
            <a:prstGeom prst="straightConnector1">
              <a:avLst/>
            </a:prstGeom>
            <a:ln w="19050">
              <a:solidFill>
                <a:srgbClr val="0070C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4802106" y="3833021"/>
              <a:ext cx="426386" cy="1"/>
            </a:xfrm>
            <a:prstGeom prst="straightConnector1">
              <a:avLst/>
            </a:prstGeom>
            <a:ln w="19050">
              <a:solidFill>
                <a:srgbClr val="0070C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4" name="Group 4"/>
            <p:cNvGrpSpPr>
              <a:grpSpLocks noChangeAspect="1"/>
            </p:cNvGrpSpPr>
            <p:nvPr/>
          </p:nvGrpSpPr>
          <p:grpSpPr bwMode="auto">
            <a:xfrm>
              <a:off x="5400549" y="1569418"/>
              <a:ext cx="460986" cy="649435"/>
              <a:chOff x="3242" y="1433"/>
              <a:chExt cx="618" cy="705"/>
            </a:xfrm>
            <a:solidFill>
              <a:srgbClr val="0070C0"/>
            </a:solidFill>
          </p:grpSpPr>
          <p:sp>
            <p:nvSpPr>
              <p:cNvPr id="65" name="Freeform 5"/>
              <p:cNvSpPr>
                <a:spLocks/>
              </p:cNvSpPr>
              <p:nvPr/>
            </p:nvSpPr>
            <p:spPr bwMode="auto">
              <a:xfrm>
                <a:off x="3508" y="1631"/>
                <a:ext cx="230" cy="43"/>
              </a:xfrm>
              <a:custGeom>
                <a:avLst/>
                <a:gdLst/>
                <a:ahLst/>
                <a:cxnLst>
                  <a:cxn ang="0">
                    <a:pos x="315" y="0"/>
                  </a:cxn>
                  <a:cxn ang="0">
                    <a:pos x="33" y="0"/>
                  </a:cxn>
                  <a:cxn ang="0">
                    <a:pos x="0" y="32"/>
                  </a:cxn>
                  <a:cxn ang="0">
                    <a:pos x="33" y="65"/>
                  </a:cxn>
                  <a:cxn ang="0">
                    <a:pos x="315" y="65"/>
                  </a:cxn>
                  <a:cxn ang="0">
                    <a:pos x="348" y="32"/>
                  </a:cxn>
                  <a:cxn ang="0">
                    <a:pos x="315" y="0"/>
                  </a:cxn>
                </a:cxnLst>
                <a:rect l="0" t="0" r="r" b="b"/>
                <a:pathLst>
                  <a:path w="348" h="65">
                    <a:moveTo>
                      <a:pt x="315" y="0"/>
                    </a:moveTo>
                    <a:cubicBezTo>
                      <a:pt x="33" y="0"/>
                      <a:pt x="33" y="0"/>
                      <a:pt x="33" y="0"/>
                    </a:cubicBezTo>
                    <a:cubicBezTo>
                      <a:pt x="15" y="0"/>
                      <a:pt x="0" y="14"/>
                      <a:pt x="0" y="32"/>
                    </a:cubicBezTo>
                    <a:cubicBezTo>
                      <a:pt x="0" y="50"/>
                      <a:pt x="15" y="65"/>
                      <a:pt x="33" y="65"/>
                    </a:cubicBezTo>
                    <a:cubicBezTo>
                      <a:pt x="315" y="65"/>
                      <a:pt x="315" y="65"/>
                      <a:pt x="315" y="65"/>
                    </a:cubicBezTo>
                    <a:cubicBezTo>
                      <a:pt x="333" y="65"/>
                      <a:pt x="348" y="50"/>
                      <a:pt x="348" y="32"/>
                    </a:cubicBezTo>
                    <a:cubicBezTo>
                      <a:pt x="348" y="14"/>
                      <a:pt x="333" y="0"/>
                      <a:pt x="31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70C0"/>
                  </a:solidFill>
                </a:endParaRPr>
              </a:p>
            </p:txBody>
          </p:sp>
          <p:sp>
            <p:nvSpPr>
              <p:cNvPr id="66" name="Freeform 6"/>
              <p:cNvSpPr>
                <a:spLocks/>
              </p:cNvSpPr>
              <p:nvPr/>
            </p:nvSpPr>
            <p:spPr bwMode="auto">
              <a:xfrm>
                <a:off x="3361" y="1729"/>
                <a:ext cx="377" cy="43"/>
              </a:xfrm>
              <a:custGeom>
                <a:avLst/>
                <a:gdLst/>
                <a:ahLst/>
                <a:cxnLst>
                  <a:cxn ang="0">
                    <a:pos x="537" y="0"/>
                  </a:cxn>
                  <a:cxn ang="0">
                    <a:pos x="32" y="0"/>
                  </a:cxn>
                  <a:cxn ang="0">
                    <a:pos x="0" y="33"/>
                  </a:cxn>
                  <a:cxn ang="0">
                    <a:pos x="32" y="65"/>
                  </a:cxn>
                  <a:cxn ang="0">
                    <a:pos x="537" y="65"/>
                  </a:cxn>
                  <a:cxn ang="0">
                    <a:pos x="570" y="33"/>
                  </a:cxn>
                  <a:cxn ang="0">
                    <a:pos x="537" y="0"/>
                  </a:cxn>
                </a:cxnLst>
                <a:rect l="0" t="0" r="r" b="b"/>
                <a:pathLst>
                  <a:path w="570" h="65">
                    <a:moveTo>
                      <a:pt x="537" y="0"/>
                    </a:moveTo>
                    <a:cubicBezTo>
                      <a:pt x="32" y="0"/>
                      <a:pt x="32" y="0"/>
                      <a:pt x="32" y="0"/>
                    </a:cubicBezTo>
                    <a:cubicBezTo>
                      <a:pt x="14" y="0"/>
                      <a:pt x="0" y="15"/>
                      <a:pt x="0" y="33"/>
                    </a:cubicBezTo>
                    <a:cubicBezTo>
                      <a:pt x="0" y="51"/>
                      <a:pt x="14" y="65"/>
                      <a:pt x="32" y="65"/>
                    </a:cubicBezTo>
                    <a:cubicBezTo>
                      <a:pt x="537" y="65"/>
                      <a:pt x="537" y="65"/>
                      <a:pt x="537" y="65"/>
                    </a:cubicBezTo>
                    <a:cubicBezTo>
                      <a:pt x="555" y="65"/>
                      <a:pt x="570" y="51"/>
                      <a:pt x="570" y="33"/>
                    </a:cubicBezTo>
                    <a:cubicBezTo>
                      <a:pt x="570" y="15"/>
                      <a:pt x="555" y="0"/>
                      <a:pt x="53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70C0"/>
                  </a:solidFill>
                </a:endParaRPr>
              </a:p>
            </p:txBody>
          </p:sp>
          <p:sp>
            <p:nvSpPr>
              <p:cNvPr id="67" name="Freeform 7"/>
              <p:cNvSpPr>
                <a:spLocks/>
              </p:cNvSpPr>
              <p:nvPr/>
            </p:nvSpPr>
            <p:spPr bwMode="auto">
              <a:xfrm>
                <a:off x="3361" y="1829"/>
                <a:ext cx="377" cy="43"/>
              </a:xfrm>
              <a:custGeom>
                <a:avLst/>
                <a:gdLst/>
                <a:ahLst/>
                <a:cxnLst>
                  <a:cxn ang="0">
                    <a:pos x="537" y="0"/>
                  </a:cxn>
                  <a:cxn ang="0">
                    <a:pos x="32" y="0"/>
                  </a:cxn>
                  <a:cxn ang="0">
                    <a:pos x="0" y="32"/>
                  </a:cxn>
                  <a:cxn ang="0">
                    <a:pos x="32" y="65"/>
                  </a:cxn>
                  <a:cxn ang="0">
                    <a:pos x="537" y="65"/>
                  </a:cxn>
                  <a:cxn ang="0">
                    <a:pos x="570" y="32"/>
                  </a:cxn>
                  <a:cxn ang="0">
                    <a:pos x="537" y="0"/>
                  </a:cxn>
                </a:cxnLst>
                <a:rect l="0" t="0" r="r" b="b"/>
                <a:pathLst>
                  <a:path w="570" h="65">
                    <a:moveTo>
                      <a:pt x="537" y="0"/>
                    </a:moveTo>
                    <a:cubicBezTo>
                      <a:pt x="32" y="0"/>
                      <a:pt x="32" y="0"/>
                      <a:pt x="32" y="0"/>
                    </a:cubicBezTo>
                    <a:cubicBezTo>
                      <a:pt x="14" y="0"/>
                      <a:pt x="0" y="14"/>
                      <a:pt x="0" y="32"/>
                    </a:cubicBezTo>
                    <a:cubicBezTo>
                      <a:pt x="0" y="50"/>
                      <a:pt x="14" y="65"/>
                      <a:pt x="32" y="65"/>
                    </a:cubicBezTo>
                    <a:cubicBezTo>
                      <a:pt x="537" y="65"/>
                      <a:pt x="537" y="65"/>
                      <a:pt x="537" y="65"/>
                    </a:cubicBezTo>
                    <a:cubicBezTo>
                      <a:pt x="555" y="65"/>
                      <a:pt x="570" y="50"/>
                      <a:pt x="570" y="32"/>
                    </a:cubicBezTo>
                    <a:cubicBezTo>
                      <a:pt x="570" y="14"/>
                      <a:pt x="555" y="0"/>
                      <a:pt x="53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70C0"/>
                  </a:solidFill>
                </a:endParaRPr>
              </a:p>
            </p:txBody>
          </p:sp>
          <p:sp>
            <p:nvSpPr>
              <p:cNvPr id="68" name="Freeform 8"/>
              <p:cNvSpPr>
                <a:spLocks/>
              </p:cNvSpPr>
              <p:nvPr/>
            </p:nvSpPr>
            <p:spPr bwMode="auto">
              <a:xfrm>
                <a:off x="3361" y="1928"/>
                <a:ext cx="377" cy="43"/>
              </a:xfrm>
              <a:custGeom>
                <a:avLst/>
                <a:gdLst/>
                <a:ahLst/>
                <a:cxnLst>
                  <a:cxn ang="0">
                    <a:pos x="537" y="0"/>
                  </a:cxn>
                  <a:cxn ang="0">
                    <a:pos x="32" y="0"/>
                  </a:cxn>
                  <a:cxn ang="0">
                    <a:pos x="0" y="33"/>
                  </a:cxn>
                  <a:cxn ang="0">
                    <a:pos x="32" y="65"/>
                  </a:cxn>
                  <a:cxn ang="0">
                    <a:pos x="537" y="65"/>
                  </a:cxn>
                  <a:cxn ang="0">
                    <a:pos x="570" y="33"/>
                  </a:cxn>
                  <a:cxn ang="0">
                    <a:pos x="537" y="0"/>
                  </a:cxn>
                </a:cxnLst>
                <a:rect l="0" t="0" r="r" b="b"/>
                <a:pathLst>
                  <a:path w="570" h="65">
                    <a:moveTo>
                      <a:pt x="537" y="0"/>
                    </a:moveTo>
                    <a:cubicBezTo>
                      <a:pt x="32" y="0"/>
                      <a:pt x="32" y="0"/>
                      <a:pt x="32" y="0"/>
                    </a:cubicBezTo>
                    <a:cubicBezTo>
                      <a:pt x="14" y="0"/>
                      <a:pt x="0" y="15"/>
                      <a:pt x="0" y="33"/>
                    </a:cubicBezTo>
                    <a:cubicBezTo>
                      <a:pt x="0" y="51"/>
                      <a:pt x="14" y="65"/>
                      <a:pt x="32" y="65"/>
                    </a:cubicBezTo>
                    <a:cubicBezTo>
                      <a:pt x="537" y="65"/>
                      <a:pt x="537" y="65"/>
                      <a:pt x="537" y="65"/>
                    </a:cubicBezTo>
                    <a:cubicBezTo>
                      <a:pt x="555" y="65"/>
                      <a:pt x="570" y="51"/>
                      <a:pt x="570" y="33"/>
                    </a:cubicBezTo>
                    <a:cubicBezTo>
                      <a:pt x="570" y="15"/>
                      <a:pt x="555" y="0"/>
                      <a:pt x="53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70C0"/>
                  </a:solidFill>
                </a:endParaRPr>
              </a:p>
            </p:txBody>
          </p:sp>
          <p:sp>
            <p:nvSpPr>
              <p:cNvPr id="69" name="Freeform 9"/>
              <p:cNvSpPr>
                <a:spLocks noEditPoints="1"/>
              </p:cNvSpPr>
              <p:nvPr/>
            </p:nvSpPr>
            <p:spPr bwMode="auto">
              <a:xfrm>
                <a:off x="3242" y="1433"/>
                <a:ext cx="618" cy="705"/>
              </a:xfrm>
              <a:custGeom>
                <a:avLst/>
                <a:gdLst/>
                <a:ahLst/>
                <a:cxnLst>
                  <a:cxn ang="0">
                    <a:pos x="868" y="1064"/>
                  </a:cxn>
                  <a:cxn ang="0">
                    <a:pos x="932" y="1064"/>
                  </a:cxn>
                  <a:cxn ang="0">
                    <a:pos x="932" y="104"/>
                  </a:cxn>
                  <a:cxn ang="0">
                    <a:pos x="824" y="0"/>
                  </a:cxn>
                  <a:cxn ang="0">
                    <a:pos x="301" y="0"/>
                  </a:cxn>
                  <a:cxn ang="0">
                    <a:pos x="0" y="269"/>
                  </a:cxn>
                  <a:cxn ang="0">
                    <a:pos x="0" y="961"/>
                  </a:cxn>
                  <a:cxn ang="0">
                    <a:pos x="105" y="1064"/>
                  </a:cxn>
                  <a:cxn ang="0">
                    <a:pos x="868" y="1064"/>
                  </a:cxn>
                  <a:cxn ang="0">
                    <a:pos x="136" y="1005"/>
                  </a:cxn>
                  <a:cxn ang="0">
                    <a:pos x="64" y="933"/>
                  </a:cxn>
                  <a:cxn ang="0">
                    <a:pos x="64" y="309"/>
                  </a:cxn>
                  <a:cxn ang="0">
                    <a:pos x="250" y="309"/>
                  </a:cxn>
                  <a:cxn ang="0">
                    <a:pos x="311" y="296"/>
                  </a:cxn>
                  <a:cxn ang="0">
                    <a:pos x="335" y="240"/>
                  </a:cxn>
                  <a:cxn ang="0">
                    <a:pos x="335" y="67"/>
                  </a:cxn>
                  <a:cxn ang="0">
                    <a:pos x="796" y="67"/>
                  </a:cxn>
                  <a:cxn ang="0">
                    <a:pos x="868" y="138"/>
                  </a:cxn>
                  <a:cxn ang="0">
                    <a:pos x="868" y="1005"/>
                  </a:cxn>
                  <a:cxn ang="0">
                    <a:pos x="136" y="1005"/>
                  </a:cxn>
                </a:cxnLst>
                <a:rect l="0" t="0" r="r" b="b"/>
                <a:pathLst>
                  <a:path w="932" h="1064">
                    <a:moveTo>
                      <a:pt x="868" y="1064"/>
                    </a:moveTo>
                    <a:cubicBezTo>
                      <a:pt x="932" y="1064"/>
                      <a:pt x="932" y="1064"/>
                      <a:pt x="932" y="1064"/>
                    </a:cubicBezTo>
                    <a:cubicBezTo>
                      <a:pt x="932" y="104"/>
                      <a:pt x="932" y="104"/>
                      <a:pt x="932" y="104"/>
                    </a:cubicBezTo>
                    <a:cubicBezTo>
                      <a:pt x="932" y="42"/>
                      <a:pt x="873" y="0"/>
                      <a:pt x="824" y="0"/>
                    </a:cubicBezTo>
                    <a:cubicBezTo>
                      <a:pt x="301" y="0"/>
                      <a:pt x="301" y="0"/>
                      <a:pt x="301" y="0"/>
                    </a:cubicBezTo>
                    <a:cubicBezTo>
                      <a:pt x="222" y="69"/>
                      <a:pt x="122" y="169"/>
                      <a:pt x="0" y="269"/>
                    </a:cubicBezTo>
                    <a:cubicBezTo>
                      <a:pt x="0" y="961"/>
                      <a:pt x="0" y="961"/>
                      <a:pt x="0" y="961"/>
                    </a:cubicBezTo>
                    <a:cubicBezTo>
                      <a:pt x="0" y="1025"/>
                      <a:pt x="55" y="1064"/>
                      <a:pt x="105" y="1064"/>
                    </a:cubicBezTo>
                    <a:cubicBezTo>
                      <a:pt x="868" y="1064"/>
                      <a:pt x="868" y="1064"/>
                      <a:pt x="868" y="1064"/>
                    </a:cubicBezTo>
                    <a:close/>
                    <a:moveTo>
                      <a:pt x="136" y="1005"/>
                    </a:moveTo>
                    <a:cubicBezTo>
                      <a:pt x="96" y="1005"/>
                      <a:pt x="64" y="972"/>
                      <a:pt x="64" y="933"/>
                    </a:cubicBezTo>
                    <a:cubicBezTo>
                      <a:pt x="64" y="309"/>
                      <a:pt x="64" y="309"/>
                      <a:pt x="64" y="309"/>
                    </a:cubicBezTo>
                    <a:cubicBezTo>
                      <a:pt x="250" y="309"/>
                      <a:pt x="250" y="309"/>
                      <a:pt x="250" y="309"/>
                    </a:cubicBezTo>
                    <a:cubicBezTo>
                      <a:pt x="250" y="309"/>
                      <a:pt x="291" y="308"/>
                      <a:pt x="311" y="296"/>
                    </a:cubicBezTo>
                    <a:cubicBezTo>
                      <a:pt x="337" y="279"/>
                      <a:pt x="335" y="240"/>
                      <a:pt x="335" y="240"/>
                    </a:cubicBezTo>
                    <a:cubicBezTo>
                      <a:pt x="335" y="67"/>
                      <a:pt x="335" y="67"/>
                      <a:pt x="335" y="67"/>
                    </a:cubicBezTo>
                    <a:cubicBezTo>
                      <a:pt x="796" y="67"/>
                      <a:pt x="796" y="67"/>
                      <a:pt x="796" y="67"/>
                    </a:cubicBezTo>
                    <a:cubicBezTo>
                      <a:pt x="836" y="67"/>
                      <a:pt x="868" y="99"/>
                      <a:pt x="868" y="138"/>
                    </a:cubicBezTo>
                    <a:cubicBezTo>
                      <a:pt x="868" y="1005"/>
                      <a:pt x="868" y="1005"/>
                      <a:pt x="868" y="1005"/>
                    </a:cubicBezTo>
                    <a:lnTo>
                      <a:pt x="136" y="10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70C0"/>
                  </a:solidFill>
                </a:endParaRPr>
              </a:p>
            </p:txBody>
          </p:sp>
        </p:grpSp>
        <p:grpSp>
          <p:nvGrpSpPr>
            <p:cNvPr id="70" name="Group 4"/>
            <p:cNvGrpSpPr>
              <a:grpSpLocks noChangeAspect="1"/>
            </p:cNvGrpSpPr>
            <p:nvPr/>
          </p:nvGrpSpPr>
          <p:grpSpPr bwMode="auto">
            <a:xfrm>
              <a:off x="5411222" y="2444526"/>
              <a:ext cx="460986" cy="649435"/>
              <a:chOff x="3242" y="1433"/>
              <a:chExt cx="618" cy="705"/>
            </a:xfrm>
            <a:solidFill>
              <a:srgbClr val="0070C0"/>
            </a:solidFill>
          </p:grpSpPr>
          <p:sp>
            <p:nvSpPr>
              <p:cNvPr id="71" name="Freeform 5"/>
              <p:cNvSpPr>
                <a:spLocks/>
              </p:cNvSpPr>
              <p:nvPr/>
            </p:nvSpPr>
            <p:spPr bwMode="auto">
              <a:xfrm>
                <a:off x="3508" y="1631"/>
                <a:ext cx="230" cy="43"/>
              </a:xfrm>
              <a:custGeom>
                <a:avLst/>
                <a:gdLst/>
                <a:ahLst/>
                <a:cxnLst>
                  <a:cxn ang="0">
                    <a:pos x="315" y="0"/>
                  </a:cxn>
                  <a:cxn ang="0">
                    <a:pos x="33" y="0"/>
                  </a:cxn>
                  <a:cxn ang="0">
                    <a:pos x="0" y="32"/>
                  </a:cxn>
                  <a:cxn ang="0">
                    <a:pos x="33" y="65"/>
                  </a:cxn>
                  <a:cxn ang="0">
                    <a:pos x="315" y="65"/>
                  </a:cxn>
                  <a:cxn ang="0">
                    <a:pos x="348" y="32"/>
                  </a:cxn>
                  <a:cxn ang="0">
                    <a:pos x="315" y="0"/>
                  </a:cxn>
                </a:cxnLst>
                <a:rect l="0" t="0" r="r" b="b"/>
                <a:pathLst>
                  <a:path w="348" h="65">
                    <a:moveTo>
                      <a:pt x="315" y="0"/>
                    </a:moveTo>
                    <a:cubicBezTo>
                      <a:pt x="33" y="0"/>
                      <a:pt x="33" y="0"/>
                      <a:pt x="33" y="0"/>
                    </a:cubicBezTo>
                    <a:cubicBezTo>
                      <a:pt x="15" y="0"/>
                      <a:pt x="0" y="14"/>
                      <a:pt x="0" y="32"/>
                    </a:cubicBezTo>
                    <a:cubicBezTo>
                      <a:pt x="0" y="50"/>
                      <a:pt x="15" y="65"/>
                      <a:pt x="33" y="65"/>
                    </a:cubicBezTo>
                    <a:cubicBezTo>
                      <a:pt x="315" y="65"/>
                      <a:pt x="315" y="65"/>
                      <a:pt x="315" y="65"/>
                    </a:cubicBezTo>
                    <a:cubicBezTo>
                      <a:pt x="333" y="65"/>
                      <a:pt x="348" y="50"/>
                      <a:pt x="348" y="32"/>
                    </a:cubicBezTo>
                    <a:cubicBezTo>
                      <a:pt x="348" y="14"/>
                      <a:pt x="333" y="0"/>
                      <a:pt x="31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70C0"/>
                  </a:solidFill>
                </a:endParaRPr>
              </a:p>
            </p:txBody>
          </p:sp>
          <p:sp>
            <p:nvSpPr>
              <p:cNvPr id="72" name="Freeform 6"/>
              <p:cNvSpPr>
                <a:spLocks/>
              </p:cNvSpPr>
              <p:nvPr/>
            </p:nvSpPr>
            <p:spPr bwMode="auto">
              <a:xfrm>
                <a:off x="3361" y="1729"/>
                <a:ext cx="377" cy="43"/>
              </a:xfrm>
              <a:custGeom>
                <a:avLst/>
                <a:gdLst/>
                <a:ahLst/>
                <a:cxnLst>
                  <a:cxn ang="0">
                    <a:pos x="537" y="0"/>
                  </a:cxn>
                  <a:cxn ang="0">
                    <a:pos x="32" y="0"/>
                  </a:cxn>
                  <a:cxn ang="0">
                    <a:pos x="0" y="33"/>
                  </a:cxn>
                  <a:cxn ang="0">
                    <a:pos x="32" y="65"/>
                  </a:cxn>
                  <a:cxn ang="0">
                    <a:pos x="537" y="65"/>
                  </a:cxn>
                  <a:cxn ang="0">
                    <a:pos x="570" y="33"/>
                  </a:cxn>
                  <a:cxn ang="0">
                    <a:pos x="537" y="0"/>
                  </a:cxn>
                </a:cxnLst>
                <a:rect l="0" t="0" r="r" b="b"/>
                <a:pathLst>
                  <a:path w="570" h="65">
                    <a:moveTo>
                      <a:pt x="537" y="0"/>
                    </a:moveTo>
                    <a:cubicBezTo>
                      <a:pt x="32" y="0"/>
                      <a:pt x="32" y="0"/>
                      <a:pt x="32" y="0"/>
                    </a:cubicBezTo>
                    <a:cubicBezTo>
                      <a:pt x="14" y="0"/>
                      <a:pt x="0" y="15"/>
                      <a:pt x="0" y="33"/>
                    </a:cubicBezTo>
                    <a:cubicBezTo>
                      <a:pt x="0" y="51"/>
                      <a:pt x="14" y="65"/>
                      <a:pt x="32" y="65"/>
                    </a:cubicBezTo>
                    <a:cubicBezTo>
                      <a:pt x="537" y="65"/>
                      <a:pt x="537" y="65"/>
                      <a:pt x="537" y="65"/>
                    </a:cubicBezTo>
                    <a:cubicBezTo>
                      <a:pt x="555" y="65"/>
                      <a:pt x="570" y="51"/>
                      <a:pt x="570" y="33"/>
                    </a:cubicBezTo>
                    <a:cubicBezTo>
                      <a:pt x="570" y="15"/>
                      <a:pt x="555" y="0"/>
                      <a:pt x="53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70C0"/>
                  </a:solidFill>
                </a:endParaRPr>
              </a:p>
            </p:txBody>
          </p:sp>
          <p:sp>
            <p:nvSpPr>
              <p:cNvPr id="73" name="Freeform 7"/>
              <p:cNvSpPr>
                <a:spLocks/>
              </p:cNvSpPr>
              <p:nvPr/>
            </p:nvSpPr>
            <p:spPr bwMode="auto">
              <a:xfrm>
                <a:off x="3361" y="1829"/>
                <a:ext cx="377" cy="43"/>
              </a:xfrm>
              <a:custGeom>
                <a:avLst/>
                <a:gdLst/>
                <a:ahLst/>
                <a:cxnLst>
                  <a:cxn ang="0">
                    <a:pos x="537" y="0"/>
                  </a:cxn>
                  <a:cxn ang="0">
                    <a:pos x="32" y="0"/>
                  </a:cxn>
                  <a:cxn ang="0">
                    <a:pos x="0" y="32"/>
                  </a:cxn>
                  <a:cxn ang="0">
                    <a:pos x="32" y="65"/>
                  </a:cxn>
                  <a:cxn ang="0">
                    <a:pos x="537" y="65"/>
                  </a:cxn>
                  <a:cxn ang="0">
                    <a:pos x="570" y="32"/>
                  </a:cxn>
                  <a:cxn ang="0">
                    <a:pos x="537" y="0"/>
                  </a:cxn>
                </a:cxnLst>
                <a:rect l="0" t="0" r="r" b="b"/>
                <a:pathLst>
                  <a:path w="570" h="65">
                    <a:moveTo>
                      <a:pt x="537" y="0"/>
                    </a:moveTo>
                    <a:cubicBezTo>
                      <a:pt x="32" y="0"/>
                      <a:pt x="32" y="0"/>
                      <a:pt x="32" y="0"/>
                    </a:cubicBezTo>
                    <a:cubicBezTo>
                      <a:pt x="14" y="0"/>
                      <a:pt x="0" y="14"/>
                      <a:pt x="0" y="32"/>
                    </a:cubicBezTo>
                    <a:cubicBezTo>
                      <a:pt x="0" y="50"/>
                      <a:pt x="14" y="65"/>
                      <a:pt x="32" y="65"/>
                    </a:cubicBezTo>
                    <a:cubicBezTo>
                      <a:pt x="537" y="65"/>
                      <a:pt x="537" y="65"/>
                      <a:pt x="537" y="65"/>
                    </a:cubicBezTo>
                    <a:cubicBezTo>
                      <a:pt x="555" y="65"/>
                      <a:pt x="570" y="50"/>
                      <a:pt x="570" y="32"/>
                    </a:cubicBezTo>
                    <a:cubicBezTo>
                      <a:pt x="570" y="14"/>
                      <a:pt x="555" y="0"/>
                      <a:pt x="53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70C0"/>
                  </a:solidFill>
                </a:endParaRPr>
              </a:p>
            </p:txBody>
          </p:sp>
          <p:sp>
            <p:nvSpPr>
              <p:cNvPr id="74" name="Freeform 8"/>
              <p:cNvSpPr>
                <a:spLocks/>
              </p:cNvSpPr>
              <p:nvPr/>
            </p:nvSpPr>
            <p:spPr bwMode="auto">
              <a:xfrm>
                <a:off x="3361" y="1928"/>
                <a:ext cx="377" cy="43"/>
              </a:xfrm>
              <a:custGeom>
                <a:avLst/>
                <a:gdLst/>
                <a:ahLst/>
                <a:cxnLst>
                  <a:cxn ang="0">
                    <a:pos x="537" y="0"/>
                  </a:cxn>
                  <a:cxn ang="0">
                    <a:pos x="32" y="0"/>
                  </a:cxn>
                  <a:cxn ang="0">
                    <a:pos x="0" y="33"/>
                  </a:cxn>
                  <a:cxn ang="0">
                    <a:pos x="32" y="65"/>
                  </a:cxn>
                  <a:cxn ang="0">
                    <a:pos x="537" y="65"/>
                  </a:cxn>
                  <a:cxn ang="0">
                    <a:pos x="570" y="33"/>
                  </a:cxn>
                  <a:cxn ang="0">
                    <a:pos x="537" y="0"/>
                  </a:cxn>
                </a:cxnLst>
                <a:rect l="0" t="0" r="r" b="b"/>
                <a:pathLst>
                  <a:path w="570" h="65">
                    <a:moveTo>
                      <a:pt x="537" y="0"/>
                    </a:moveTo>
                    <a:cubicBezTo>
                      <a:pt x="32" y="0"/>
                      <a:pt x="32" y="0"/>
                      <a:pt x="32" y="0"/>
                    </a:cubicBezTo>
                    <a:cubicBezTo>
                      <a:pt x="14" y="0"/>
                      <a:pt x="0" y="15"/>
                      <a:pt x="0" y="33"/>
                    </a:cubicBezTo>
                    <a:cubicBezTo>
                      <a:pt x="0" y="51"/>
                      <a:pt x="14" y="65"/>
                      <a:pt x="32" y="65"/>
                    </a:cubicBezTo>
                    <a:cubicBezTo>
                      <a:pt x="537" y="65"/>
                      <a:pt x="537" y="65"/>
                      <a:pt x="537" y="65"/>
                    </a:cubicBezTo>
                    <a:cubicBezTo>
                      <a:pt x="555" y="65"/>
                      <a:pt x="570" y="51"/>
                      <a:pt x="570" y="33"/>
                    </a:cubicBezTo>
                    <a:cubicBezTo>
                      <a:pt x="570" y="15"/>
                      <a:pt x="555" y="0"/>
                      <a:pt x="53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70C0"/>
                  </a:solidFill>
                </a:endParaRPr>
              </a:p>
            </p:txBody>
          </p:sp>
          <p:sp>
            <p:nvSpPr>
              <p:cNvPr id="75" name="Freeform 9"/>
              <p:cNvSpPr>
                <a:spLocks noEditPoints="1"/>
              </p:cNvSpPr>
              <p:nvPr/>
            </p:nvSpPr>
            <p:spPr bwMode="auto">
              <a:xfrm>
                <a:off x="3242" y="1433"/>
                <a:ext cx="618" cy="705"/>
              </a:xfrm>
              <a:custGeom>
                <a:avLst/>
                <a:gdLst/>
                <a:ahLst/>
                <a:cxnLst>
                  <a:cxn ang="0">
                    <a:pos x="868" y="1064"/>
                  </a:cxn>
                  <a:cxn ang="0">
                    <a:pos x="932" y="1064"/>
                  </a:cxn>
                  <a:cxn ang="0">
                    <a:pos x="932" y="104"/>
                  </a:cxn>
                  <a:cxn ang="0">
                    <a:pos x="824" y="0"/>
                  </a:cxn>
                  <a:cxn ang="0">
                    <a:pos x="301" y="0"/>
                  </a:cxn>
                  <a:cxn ang="0">
                    <a:pos x="0" y="269"/>
                  </a:cxn>
                  <a:cxn ang="0">
                    <a:pos x="0" y="961"/>
                  </a:cxn>
                  <a:cxn ang="0">
                    <a:pos x="105" y="1064"/>
                  </a:cxn>
                  <a:cxn ang="0">
                    <a:pos x="868" y="1064"/>
                  </a:cxn>
                  <a:cxn ang="0">
                    <a:pos x="136" y="1005"/>
                  </a:cxn>
                  <a:cxn ang="0">
                    <a:pos x="64" y="933"/>
                  </a:cxn>
                  <a:cxn ang="0">
                    <a:pos x="64" y="309"/>
                  </a:cxn>
                  <a:cxn ang="0">
                    <a:pos x="250" y="309"/>
                  </a:cxn>
                  <a:cxn ang="0">
                    <a:pos x="311" y="296"/>
                  </a:cxn>
                  <a:cxn ang="0">
                    <a:pos x="335" y="240"/>
                  </a:cxn>
                  <a:cxn ang="0">
                    <a:pos x="335" y="67"/>
                  </a:cxn>
                  <a:cxn ang="0">
                    <a:pos x="796" y="67"/>
                  </a:cxn>
                  <a:cxn ang="0">
                    <a:pos x="868" y="138"/>
                  </a:cxn>
                  <a:cxn ang="0">
                    <a:pos x="868" y="1005"/>
                  </a:cxn>
                  <a:cxn ang="0">
                    <a:pos x="136" y="1005"/>
                  </a:cxn>
                </a:cxnLst>
                <a:rect l="0" t="0" r="r" b="b"/>
                <a:pathLst>
                  <a:path w="932" h="1064">
                    <a:moveTo>
                      <a:pt x="868" y="1064"/>
                    </a:moveTo>
                    <a:cubicBezTo>
                      <a:pt x="932" y="1064"/>
                      <a:pt x="932" y="1064"/>
                      <a:pt x="932" y="1064"/>
                    </a:cubicBezTo>
                    <a:cubicBezTo>
                      <a:pt x="932" y="104"/>
                      <a:pt x="932" y="104"/>
                      <a:pt x="932" y="104"/>
                    </a:cubicBezTo>
                    <a:cubicBezTo>
                      <a:pt x="932" y="42"/>
                      <a:pt x="873" y="0"/>
                      <a:pt x="824" y="0"/>
                    </a:cubicBezTo>
                    <a:cubicBezTo>
                      <a:pt x="301" y="0"/>
                      <a:pt x="301" y="0"/>
                      <a:pt x="301" y="0"/>
                    </a:cubicBezTo>
                    <a:cubicBezTo>
                      <a:pt x="222" y="69"/>
                      <a:pt x="122" y="169"/>
                      <a:pt x="0" y="269"/>
                    </a:cubicBezTo>
                    <a:cubicBezTo>
                      <a:pt x="0" y="961"/>
                      <a:pt x="0" y="961"/>
                      <a:pt x="0" y="961"/>
                    </a:cubicBezTo>
                    <a:cubicBezTo>
                      <a:pt x="0" y="1025"/>
                      <a:pt x="55" y="1064"/>
                      <a:pt x="105" y="1064"/>
                    </a:cubicBezTo>
                    <a:cubicBezTo>
                      <a:pt x="868" y="1064"/>
                      <a:pt x="868" y="1064"/>
                      <a:pt x="868" y="1064"/>
                    </a:cubicBezTo>
                    <a:close/>
                    <a:moveTo>
                      <a:pt x="136" y="1005"/>
                    </a:moveTo>
                    <a:cubicBezTo>
                      <a:pt x="96" y="1005"/>
                      <a:pt x="64" y="972"/>
                      <a:pt x="64" y="933"/>
                    </a:cubicBezTo>
                    <a:cubicBezTo>
                      <a:pt x="64" y="309"/>
                      <a:pt x="64" y="309"/>
                      <a:pt x="64" y="309"/>
                    </a:cubicBezTo>
                    <a:cubicBezTo>
                      <a:pt x="250" y="309"/>
                      <a:pt x="250" y="309"/>
                      <a:pt x="250" y="309"/>
                    </a:cubicBezTo>
                    <a:cubicBezTo>
                      <a:pt x="250" y="309"/>
                      <a:pt x="291" y="308"/>
                      <a:pt x="311" y="296"/>
                    </a:cubicBezTo>
                    <a:cubicBezTo>
                      <a:pt x="337" y="279"/>
                      <a:pt x="335" y="240"/>
                      <a:pt x="335" y="240"/>
                    </a:cubicBezTo>
                    <a:cubicBezTo>
                      <a:pt x="335" y="67"/>
                      <a:pt x="335" y="67"/>
                      <a:pt x="335" y="67"/>
                    </a:cubicBezTo>
                    <a:cubicBezTo>
                      <a:pt x="796" y="67"/>
                      <a:pt x="796" y="67"/>
                      <a:pt x="796" y="67"/>
                    </a:cubicBezTo>
                    <a:cubicBezTo>
                      <a:pt x="836" y="67"/>
                      <a:pt x="868" y="99"/>
                      <a:pt x="868" y="138"/>
                    </a:cubicBezTo>
                    <a:cubicBezTo>
                      <a:pt x="868" y="1005"/>
                      <a:pt x="868" y="1005"/>
                      <a:pt x="868" y="1005"/>
                    </a:cubicBezTo>
                    <a:lnTo>
                      <a:pt x="136" y="10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70C0"/>
                  </a:solidFill>
                </a:endParaRPr>
              </a:p>
            </p:txBody>
          </p:sp>
        </p:grpSp>
        <p:grpSp>
          <p:nvGrpSpPr>
            <p:cNvPr id="77" name="Group 4"/>
            <p:cNvGrpSpPr>
              <a:grpSpLocks noChangeAspect="1"/>
            </p:cNvGrpSpPr>
            <p:nvPr/>
          </p:nvGrpSpPr>
          <p:grpSpPr bwMode="auto">
            <a:xfrm>
              <a:off x="5410172" y="3494297"/>
              <a:ext cx="460986" cy="649435"/>
              <a:chOff x="3242" y="1433"/>
              <a:chExt cx="618" cy="705"/>
            </a:xfrm>
            <a:solidFill>
              <a:srgbClr val="0070C0"/>
            </a:solidFill>
          </p:grpSpPr>
          <p:sp>
            <p:nvSpPr>
              <p:cNvPr id="78" name="Freeform 5"/>
              <p:cNvSpPr>
                <a:spLocks/>
              </p:cNvSpPr>
              <p:nvPr/>
            </p:nvSpPr>
            <p:spPr bwMode="auto">
              <a:xfrm>
                <a:off x="3508" y="1631"/>
                <a:ext cx="230" cy="43"/>
              </a:xfrm>
              <a:custGeom>
                <a:avLst/>
                <a:gdLst/>
                <a:ahLst/>
                <a:cxnLst>
                  <a:cxn ang="0">
                    <a:pos x="315" y="0"/>
                  </a:cxn>
                  <a:cxn ang="0">
                    <a:pos x="33" y="0"/>
                  </a:cxn>
                  <a:cxn ang="0">
                    <a:pos x="0" y="32"/>
                  </a:cxn>
                  <a:cxn ang="0">
                    <a:pos x="33" y="65"/>
                  </a:cxn>
                  <a:cxn ang="0">
                    <a:pos x="315" y="65"/>
                  </a:cxn>
                  <a:cxn ang="0">
                    <a:pos x="348" y="32"/>
                  </a:cxn>
                  <a:cxn ang="0">
                    <a:pos x="315" y="0"/>
                  </a:cxn>
                </a:cxnLst>
                <a:rect l="0" t="0" r="r" b="b"/>
                <a:pathLst>
                  <a:path w="348" h="65">
                    <a:moveTo>
                      <a:pt x="315" y="0"/>
                    </a:moveTo>
                    <a:cubicBezTo>
                      <a:pt x="33" y="0"/>
                      <a:pt x="33" y="0"/>
                      <a:pt x="33" y="0"/>
                    </a:cubicBezTo>
                    <a:cubicBezTo>
                      <a:pt x="15" y="0"/>
                      <a:pt x="0" y="14"/>
                      <a:pt x="0" y="32"/>
                    </a:cubicBezTo>
                    <a:cubicBezTo>
                      <a:pt x="0" y="50"/>
                      <a:pt x="15" y="65"/>
                      <a:pt x="33" y="65"/>
                    </a:cubicBezTo>
                    <a:cubicBezTo>
                      <a:pt x="315" y="65"/>
                      <a:pt x="315" y="65"/>
                      <a:pt x="315" y="65"/>
                    </a:cubicBezTo>
                    <a:cubicBezTo>
                      <a:pt x="333" y="65"/>
                      <a:pt x="348" y="50"/>
                      <a:pt x="348" y="32"/>
                    </a:cubicBezTo>
                    <a:cubicBezTo>
                      <a:pt x="348" y="14"/>
                      <a:pt x="333" y="0"/>
                      <a:pt x="31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70C0"/>
                  </a:solidFill>
                </a:endParaRPr>
              </a:p>
            </p:txBody>
          </p:sp>
          <p:sp>
            <p:nvSpPr>
              <p:cNvPr id="79" name="Freeform 6"/>
              <p:cNvSpPr>
                <a:spLocks/>
              </p:cNvSpPr>
              <p:nvPr/>
            </p:nvSpPr>
            <p:spPr bwMode="auto">
              <a:xfrm>
                <a:off x="3361" y="1729"/>
                <a:ext cx="377" cy="43"/>
              </a:xfrm>
              <a:custGeom>
                <a:avLst/>
                <a:gdLst/>
                <a:ahLst/>
                <a:cxnLst>
                  <a:cxn ang="0">
                    <a:pos x="537" y="0"/>
                  </a:cxn>
                  <a:cxn ang="0">
                    <a:pos x="32" y="0"/>
                  </a:cxn>
                  <a:cxn ang="0">
                    <a:pos x="0" y="33"/>
                  </a:cxn>
                  <a:cxn ang="0">
                    <a:pos x="32" y="65"/>
                  </a:cxn>
                  <a:cxn ang="0">
                    <a:pos x="537" y="65"/>
                  </a:cxn>
                  <a:cxn ang="0">
                    <a:pos x="570" y="33"/>
                  </a:cxn>
                  <a:cxn ang="0">
                    <a:pos x="537" y="0"/>
                  </a:cxn>
                </a:cxnLst>
                <a:rect l="0" t="0" r="r" b="b"/>
                <a:pathLst>
                  <a:path w="570" h="65">
                    <a:moveTo>
                      <a:pt x="537" y="0"/>
                    </a:moveTo>
                    <a:cubicBezTo>
                      <a:pt x="32" y="0"/>
                      <a:pt x="32" y="0"/>
                      <a:pt x="32" y="0"/>
                    </a:cubicBezTo>
                    <a:cubicBezTo>
                      <a:pt x="14" y="0"/>
                      <a:pt x="0" y="15"/>
                      <a:pt x="0" y="33"/>
                    </a:cubicBezTo>
                    <a:cubicBezTo>
                      <a:pt x="0" y="51"/>
                      <a:pt x="14" y="65"/>
                      <a:pt x="32" y="65"/>
                    </a:cubicBezTo>
                    <a:cubicBezTo>
                      <a:pt x="537" y="65"/>
                      <a:pt x="537" y="65"/>
                      <a:pt x="537" y="65"/>
                    </a:cubicBezTo>
                    <a:cubicBezTo>
                      <a:pt x="555" y="65"/>
                      <a:pt x="570" y="51"/>
                      <a:pt x="570" y="33"/>
                    </a:cubicBezTo>
                    <a:cubicBezTo>
                      <a:pt x="570" y="15"/>
                      <a:pt x="555" y="0"/>
                      <a:pt x="53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70C0"/>
                  </a:solidFill>
                </a:endParaRPr>
              </a:p>
            </p:txBody>
          </p:sp>
          <p:sp>
            <p:nvSpPr>
              <p:cNvPr id="80" name="Freeform 7"/>
              <p:cNvSpPr>
                <a:spLocks/>
              </p:cNvSpPr>
              <p:nvPr/>
            </p:nvSpPr>
            <p:spPr bwMode="auto">
              <a:xfrm>
                <a:off x="3361" y="1829"/>
                <a:ext cx="377" cy="43"/>
              </a:xfrm>
              <a:custGeom>
                <a:avLst/>
                <a:gdLst/>
                <a:ahLst/>
                <a:cxnLst>
                  <a:cxn ang="0">
                    <a:pos x="537" y="0"/>
                  </a:cxn>
                  <a:cxn ang="0">
                    <a:pos x="32" y="0"/>
                  </a:cxn>
                  <a:cxn ang="0">
                    <a:pos x="0" y="32"/>
                  </a:cxn>
                  <a:cxn ang="0">
                    <a:pos x="32" y="65"/>
                  </a:cxn>
                  <a:cxn ang="0">
                    <a:pos x="537" y="65"/>
                  </a:cxn>
                  <a:cxn ang="0">
                    <a:pos x="570" y="32"/>
                  </a:cxn>
                  <a:cxn ang="0">
                    <a:pos x="537" y="0"/>
                  </a:cxn>
                </a:cxnLst>
                <a:rect l="0" t="0" r="r" b="b"/>
                <a:pathLst>
                  <a:path w="570" h="65">
                    <a:moveTo>
                      <a:pt x="537" y="0"/>
                    </a:moveTo>
                    <a:cubicBezTo>
                      <a:pt x="32" y="0"/>
                      <a:pt x="32" y="0"/>
                      <a:pt x="32" y="0"/>
                    </a:cubicBezTo>
                    <a:cubicBezTo>
                      <a:pt x="14" y="0"/>
                      <a:pt x="0" y="14"/>
                      <a:pt x="0" y="32"/>
                    </a:cubicBezTo>
                    <a:cubicBezTo>
                      <a:pt x="0" y="50"/>
                      <a:pt x="14" y="65"/>
                      <a:pt x="32" y="65"/>
                    </a:cubicBezTo>
                    <a:cubicBezTo>
                      <a:pt x="537" y="65"/>
                      <a:pt x="537" y="65"/>
                      <a:pt x="537" y="65"/>
                    </a:cubicBezTo>
                    <a:cubicBezTo>
                      <a:pt x="555" y="65"/>
                      <a:pt x="570" y="50"/>
                      <a:pt x="570" y="32"/>
                    </a:cubicBezTo>
                    <a:cubicBezTo>
                      <a:pt x="570" y="14"/>
                      <a:pt x="555" y="0"/>
                      <a:pt x="53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70C0"/>
                  </a:solidFill>
                </a:endParaRPr>
              </a:p>
            </p:txBody>
          </p:sp>
          <p:sp>
            <p:nvSpPr>
              <p:cNvPr id="81" name="Freeform 8"/>
              <p:cNvSpPr>
                <a:spLocks/>
              </p:cNvSpPr>
              <p:nvPr/>
            </p:nvSpPr>
            <p:spPr bwMode="auto">
              <a:xfrm>
                <a:off x="3361" y="1928"/>
                <a:ext cx="377" cy="43"/>
              </a:xfrm>
              <a:custGeom>
                <a:avLst/>
                <a:gdLst/>
                <a:ahLst/>
                <a:cxnLst>
                  <a:cxn ang="0">
                    <a:pos x="537" y="0"/>
                  </a:cxn>
                  <a:cxn ang="0">
                    <a:pos x="32" y="0"/>
                  </a:cxn>
                  <a:cxn ang="0">
                    <a:pos x="0" y="33"/>
                  </a:cxn>
                  <a:cxn ang="0">
                    <a:pos x="32" y="65"/>
                  </a:cxn>
                  <a:cxn ang="0">
                    <a:pos x="537" y="65"/>
                  </a:cxn>
                  <a:cxn ang="0">
                    <a:pos x="570" y="33"/>
                  </a:cxn>
                  <a:cxn ang="0">
                    <a:pos x="537" y="0"/>
                  </a:cxn>
                </a:cxnLst>
                <a:rect l="0" t="0" r="r" b="b"/>
                <a:pathLst>
                  <a:path w="570" h="65">
                    <a:moveTo>
                      <a:pt x="537" y="0"/>
                    </a:moveTo>
                    <a:cubicBezTo>
                      <a:pt x="32" y="0"/>
                      <a:pt x="32" y="0"/>
                      <a:pt x="32" y="0"/>
                    </a:cubicBezTo>
                    <a:cubicBezTo>
                      <a:pt x="14" y="0"/>
                      <a:pt x="0" y="15"/>
                      <a:pt x="0" y="33"/>
                    </a:cubicBezTo>
                    <a:cubicBezTo>
                      <a:pt x="0" y="51"/>
                      <a:pt x="14" y="65"/>
                      <a:pt x="32" y="65"/>
                    </a:cubicBezTo>
                    <a:cubicBezTo>
                      <a:pt x="537" y="65"/>
                      <a:pt x="537" y="65"/>
                      <a:pt x="537" y="65"/>
                    </a:cubicBezTo>
                    <a:cubicBezTo>
                      <a:pt x="555" y="65"/>
                      <a:pt x="570" y="51"/>
                      <a:pt x="570" y="33"/>
                    </a:cubicBezTo>
                    <a:cubicBezTo>
                      <a:pt x="570" y="15"/>
                      <a:pt x="555" y="0"/>
                      <a:pt x="53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70C0"/>
                  </a:solidFill>
                </a:endParaRPr>
              </a:p>
            </p:txBody>
          </p:sp>
          <p:sp>
            <p:nvSpPr>
              <p:cNvPr id="82" name="Freeform 9"/>
              <p:cNvSpPr>
                <a:spLocks noEditPoints="1"/>
              </p:cNvSpPr>
              <p:nvPr/>
            </p:nvSpPr>
            <p:spPr bwMode="auto">
              <a:xfrm>
                <a:off x="3242" y="1433"/>
                <a:ext cx="618" cy="705"/>
              </a:xfrm>
              <a:custGeom>
                <a:avLst/>
                <a:gdLst/>
                <a:ahLst/>
                <a:cxnLst>
                  <a:cxn ang="0">
                    <a:pos x="868" y="1064"/>
                  </a:cxn>
                  <a:cxn ang="0">
                    <a:pos x="932" y="1064"/>
                  </a:cxn>
                  <a:cxn ang="0">
                    <a:pos x="932" y="104"/>
                  </a:cxn>
                  <a:cxn ang="0">
                    <a:pos x="824" y="0"/>
                  </a:cxn>
                  <a:cxn ang="0">
                    <a:pos x="301" y="0"/>
                  </a:cxn>
                  <a:cxn ang="0">
                    <a:pos x="0" y="269"/>
                  </a:cxn>
                  <a:cxn ang="0">
                    <a:pos x="0" y="961"/>
                  </a:cxn>
                  <a:cxn ang="0">
                    <a:pos x="105" y="1064"/>
                  </a:cxn>
                  <a:cxn ang="0">
                    <a:pos x="868" y="1064"/>
                  </a:cxn>
                  <a:cxn ang="0">
                    <a:pos x="136" y="1005"/>
                  </a:cxn>
                  <a:cxn ang="0">
                    <a:pos x="64" y="933"/>
                  </a:cxn>
                  <a:cxn ang="0">
                    <a:pos x="64" y="309"/>
                  </a:cxn>
                  <a:cxn ang="0">
                    <a:pos x="250" y="309"/>
                  </a:cxn>
                  <a:cxn ang="0">
                    <a:pos x="311" y="296"/>
                  </a:cxn>
                  <a:cxn ang="0">
                    <a:pos x="335" y="240"/>
                  </a:cxn>
                  <a:cxn ang="0">
                    <a:pos x="335" y="67"/>
                  </a:cxn>
                  <a:cxn ang="0">
                    <a:pos x="796" y="67"/>
                  </a:cxn>
                  <a:cxn ang="0">
                    <a:pos x="868" y="138"/>
                  </a:cxn>
                  <a:cxn ang="0">
                    <a:pos x="868" y="1005"/>
                  </a:cxn>
                  <a:cxn ang="0">
                    <a:pos x="136" y="1005"/>
                  </a:cxn>
                </a:cxnLst>
                <a:rect l="0" t="0" r="r" b="b"/>
                <a:pathLst>
                  <a:path w="932" h="1064">
                    <a:moveTo>
                      <a:pt x="868" y="1064"/>
                    </a:moveTo>
                    <a:cubicBezTo>
                      <a:pt x="932" y="1064"/>
                      <a:pt x="932" y="1064"/>
                      <a:pt x="932" y="1064"/>
                    </a:cubicBezTo>
                    <a:cubicBezTo>
                      <a:pt x="932" y="104"/>
                      <a:pt x="932" y="104"/>
                      <a:pt x="932" y="104"/>
                    </a:cubicBezTo>
                    <a:cubicBezTo>
                      <a:pt x="932" y="42"/>
                      <a:pt x="873" y="0"/>
                      <a:pt x="824" y="0"/>
                    </a:cubicBezTo>
                    <a:cubicBezTo>
                      <a:pt x="301" y="0"/>
                      <a:pt x="301" y="0"/>
                      <a:pt x="301" y="0"/>
                    </a:cubicBezTo>
                    <a:cubicBezTo>
                      <a:pt x="222" y="69"/>
                      <a:pt x="122" y="169"/>
                      <a:pt x="0" y="269"/>
                    </a:cubicBezTo>
                    <a:cubicBezTo>
                      <a:pt x="0" y="961"/>
                      <a:pt x="0" y="961"/>
                      <a:pt x="0" y="961"/>
                    </a:cubicBezTo>
                    <a:cubicBezTo>
                      <a:pt x="0" y="1025"/>
                      <a:pt x="55" y="1064"/>
                      <a:pt x="105" y="1064"/>
                    </a:cubicBezTo>
                    <a:cubicBezTo>
                      <a:pt x="868" y="1064"/>
                      <a:pt x="868" y="1064"/>
                      <a:pt x="868" y="1064"/>
                    </a:cubicBezTo>
                    <a:close/>
                    <a:moveTo>
                      <a:pt x="136" y="1005"/>
                    </a:moveTo>
                    <a:cubicBezTo>
                      <a:pt x="96" y="1005"/>
                      <a:pt x="64" y="972"/>
                      <a:pt x="64" y="933"/>
                    </a:cubicBezTo>
                    <a:cubicBezTo>
                      <a:pt x="64" y="309"/>
                      <a:pt x="64" y="309"/>
                      <a:pt x="64" y="309"/>
                    </a:cubicBezTo>
                    <a:cubicBezTo>
                      <a:pt x="250" y="309"/>
                      <a:pt x="250" y="309"/>
                      <a:pt x="250" y="309"/>
                    </a:cubicBezTo>
                    <a:cubicBezTo>
                      <a:pt x="250" y="309"/>
                      <a:pt x="291" y="308"/>
                      <a:pt x="311" y="296"/>
                    </a:cubicBezTo>
                    <a:cubicBezTo>
                      <a:pt x="337" y="279"/>
                      <a:pt x="335" y="240"/>
                      <a:pt x="335" y="240"/>
                    </a:cubicBezTo>
                    <a:cubicBezTo>
                      <a:pt x="335" y="67"/>
                      <a:pt x="335" y="67"/>
                      <a:pt x="335" y="67"/>
                    </a:cubicBezTo>
                    <a:cubicBezTo>
                      <a:pt x="796" y="67"/>
                      <a:pt x="796" y="67"/>
                      <a:pt x="796" y="67"/>
                    </a:cubicBezTo>
                    <a:cubicBezTo>
                      <a:pt x="836" y="67"/>
                      <a:pt x="868" y="99"/>
                      <a:pt x="868" y="138"/>
                    </a:cubicBezTo>
                    <a:cubicBezTo>
                      <a:pt x="868" y="1005"/>
                      <a:pt x="868" y="1005"/>
                      <a:pt x="868" y="1005"/>
                    </a:cubicBezTo>
                    <a:lnTo>
                      <a:pt x="136" y="10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70C0"/>
                  </a:solidFill>
                </a:endParaRPr>
              </a:p>
            </p:txBody>
          </p:sp>
        </p:grpSp>
      </p:grpSp>
      <p:grpSp>
        <p:nvGrpSpPr>
          <p:cNvPr id="95" name="Group 94"/>
          <p:cNvGrpSpPr/>
          <p:nvPr/>
        </p:nvGrpSpPr>
        <p:grpSpPr>
          <a:xfrm>
            <a:off x="9790308" y="2150914"/>
            <a:ext cx="1924154" cy="1712786"/>
            <a:chOff x="8817778" y="63728"/>
            <a:chExt cx="2042321" cy="1817972"/>
          </a:xfrm>
        </p:grpSpPr>
        <p:grpSp>
          <p:nvGrpSpPr>
            <p:cNvPr id="84" name="Group 4"/>
            <p:cNvGrpSpPr/>
            <p:nvPr/>
          </p:nvGrpSpPr>
          <p:grpSpPr>
            <a:xfrm>
              <a:off x="9430654" y="120865"/>
              <a:ext cx="1429445" cy="1223754"/>
              <a:chOff x="3427413" y="2970213"/>
              <a:chExt cx="1092200" cy="935037"/>
            </a:xfrm>
          </p:grpSpPr>
          <p:sp>
            <p:nvSpPr>
              <p:cNvPr id="93" name="Rectangle 5"/>
              <p:cNvSpPr>
                <a:spLocks noChangeArrowheads="1"/>
              </p:cNvSpPr>
              <p:nvPr/>
            </p:nvSpPr>
            <p:spPr bwMode="auto">
              <a:xfrm>
                <a:off x="3473450" y="3019425"/>
                <a:ext cx="1000125" cy="696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6"/>
              <p:cNvSpPr>
                <a:spLocks noEditPoints="1"/>
              </p:cNvSpPr>
              <p:nvPr/>
            </p:nvSpPr>
            <p:spPr bwMode="auto">
              <a:xfrm>
                <a:off x="3427413" y="2970213"/>
                <a:ext cx="1092200" cy="935037"/>
              </a:xfrm>
              <a:custGeom>
                <a:avLst/>
                <a:gdLst>
                  <a:gd name="T0" fmla="*/ 1325 w 1369"/>
                  <a:gd name="T1" fmla="*/ 0 h 1170"/>
                  <a:gd name="T2" fmla="*/ 47 w 1369"/>
                  <a:gd name="T3" fmla="*/ 0 h 1170"/>
                  <a:gd name="T4" fmla="*/ 0 w 1369"/>
                  <a:gd name="T5" fmla="*/ 42 h 1170"/>
                  <a:gd name="T6" fmla="*/ 0 w 1369"/>
                  <a:gd name="T7" fmla="*/ 957 h 1170"/>
                  <a:gd name="T8" fmla="*/ 47 w 1369"/>
                  <a:gd name="T9" fmla="*/ 1001 h 1170"/>
                  <a:gd name="T10" fmla="*/ 467 w 1369"/>
                  <a:gd name="T11" fmla="*/ 1001 h 1170"/>
                  <a:gd name="T12" fmla="*/ 454 w 1369"/>
                  <a:gd name="T13" fmla="*/ 1067 h 1170"/>
                  <a:gd name="T14" fmla="*/ 382 w 1369"/>
                  <a:gd name="T15" fmla="*/ 1092 h 1170"/>
                  <a:gd name="T16" fmla="*/ 375 w 1369"/>
                  <a:gd name="T17" fmla="*/ 1092 h 1170"/>
                  <a:gd name="T18" fmla="*/ 346 w 1369"/>
                  <a:gd name="T19" fmla="*/ 1123 h 1170"/>
                  <a:gd name="T20" fmla="*/ 346 w 1369"/>
                  <a:gd name="T21" fmla="*/ 1139 h 1170"/>
                  <a:gd name="T22" fmla="*/ 375 w 1369"/>
                  <a:gd name="T23" fmla="*/ 1170 h 1170"/>
                  <a:gd name="T24" fmla="*/ 1011 w 1369"/>
                  <a:gd name="T25" fmla="*/ 1170 h 1170"/>
                  <a:gd name="T26" fmla="*/ 1040 w 1369"/>
                  <a:gd name="T27" fmla="*/ 1139 h 1170"/>
                  <a:gd name="T28" fmla="*/ 1040 w 1369"/>
                  <a:gd name="T29" fmla="*/ 1123 h 1170"/>
                  <a:gd name="T30" fmla="*/ 1011 w 1369"/>
                  <a:gd name="T31" fmla="*/ 1092 h 1170"/>
                  <a:gd name="T32" fmla="*/ 1008 w 1369"/>
                  <a:gd name="T33" fmla="*/ 1092 h 1170"/>
                  <a:gd name="T34" fmla="*/ 940 w 1369"/>
                  <a:gd name="T35" fmla="*/ 1067 h 1170"/>
                  <a:gd name="T36" fmla="*/ 929 w 1369"/>
                  <a:gd name="T37" fmla="*/ 1001 h 1170"/>
                  <a:gd name="T38" fmla="*/ 1325 w 1369"/>
                  <a:gd name="T39" fmla="*/ 1001 h 1170"/>
                  <a:gd name="T40" fmla="*/ 1369 w 1369"/>
                  <a:gd name="T41" fmla="*/ 957 h 1170"/>
                  <a:gd name="T42" fmla="*/ 1369 w 1369"/>
                  <a:gd name="T43" fmla="*/ 42 h 1170"/>
                  <a:gd name="T44" fmla="*/ 1325 w 1369"/>
                  <a:gd name="T45" fmla="*/ 0 h 1170"/>
                  <a:gd name="T46" fmla="*/ 1290 w 1369"/>
                  <a:gd name="T47" fmla="*/ 889 h 1170"/>
                  <a:gd name="T48" fmla="*/ 1254 w 1369"/>
                  <a:gd name="T49" fmla="*/ 925 h 1170"/>
                  <a:gd name="T50" fmla="*/ 118 w 1369"/>
                  <a:gd name="T51" fmla="*/ 925 h 1170"/>
                  <a:gd name="T52" fmla="*/ 80 w 1369"/>
                  <a:gd name="T53" fmla="*/ 889 h 1170"/>
                  <a:gd name="T54" fmla="*/ 80 w 1369"/>
                  <a:gd name="T55" fmla="*/ 110 h 1170"/>
                  <a:gd name="T56" fmla="*/ 118 w 1369"/>
                  <a:gd name="T57" fmla="*/ 74 h 1170"/>
                  <a:gd name="T58" fmla="*/ 1254 w 1369"/>
                  <a:gd name="T59" fmla="*/ 74 h 1170"/>
                  <a:gd name="T60" fmla="*/ 1290 w 1369"/>
                  <a:gd name="T61" fmla="*/ 110 h 1170"/>
                  <a:gd name="T62" fmla="*/ 1290 w 1369"/>
                  <a:gd name="T63" fmla="*/ 889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9" h="1170">
                    <a:moveTo>
                      <a:pt x="1325" y="0"/>
                    </a:moveTo>
                    <a:cubicBezTo>
                      <a:pt x="47" y="0"/>
                      <a:pt x="47" y="0"/>
                      <a:pt x="47" y="0"/>
                    </a:cubicBezTo>
                    <a:cubicBezTo>
                      <a:pt x="21" y="0"/>
                      <a:pt x="0" y="18"/>
                      <a:pt x="0" y="42"/>
                    </a:cubicBezTo>
                    <a:cubicBezTo>
                      <a:pt x="0" y="957"/>
                      <a:pt x="0" y="957"/>
                      <a:pt x="0" y="957"/>
                    </a:cubicBezTo>
                    <a:cubicBezTo>
                      <a:pt x="0" y="981"/>
                      <a:pt x="21" y="1001"/>
                      <a:pt x="47" y="1001"/>
                    </a:cubicBezTo>
                    <a:cubicBezTo>
                      <a:pt x="467" y="1001"/>
                      <a:pt x="467" y="1001"/>
                      <a:pt x="467" y="1001"/>
                    </a:cubicBezTo>
                    <a:cubicBezTo>
                      <a:pt x="467" y="1001"/>
                      <a:pt x="464" y="1053"/>
                      <a:pt x="454" y="1067"/>
                    </a:cubicBezTo>
                    <a:cubicBezTo>
                      <a:pt x="437" y="1092"/>
                      <a:pt x="405" y="1085"/>
                      <a:pt x="382" y="1092"/>
                    </a:cubicBezTo>
                    <a:cubicBezTo>
                      <a:pt x="375" y="1092"/>
                      <a:pt x="375" y="1092"/>
                      <a:pt x="375" y="1092"/>
                    </a:cubicBezTo>
                    <a:cubicBezTo>
                      <a:pt x="359" y="1092"/>
                      <a:pt x="346" y="1106"/>
                      <a:pt x="346" y="1123"/>
                    </a:cubicBezTo>
                    <a:cubicBezTo>
                      <a:pt x="346" y="1139"/>
                      <a:pt x="346" y="1139"/>
                      <a:pt x="346" y="1139"/>
                    </a:cubicBezTo>
                    <a:cubicBezTo>
                      <a:pt x="346" y="1156"/>
                      <a:pt x="359" y="1170"/>
                      <a:pt x="375" y="1170"/>
                    </a:cubicBezTo>
                    <a:cubicBezTo>
                      <a:pt x="1011" y="1170"/>
                      <a:pt x="1011" y="1170"/>
                      <a:pt x="1011" y="1170"/>
                    </a:cubicBezTo>
                    <a:cubicBezTo>
                      <a:pt x="1026" y="1170"/>
                      <a:pt x="1040" y="1156"/>
                      <a:pt x="1040" y="1139"/>
                    </a:cubicBezTo>
                    <a:cubicBezTo>
                      <a:pt x="1040" y="1123"/>
                      <a:pt x="1040" y="1123"/>
                      <a:pt x="1040" y="1123"/>
                    </a:cubicBezTo>
                    <a:cubicBezTo>
                      <a:pt x="1040" y="1106"/>
                      <a:pt x="1026" y="1092"/>
                      <a:pt x="1011" y="1092"/>
                    </a:cubicBezTo>
                    <a:cubicBezTo>
                      <a:pt x="1008" y="1092"/>
                      <a:pt x="1008" y="1092"/>
                      <a:pt x="1008" y="1092"/>
                    </a:cubicBezTo>
                    <a:cubicBezTo>
                      <a:pt x="995" y="1090"/>
                      <a:pt x="957" y="1093"/>
                      <a:pt x="940" y="1067"/>
                    </a:cubicBezTo>
                    <a:cubicBezTo>
                      <a:pt x="932" y="1053"/>
                      <a:pt x="929" y="1001"/>
                      <a:pt x="929" y="1001"/>
                    </a:cubicBezTo>
                    <a:cubicBezTo>
                      <a:pt x="1325" y="1001"/>
                      <a:pt x="1325" y="1001"/>
                      <a:pt x="1325" y="1001"/>
                    </a:cubicBezTo>
                    <a:cubicBezTo>
                      <a:pt x="1349" y="1001"/>
                      <a:pt x="1369" y="981"/>
                      <a:pt x="1369" y="957"/>
                    </a:cubicBezTo>
                    <a:cubicBezTo>
                      <a:pt x="1369" y="42"/>
                      <a:pt x="1369" y="42"/>
                      <a:pt x="1369" y="42"/>
                    </a:cubicBezTo>
                    <a:cubicBezTo>
                      <a:pt x="1369" y="18"/>
                      <a:pt x="1349" y="0"/>
                      <a:pt x="1325" y="0"/>
                    </a:cubicBezTo>
                    <a:close/>
                    <a:moveTo>
                      <a:pt x="1290" y="889"/>
                    </a:moveTo>
                    <a:cubicBezTo>
                      <a:pt x="1290" y="910"/>
                      <a:pt x="1273" y="925"/>
                      <a:pt x="1254" y="925"/>
                    </a:cubicBezTo>
                    <a:cubicBezTo>
                      <a:pt x="118" y="925"/>
                      <a:pt x="118" y="925"/>
                      <a:pt x="118" y="925"/>
                    </a:cubicBezTo>
                    <a:cubicBezTo>
                      <a:pt x="97" y="925"/>
                      <a:pt x="80" y="910"/>
                      <a:pt x="80" y="889"/>
                    </a:cubicBezTo>
                    <a:cubicBezTo>
                      <a:pt x="80" y="110"/>
                      <a:pt x="80" y="110"/>
                      <a:pt x="80" y="110"/>
                    </a:cubicBezTo>
                    <a:cubicBezTo>
                      <a:pt x="80" y="89"/>
                      <a:pt x="97" y="74"/>
                      <a:pt x="118" y="74"/>
                    </a:cubicBezTo>
                    <a:cubicBezTo>
                      <a:pt x="1254" y="74"/>
                      <a:pt x="1254" y="74"/>
                      <a:pt x="1254" y="74"/>
                    </a:cubicBezTo>
                    <a:cubicBezTo>
                      <a:pt x="1273" y="74"/>
                      <a:pt x="1290" y="89"/>
                      <a:pt x="1290" y="110"/>
                    </a:cubicBezTo>
                    <a:cubicBezTo>
                      <a:pt x="1290" y="889"/>
                      <a:pt x="1290" y="889"/>
                      <a:pt x="1290" y="889"/>
                    </a:cubicBezTo>
                    <a:close/>
                  </a:path>
                </a:pathLst>
              </a:custGeom>
              <a:solidFill>
                <a:srgbClr val="0070C0"/>
              </a:solidFill>
              <a:ln w="2"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06595" y="339800"/>
              <a:ext cx="431555" cy="645608"/>
            </a:xfrm>
            <a:prstGeom prst="rect">
              <a:avLst/>
            </a:prstGeom>
          </p:spPr>
        </p:pic>
        <p:pic>
          <p:nvPicPr>
            <p:cNvPr id="20" name="Picture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00244" y="351522"/>
              <a:ext cx="344294" cy="636254"/>
            </a:xfrm>
            <a:prstGeom prst="rect">
              <a:avLst/>
            </a:prstGeom>
          </p:spPr>
        </p:pic>
        <p:grpSp>
          <p:nvGrpSpPr>
            <p:cNvPr id="86" name="Group 6"/>
            <p:cNvGrpSpPr/>
            <p:nvPr/>
          </p:nvGrpSpPr>
          <p:grpSpPr>
            <a:xfrm>
              <a:off x="8817778" y="63728"/>
              <a:ext cx="1202944" cy="1817972"/>
              <a:chOff x="2967844" y="1151940"/>
              <a:chExt cx="919137" cy="1389063"/>
            </a:xfrm>
          </p:grpSpPr>
          <p:sp>
            <p:nvSpPr>
              <p:cNvPr id="87" name="Oval 86"/>
              <p:cNvSpPr/>
              <p:nvPr/>
            </p:nvSpPr>
            <p:spPr bwMode="auto">
              <a:xfrm>
                <a:off x="3194269" y="1421929"/>
                <a:ext cx="464706" cy="443199"/>
              </a:xfrm>
              <a:prstGeom prst="ellipse">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sp>
            <p:nvSpPr>
              <p:cNvPr id="88" name="Freeform 6"/>
              <p:cNvSpPr>
                <a:spLocks/>
              </p:cNvSpPr>
              <p:nvPr/>
            </p:nvSpPr>
            <p:spPr bwMode="auto">
              <a:xfrm>
                <a:off x="3157456" y="1151940"/>
                <a:ext cx="536342" cy="536343"/>
              </a:xfrm>
              <a:custGeom>
                <a:avLst/>
                <a:gdLst>
                  <a:gd name="T0" fmla="*/ 824 w 1502"/>
                  <a:gd name="T1" fmla="*/ 3 h 1502"/>
                  <a:gd name="T2" fmla="*/ 962 w 1502"/>
                  <a:gd name="T3" fmla="*/ 30 h 1502"/>
                  <a:gd name="T4" fmla="*/ 1090 w 1502"/>
                  <a:gd name="T5" fmla="*/ 81 h 1502"/>
                  <a:gd name="T6" fmla="*/ 1206 w 1502"/>
                  <a:gd name="T7" fmla="*/ 153 h 1502"/>
                  <a:gd name="T8" fmla="*/ 1306 w 1502"/>
                  <a:gd name="T9" fmla="*/ 244 h 1502"/>
                  <a:gd name="T10" fmla="*/ 1388 w 1502"/>
                  <a:gd name="T11" fmla="*/ 352 h 1502"/>
                  <a:gd name="T12" fmla="*/ 1450 w 1502"/>
                  <a:gd name="T13" fmla="*/ 475 h 1502"/>
                  <a:gd name="T14" fmla="*/ 1489 w 1502"/>
                  <a:gd name="T15" fmla="*/ 608 h 1502"/>
                  <a:gd name="T16" fmla="*/ 1502 w 1502"/>
                  <a:gd name="T17" fmla="*/ 751 h 1502"/>
                  <a:gd name="T18" fmla="*/ 1489 w 1502"/>
                  <a:gd name="T19" fmla="*/ 894 h 1502"/>
                  <a:gd name="T20" fmla="*/ 1450 w 1502"/>
                  <a:gd name="T21" fmla="*/ 1027 h 1502"/>
                  <a:gd name="T22" fmla="*/ 1388 w 1502"/>
                  <a:gd name="T23" fmla="*/ 1149 h 1502"/>
                  <a:gd name="T24" fmla="*/ 1306 w 1502"/>
                  <a:gd name="T25" fmla="*/ 1257 h 1502"/>
                  <a:gd name="T26" fmla="*/ 1206 w 1502"/>
                  <a:gd name="T27" fmla="*/ 1348 h 1502"/>
                  <a:gd name="T28" fmla="*/ 1090 w 1502"/>
                  <a:gd name="T29" fmla="*/ 1421 h 1502"/>
                  <a:gd name="T30" fmla="*/ 962 w 1502"/>
                  <a:gd name="T31" fmla="*/ 1472 h 1502"/>
                  <a:gd name="T32" fmla="*/ 824 w 1502"/>
                  <a:gd name="T33" fmla="*/ 1498 h 1502"/>
                  <a:gd name="T34" fmla="*/ 679 w 1502"/>
                  <a:gd name="T35" fmla="*/ 1498 h 1502"/>
                  <a:gd name="T36" fmla="*/ 540 w 1502"/>
                  <a:gd name="T37" fmla="*/ 1472 h 1502"/>
                  <a:gd name="T38" fmla="*/ 412 w 1502"/>
                  <a:gd name="T39" fmla="*/ 1421 h 1502"/>
                  <a:gd name="T40" fmla="*/ 297 w 1502"/>
                  <a:gd name="T41" fmla="*/ 1348 h 1502"/>
                  <a:gd name="T42" fmla="*/ 197 w 1502"/>
                  <a:gd name="T43" fmla="*/ 1257 h 1502"/>
                  <a:gd name="T44" fmla="*/ 114 w 1502"/>
                  <a:gd name="T45" fmla="*/ 1149 h 1502"/>
                  <a:gd name="T46" fmla="*/ 53 w 1502"/>
                  <a:gd name="T47" fmla="*/ 1027 h 1502"/>
                  <a:gd name="T48" fmla="*/ 14 w 1502"/>
                  <a:gd name="T49" fmla="*/ 894 h 1502"/>
                  <a:gd name="T50" fmla="*/ 0 w 1502"/>
                  <a:gd name="T51" fmla="*/ 751 h 1502"/>
                  <a:gd name="T52" fmla="*/ 14 w 1502"/>
                  <a:gd name="T53" fmla="*/ 608 h 1502"/>
                  <a:gd name="T54" fmla="*/ 53 w 1502"/>
                  <a:gd name="T55" fmla="*/ 475 h 1502"/>
                  <a:gd name="T56" fmla="*/ 114 w 1502"/>
                  <a:gd name="T57" fmla="*/ 352 h 1502"/>
                  <a:gd name="T58" fmla="*/ 197 w 1502"/>
                  <a:gd name="T59" fmla="*/ 244 h 1502"/>
                  <a:gd name="T60" fmla="*/ 297 w 1502"/>
                  <a:gd name="T61" fmla="*/ 153 h 1502"/>
                  <a:gd name="T62" fmla="*/ 412 w 1502"/>
                  <a:gd name="T63" fmla="*/ 81 h 1502"/>
                  <a:gd name="T64" fmla="*/ 540 w 1502"/>
                  <a:gd name="T65" fmla="*/ 30 h 1502"/>
                  <a:gd name="T66" fmla="*/ 679 w 1502"/>
                  <a:gd name="T67" fmla="*/ 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2" h="1502">
                    <a:moveTo>
                      <a:pt x="752" y="0"/>
                    </a:moveTo>
                    <a:lnTo>
                      <a:pt x="824" y="3"/>
                    </a:lnTo>
                    <a:lnTo>
                      <a:pt x="894" y="14"/>
                    </a:lnTo>
                    <a:lnTo>
                      <a:pt x="962" y="30"/>
                    </a:lnTo>
                    <a:lnTo>
                      <a:pt x="1028" y="53"/>
                    </a:lnTo>
                    <a:lnTo>
                      <a:pt x="1090" y="81"/>
                    </a:lnTo>
                    <a:lnTo>
                      <a:pt x="1149" y="114"/>
                    </a:lnTo>
                    <a:lnTo>
                      <a:pt x="1206" y="153"/>
                    </a:lnTo>
                    <a:lnTo>
                      <a:pt x="1258" y="197"/>
                    </a:lnTo>
                    <a:lnTo>
                      <a:pt x="1306" y="244"/>
                    </a:lnTo>
                    <a:lnTo>
                      <a:pt x="1349" y="297"/>
                    </a:lnTo>
                    <a:lnTo>
                      <a:pt x="1388" y="352"/>
                    </a:lnTo>
                    <a:lnTo>
                      <a:pt x="1422" y="411"/>
                    </a:lnTo>
                    <a:lnTo>
                      <a:pt x="1450" y="475"/>
                    </a:lnTo>
                    <a:lnTo>
                      <a:pt x="1473" y="540"/>
                    </a:lnTo>
                    <a:lnTo>
                      <a:pt x="1489" y="608"/>
                    </a:lnTo>
                    <a:lnTo>
                      <a:pt x="1499" y="678"/>
                    </a:lnTo>
                    <a:lnTo>
                      <a:pt x="1502" y="751"/>
                    </a:lnTo>
                    <a:lnTo>
                      <a:pt x="1499" y="823"/>
                    </a:lnTo>
                    <a:lnTo>
                      <a:pt x="1489" y="894"/>
                    </a:lnTo>
                    <a:lnTo>
                      <a:pt x="1473" y="961"/>
                    </a:lnTo>
                    <a:lnTo>
                      <a:pt x="1450" y="1027"/>
                    </a:lnTo>
                    <a:lnTo>
                      <a:pt x="1422" y="1090"/>
                    </a:lnTo>
                    <a:lnTo>
                      <a:pt x="1388" y="1149"/>
                    </a:lnTo>
                    <a:lnTo>
                      <a:pt x="1349" y="1206"/>
                    </a:lnTo>
                    <a:lnTo>
                      <a:pt x="1306" y="1257"/>
                    </a:lnTo>
                    <a:lnTo>
                      <a:pt x="1258" y="1306"/>
                    </a:lnTo>
                    <a:lnTo>
                      <a:pt x="1206" y="1348"/>
                    </a:lnTo>
                    <a:lnTo>
                      <a:pt x="1149" y="1387"/>
                    </a:lnTo>
                    <a:lnTo>
                      <a:pt x="1090" y="1421"/>
                    </a:lnTo>
                    <a:lnTo>
                      <a:pt x="1028" y="1450"/>
                    </a:lnTo>
                    <a:lnTo>
                      <a:pt x="962" y="1472"/>
                    </a:lnTo>
                    <a:lnTo>
                      <a:pt x="894" y="1489"/>
                    </a:lnTo>
                    <a:lnTo>
                      <a:pt x="824" y="1498"/>
                    </a:lnTo>
                    <a:lnTo>
                      <a:pt x="752" y="1502"/>
                    </a:lnTo>
                    <a:lnTo>
                      <a:pt x="679" y="1498"/>
                    </a:lnTo>
                    <a:lnTo>
                      <a:pt x="609" y="1489"/>
                    </a:lnTo>
                    <a:lnTo>
                      <a:pt x="540" y="1472"/>
                    </a:lnTo>
                    <a:lnTo>
                      <a:pt x="476" y="1450"/>
                    </a:lnTo>
                    <a:lnTo>
                      <a:pt x="412" y="1421"/>
                    </a:lnTo>
                    <a:lnTo>
                      <a:pt x="353" y="1387"/>
                    </a:lnTo>
                    <a:lnTo>
                      <a:pt x="297" y="1348"/>
                    </a:lnTo>
                    <a:lnTo>
                      <a:pt x="245" y="1306"/>
                    </a:lnTo>
                    <a:lnTo>
                      <a:pt x="197" y="1257"/>
                    </a:lnTo>
                    <a:lnTo>
                      <a:pt x="153" y="1206"/>
                    </a:lnTo>
                    <a:lnTo>
                      <a:pt x="114" y="1149"/>
                    </a:lnTo>
                    <a:lnTo>
                      <a:pt x="81" y="1090"/>
                    </a:lnTo>
                    <a:lnTo>
                      <a:pt x="53" y="1027"/>
                    </a:lnTo>
                    <a:lnTo>
                      <a:pt x="31" y="961"/>
                    </a:lnTo>
                    <a:lnTo>
                      <a:pt x="14" y="894"/>
                    </a:lnTo>
                    <a:lnTo>
                      <a:pt x="3" y="823"/>
                    </a:lnTo>
                    <a:lnTo>
                      <a:pt x="0" y="751"/>
                    </a:lnTo>
                    <a:lnTo>
                      <a:pt x="3" y="678"/>
                    </a:lnTo>
                    <a:lnTo>
                      <a:pt x="14" y="608"/>
                    </a:lnTo>
                    <a:lnTo>
                      <a:pt x="31" y="540"/>
                    </a:lnTo>
                    <a:lnTo>
                      <a:pt x="53" y="475"/>
                    </a:lnTo>
                    <a:lnTo>
                      <a:pt x="81" y="411"/>
                    </a:lnTo>
                    <a:lnTo>
                      <a:pt x="114" y="352"/>
                    </a:lnTo>
                    <a:lnTo>
                      <a:pt x="153" y="297"/>
                    </a:lnTo>
                    <a:lnTo>
                      <a:pt x="197" y="244"/>
                    </a:lnTo>
                    <a:lnTo>
                      <a:pt x="245" y="197"/>
                    </a:lnTo>
                    <a:lnTo>
                      <a:pt x="297" y="153"/>
                    </a:lnTo>
                    <a:lnTo>
                      <a:pt x="353" y="114"/>
                    </a:lnTo>
                    <a:lnTo>
                      <a:pt x="412" y="81"/>
                    </a:lnTo>
                    <a:lnTo>
                      <a:pt x="476" y="53"/>
                    </a:lnTo>
                    <a:lnTo>
                      <a:pt x="540" y="30"/>
                    </a:lnTo>
                    <a:lnTo>
                      <a:pt x="609" y="14"/>
                    </a:lnTo>
                    <a:lnTo>
                      <a:pt x="679" y="3"/>
                    </a:lnTo>
                    <a:lnTo>
                      <a:pt x="752" y="0"/>
                    </a:lnTo>
                    <a:close/>
                  </a:path>
                </a:pathLst>
              </a:custGeom>
              <a:solidFill>
                <a:srgbClr val="0070C0"/>
              </a:solidFill>
              <a:ln w="190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ln>
                    <a:solidFill>
                      <a:srgbClr val="FFFFFF"/>
                    </a:solidFill>
                  </a:ln>
                </a:endParaRPr>
              </a:p>
            </p:txBody>
          </p:sp>
          <p:sp>
            <p:nvSpPr>
              <p:cNvPr id="89" name="Freeform 7"/>
              <p:cNvSpPr>
                <a:spLocks/>
              </p:cNvSpPr>
              <p:nvPr/>
            </p:nvSpPr>
            <p:spPr bwMode="auto">
              <a:xfrm>
                <a:off x="2967844" y="1628649"/>
                <a:ext cx="919137" cy="912354"/>
              </a:xfrm>
              <a:custGeom>
                <a:avLst/>
                <a:gdLst>
                  <a:gd name="T0" fmla="*/ 719 w 2574"/>
                  <a:gd name="T1" fmla="*/ 60 h 2555"/>
                  <a:gd name="T2" fmla="*/ 840 w 2574"/>
                  <a:gd name="T3" fmla="*/ 140 h 2555"/>
                  <a:gd name="T4" fmla="*/ 962 w 2574"/>
                  <a:gd name="T5" fmla="*/ 204 h 2555"/>
                  <a:gd name="T6" fmla="*/ 1067 w 2574"/>
                  <a:gd name="T7" fmla="*/ 253 h 2555"/>
                  <a:gd name="T8" fmla="*/ 1141 w 2574"/>
                  <a:gd name="T9" fmla="*/ 284 h 2555"/>
                  <a:gd name="T10" fmla="*/ 1169 w 2574"/>
                  <a:gd name="T11" fmla="*/ 294 h 2555"/>
                  <a:gd name="T12" fmla="*/ 1437 w 2574"/>
                  <a:gd name="T13" fmla="*/ 271 h 2555"/>
                  <a:gd name="T14" fmla="*/ 1578 w 2574"/>
                  <a:gd name="T15" fmla="*/ 226 h 2555"/>
                  <a:gd name="T16" fmla="*/ 1696 w 2574"/>
                  <a:gd name="T17" fmla="*/ 174 h 2555"/>
                  <a:gd name="T18" fmla="*/ 1807 w 2574"/>
                  <a:gd name="T19" fmla="*/ 103 h 2555"/>
                  <a:gd name="T20" fmla="*/ 1929 w 2574"/>
                  <a:gd name="T21" fmla="*/ 0 h 2555"/>
                  <a:gd name="T22" fmla="*/ 2092 w 2574"/>
                  <a:gd name="T23" fmla="*/ 273 h 2555"/>
                  <a:gd name="T24" fmla="*/ 2249 w 2574"/>
                  <a:gd name="T25" fmla="*/ 554 h 2555"/>
                  <a:gd name="T26" fmla="*/ 2387 w 2574"/>
                  <a:gd name="T27" fmla="*/ 845 h 2555"/>
                  <a:gd name="T28" fmla="*/ 2496 w 2574"/>
                  <a:gd name="T29" fmla="*/ 1145 h 2555"/>
                  <a:gd name="T30" fmla="*/ 2561 w 2574"/>
                  <a:gd name="T31" fmla="*/ 1456 h 2555"/>
                  <a:gd name="T32" fmla="*/ 2574 w 2574"/>
                  <a:gd name="T33" fmla="*/ 1718 h 2555"/>
                  <a:gd name="T34" fmla="*/ 2571 w 2574"/>
                  <a:gd name="T35" fmla="*/ 1864 h 2555"/>
                  <a:gd name="T36" fmla="*/ 2549 w 2574"/>
                  <a:gd name="T37" fmla="*/ 2007 h 2555"/>
                  <a:gd name="T38" fmla="*/ 2489 w 2574"/>
                  <a:gd name="T39" fmla="*/ 2138 h 2555"/>
                  <a:gd name="T40" fmla="*/ 2398 w 2574"/>
                  <a:gd name="T41" fmla="*/ 2239 h 2555"/>
                  <a:gd name="T42" fmla="*/ 2286 w 2574"/>
                  <a:gd name="T43" fmla="*/ 2313 h 2555"/>
                  <a:gd name="T44" fmla="*/ 2163 w 2574"/>
                  <a:gd name="T45" fmla="*/ 2378 h 2555"/>
                  <a:gd name="T46" fmla="*/ 1938 w 2574"/>
                  <a:gd name="T47" fmla="*/ 2465 h 2555"/>
                  <a:gd name="T48" fmla="*/ 1698 w 2574"/>
                  <a:gd name="T49" fmla="*/ 2515 h 2555"/>
                  <a:gd name="T50" fmla="*/ 1454 w 2574"/>
                  <a:gd name="T51" fmla="*/ 2542 h 2555"/>
                  <a:gd name="T52" fmla="*/ 1283 w 2574"/>
                  <a:gd name="T53" fmla="*/ 2555 h 2555"/>
                  <a:gd name="T54" fmla="*/ 1040 w 2574"/>
                  <a:gd name="T55" fmla="*/ 2534 h 2555"/>
                  <a:gd name="T56" fmla="*/ 795 w 2574"/>
                  <a:gd name="T57" fmla="*/ 2502 h 2555"/>
                  <a:gd name="T58" fmla="*/ 559 w 2574"/>
                  <a:gd name="T59" fmla="*/ 2441 h 2555"/>
                  <a:gd name="T60" fmla="*/ 369 w 2574"/>
                  <a:gd name="T61" fmla="*/ 2356 h 2555"/>
                  <a:gd name="T62" fmla="*/ 249 w 2574"/>
                  <a:gd name="T63" fmla="*/ 2291 h 2555"/>
                  <a:gd name="T64" fmla="*/ 144 w 2574"/>
                  <a:gd name="T65" fmla="*/ 2209 h 2555"/>
                  <a:gd name="T66" fmla="*/ 60 w 2574"/>
                  <a:gd name="T67" fmla="*/ 2097 h 2555"/>
                  <a:gd name="T68" fmla="*/ 15 w 2574"/>
                  <a:gd name="T69" fmla="*/ 1960 h 2555"/>
                  <a:gd name="T70" fmla="*/ 1 w 2574"/>
                  <a:gd name="T71" fmla="*/ 1815 h 2555"/>
                  <a:gd name="T72" fmla="*/ 0 w 2574"/>
                  <a:gd name="T73" fmla="*/ 1671 h 2555"/>
                  <a:gd name="T74" fmla="*/ 29 w 2574"/>
                  <a:gd name="T75" fmla="*/ 1351 h 2555"/>
                  <a:gd name="T76" fmla="*/ 111 w 2574"/>
                  <a:gd name="T77" fmla="*/ 1043 h 2555"/>
                  <a:gd name="T78" fmla="*/ 230 w 2574"/>
                  <a:gd name="T79" fmla="*/ 747 h 2555"/>
                  <a:gd name="T80" fmla="*/ 376 w 2574"/>
                  <a:gd name="T81" fmla="*/ 459 h 2555"/>
                  <a:gd name="T82" fmla="*/ 537 w 2574"/>
                  <a:gd name="T83" fmla="*/ 181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4" h="2555">
                    <a:moveTo>
                      <a:pt x="645" y="0"/>
                    </a:moveTo>
                    <a:lnTo>
                      <a:pt x="681" y="31"/>
                    </a:lnTo>
                    <a:lnTo>
                      <a:pt x="719" y="60"/>
                    </a:lnTo>
                    <a:lnTo>
                      <a:pt x="758" y="89"/>
                    </a:lnTo>
                    <a:lnTo>
                      <a:pt x="799" y="115"/>
                    </a:lnTo>
                    <a:lnTo>
                      <a:pt x="840" y="140"/>
                    </a:lnTo>
                    <a:lnTo>
                      <a:pt x="881" y="163"/>
                    </a:lnTo>
                    <a:lnTo>
                      <a:pt x="922" y="184"/>
                    </a:lnTo>
                    <a:lnTo>
                      <a:pt x="962" y="204"/>
                    </a:lnTo>
                    <a:lnTo>
                      <a:pt x="998" y="222"/>
                    </a:lnTo>
                    <a:lnTo>
                      <a:pt x="1034" y="239"/>
                    </a:lnTo>
                    <a:lnTo>
                      <a:pt x="1067" y="253"/>
                    </a:lnTo>
                    <a:lnTo>
                      <a:pt x="1096" y="266"/>
                    </a:lnTo>
                    <a:lnTo>
                      <a:pt x="1121" y="275"/>
                    </a:lnTo>
                    <a:lnTo>
                      <a:pt x="1141" y="284"/>
                    </a:lnTo>
                    <a:lnTo>
                      <a:pt x="1156" y="289"/>
                    </a:lnTo>
                    <a:lnTo>
                      <a:pt x="1166" y="293"/>
                    </a:lnTo>
                    <a:lnTo>
                      <a:pt x="1169" y="294"/>
                    </a:lnTo>
                    <a:lnTo>
                      <a:pt x="1283" y="508"/>
                    </a:lnTo>
                    <a:lnTo>
                      <a:pt x="1382" y="287"/>
                    </a:lnTo>
                    <a:lnTo>
                      <a:pt x="1437" y="271"/>
                    </a:lnTo>
                    <a:lnTo>
                      <a:pt x="1488" y="255"/>
                    </a:lnTo>
                    <a:lnTo>
                      <a:pt x="1535" y="240"/>
                    </a:lnTo>
                    <a:lnTo>
                      <a:pt x="1578" y="226"/>
                    </a:lnTo>
                    <a:lnTo>
                      <a:pt x="1619" y="209"/>
                    </a:lnTo>
                    <a:lnTo>
                      <a:pt x="1658" y="193"/>
                    </a:lnTo>
                    <a:lnTo>
                      <a:pt x="1696" y="174"/>
                    </a:lnTo>
                    <a:lnTo>
                      <a:pt x="1732" y="153"/>
                    </a:lnTo>
                    <a:lnTo>
                      <a:pt x="1769" y="129"/>
                    </a:lnTo>
                    <a:lnTo>
                      <a:pt x="1807" y="103"/>
                    </a:lnTo>
                    <a:lnTo>
                      <a:pt x="1846" y="73"/>
                    </a:lnTo>
                    <a:lnTo>
                      <a:pt x="1886" y="39"/>
                    </a:lnTo>
                    <a:lnTo>
                      <a:pt x="1929" y="0"/>
                    </a:lnTo>
                    <a:lnTo>
                      <a:pt x="1984" y="90"/>
                    </a:lnTo>
                    <a:lnTo>
                      <a:pt x="2038" y="181"/>
                    </a:lnTo>
                    <a:lnTo>
                      <a:pt x="2092" y="273"/>
                    </a:lnTo>
                    <a:lnTo>
                      <a:pt x="2145" y="366"/>
                    </a:lnTo>
                    <a:lnTo>
                      <a:pt x="2199" y="459"/>
                    </a:lnTo>
                    <a:lnTo>
                      <a:pt x="2249" y="554"/>
                    </a:lnTo>
                    <a:lnTo>
                      <a:pt x="2298" y="650"/>
                    </a:lnTo>
                    <a:lnTo>
                      <a:pt x="2344" y="747"/>
                    </a:lnTo>
                    <a:lnTo>
                      <a:pt x="2387" y="845"/>
                    </a:lnTo>
                    <a:lnTo>
                      <a:pt x="2427" y="943"/>
                    </a:lnTo>
                    <a:lnTo>
                      <a:pt x="2464" y="1043"/>
                    </a:lnTo>
                    <a:lnTo>
                      <a:pt x="2496" y="1145"/>
                    </a:lnTo>
                    <a:lnTo>
                      <a:pt x="2523" y="1248"/>
                    </a:lnTo>
                    <a:lnTo>
                      <a:pt x="2544" y="1351"/>
                    </a:lnTo>
                    <a:lnTo>
                      <a:pt x="2561" y="1456"/>
                    </a:lnTo>
                    <a:lnTo>
                      <a:pt x="2570" y="1564"/>
                    </a:lnTo>
                    <a:lnTo>
                      <a:pt x="2574" y="1671"/>
                    </a:lnTo>
                    <a:lnTo>
                      <a:pt x="2574" y="1718"/>
                    </a:lnTo>
                    <a:lnTo>
                      <a:pt x="2574" y="1767"/>
                    </a:lnTo>
                    <a:lnTo>
                      <a:pt x="2574" y="1815"/>
                    </a:lnTo>
                    <a:lnTo>
                      <a:pt x="2571" y="1864"/>
                    </a:lnTo>
                    <a:lnTo>
                      <a:pt x="2567" y="1912"/>
                    </a:lnTo>
                    <a:lnTo>
                      <a:pt x="2560" y="1960"/>
                    </a:lnTo>
                    <a:lnTo>
                      <a:pt x="2549" y="2007"/>
                    </a:lnTo>
                    <a:lnTo>
                      <a:pt x="2534" y="2052"/>
                    </a:lnTo>
                    <a:lnTo>
                      <a:pt x="2514" y="2097"/>
                    </a:lnTo>
                    <a:lnTo>
                      <a:pt x="2489" y="2138"/>
                    </a:lnTo>
                    <a:lnTo>
                      <a:pt x="2462" y="2176"/>
                    </a:lnTo>
                    <a:lnTo>
                      <a:pt x="2431" y="2209"/>
                    </a:lnTo>
                    <a:lnTo>
                      <a:pt x="2398" y="2239"/>
                    </a:lnTo>
                    <a:lnTo>
                      <a:pt x="2363" y="2266"/>
                    </a:lnTo>
                    <a:lnTo>
                      <a:pt x="2325" y="2291"/>
                    </a:lnTo>
                    <a:lnTo>
                      <a:pt x="2286" y="2313"/>
                    </a:lnTo>
                    <a:lnTo>
                      <a:pt x="2246" y="2334"/>
                    </a:lnTo>
                    <a:lnTo>
                      <a:pt x="2206" y="2356"/>
                    </a:lnTo>
                    <a:lnTo>
                      <a:pt x="2163" y="2378"/>
                    </a:lnTo>
                    <a:lnTo>
                      <a:pt x="2090" y="2412"/>
                    </a:lnTo>
                    <a:lnTo>
                      <a:pt x="2014" y="2441"/>
                    </a:lnTo>
                    <a:lnTo>
                      <a:pt x="1938" y="2465"/>
                    </a:lnTo>
                    <a:lnTo>
                      <a:pt x="1859" y="2485"/>
                    </a:lnTo>
                    <a:lnTo>
                      <a:pt x="1778" y="2502"/>
                    </a:lnTo>
                    <a:lnTo>
                      <a:pt x="1698" y="2515"/>
                    </a:lnTo>
                    <a:lnTo>
                      <a:pt x="1617" y="2526"/>
                    </a:lnTo>
                    <a:lnTo>
                      <a:pt x="1535" y="2534"/>
                    </a:lnTo>
                    <a:lnTo>
                      <a:pt x="1454" y="2542"/>
                    </a:lnTo>
                    <a:lnTo>
                      <a:pt x="1372" y="2548"/>
                    </a:lnTo>
                    <a:lnTo>
                      <a:pt x="1292" y="2555"/>
                    </a:lnTo>
                    <a:lnTo>
                      <a:pt x="1283" y="2555"/>
                    </a:lnTo>
                    <a:lnTo>
                      <a:pt x="1201" y="2548"/>
                    </a:lnTo>
                    <a:lnTo>
                      <a:pt x="1121" y="2542"/>
                    </a:lnTo>
                    <a:lnTo>
                      <a:pt x="1040" y="2534"/>
                    </a:lnTo>
                    <a:lnTo>
                      <a:pt x="958" y="2526"/>
                    </a:lnTo>
                    <a:lnTo>
                      <a:pt x="877" y="2515"/>
                    </a:lnTo>
                    <a:lnTo>
                      <a:pt x="795" y="2502"/>
                    </a:lnTo>
                    <a:lnTo>
                      <a:pt x="716" y="2485"/>
                    </a:lnTo>
                    <a:lnTo>
                      <a:pt x="637" y="2465"/>
                    </a:lnTo>
                    <a:lnTo>
                      <a:pt x="559" y="2441"/>
                    </a:lnTo>
                    <a:lnTo>
                      <a:pt x="484" y="2412"/>
                    </a:lnTo>
                    <a:lnTo>
                      <a:pt x="411" y="2378"/>
                    </a:lnTo>
                    <a:lnTo>
                      <a:pt x="369" y="2356"/>
                    </a:lnTo>
                    <a:lnTo>
                      <a:pt x="328" y="2334"/>
                    </a:lnTo>
                    <a:lnTo>
                      <a:pt x="288" y="2313"/>
                    </a:lnTo>
                    <a:lnTo>
                      <a:pt x="249" y="2291"/>
                    </a:lnTo>
                    <a:lnTo>
                      <a:pt x="212" y="2266"/>
                    </a:lnTo>
                    <a:lnTo>
                      <a:pt x="177" y="2239"/>
                    </a:lnTo>
                    <a:lnTo>
                      <a:pt x="144" y="2209"/>
                    </a:lnTo>
                    <a:lnTo>
                      <a:pt x="113" y="2176"/>
                    </a:lnTo>
                    <a:lnTo>
                      <a:pt x="85" y="2138"/>
                    </a:lnTo>
                    <a:lnTo>
                      <a:pt x="60" y="2097"/>
                    </a:lnTo>
                    <a:lnTo>
                      <a:pt x="40" y="2052"/>
                    </a:lnTo>
                    <a:lnTo>
                      <a:pt x="26" y="2007"/>
                    </a:lnTo>
                    <a:lnTo>
                      <a:pt x="15" y="1960"/>
                    </a:lnTo>
                    <a:lnTo>
                      <a:pt x="7" y="1912"/>
                    </a:lnTo>
                    <a:lnTo>
                      <a:pt x="3" y="1864"/>
                    </a:lnTo>
                    <a:lnTo>
                      <a:pt x="1" y="1815"/>
                    </a:lnTo>
                    <a:lnTo>
                      <a:pt x="0" y="1767"/>
                    </a:lnTo>
                    <a:lnTo>
                      <a:pt x="0" y="1718"/>
                    </a:lnTo>
                    <a:lnTo>
                      <a:pt x="0" y="1671"/>
                    </a:lnTo>
                    <a:lnTo>
                      <a:pt x="3" y="1564"/>
                    </a:lnTo>
                    <a:lnTo>
                      <a:pt x="14" y="1456"/>
                    </a:lnTo>
                    <a:lnTo>
                      <a:pt x="29" y="1351"/>
                    </a:lnTo>
                    <a:lnTo>
                      <a:pt x="52" y="1248"/>
                    </a:lnTo>
                    <a:lnTo>
                      <a:pt x="79" y="1145"/>
                    </a:lnTo>
                    <a:lnTo>
                      <a:pt x="111" y="1043"/>
                    </a:lnTo>
                    <a:lnTo>
                      <a:pt x="146" y="943"/>
                    </a:lnTo>
                    <a:lnTo>
                      <a:pt x="186" y="845"/>
                    </a:lnTo>
                    <a:lnTo>
                      <a:pt x="230" y="747"/>
                    </a:lnTo>
                    <a:lnTo>
                      <a:pt x="276" y="650"/>
                    </a:lnTo>
                    <a:lnTo>
                      <a:pt x="326" y="554"/>
                    </a:lnTo>
                    <a:lnTo>
                      <a:pt x="376" y="459"/>
                    </a:lnTo>
                    <a:lnTo>
                      <a:pt x="428" y="366"/>
                    </a:lnTo>
                    <a:lnTo>
                      <a:pt x="483" y="273"/>
                    </a:lnTo>
                    <a:lnTo>
                      <a:pt x="537" y="181"/>
                    </a:lnTo>
                    <a:lnTo>
                      <a:pt x="591" y="90"/>
                    </a:lnTo>
                    <a:lnTo>
                      <a:pt x="645" y="0"/>
                    </a:lnTo>
                    <a:close/>
                  </a:path>
                </a:pathLst>
              </a:custGeom>
              <a:solidFill>
                <a:srgbClr val="0070C0"/>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ln>
                    <a:solidFill>
                      <a:srgbClr val="FFFFFF"/>
                    </a:solidFill>
                  </a:ln>
                </a:endParaRPr>
              </a:p>
            </p:txBody>
          </p:sp>
        </p:grpSp>
      </p:grpSp>
      <p:grpSp>
        <p:nvGrpSpPr>
          <p:cNvPr id="8" name="Group 7"/>
          <p:cNvGrpSpPr/>
          <p:nvPr/>
        </p:nvGrpSpPr>
        <p:grpSpPr>
          <a:xfrm>
            <a:off x="6960777" y="1914026"/>
            <a:ext cx="1973912" cy="1918440"/>
            <a:chOff x="6759440" y="1529141"/>
            <a:chExt cx="2484113" cy="2414303"/>
          </a:xfrm>
        </p:grpSpPr>
        <p:grpSp>
          <p:nvGrpSpPr>
            <p:cNvPr id="9" name="Group 4"/>
            <p:cNvGrpSpPr>
              <a:grpSpLocks noChangeAspect="1"/>
            </p:cNvGrpSpPr>
            <p:nvPr/>
          </p:nvGrpSpPr>
          <p:grpSpPr bwMode="auto">
            <a:xfrm>
              <a:off x="6759440" y="1529141"/>
              <a:ext cx="1802901" cy="2274782"/>
              <a:chOff x="2360" y="2576"/>
              <a:chExt cx="1257" cy="1586"/>
            </a:xfrm>
          </p:grpSpPr>
          <p:sp>
            <p:nvSpPr>
              <p:cNvPr id="15" name="Freeform 6"/>
              <p:cNvSpPr>
                <a:spLocks noEditPoints="1"/>
              </p:cNvSpPr>
              <p:nvPr/>
            </p:nvSpPr>
            <p:spPr bwMode="auto">
              <a:xfrm>
                <a:off x="2360" y="2576"/>
                <a:ext cx="1257" cy="1586"/>
              </a:xfrm>
              <a:custGeom>
                <a:avLst/>
                <a:gdLst>
                  <a:gd name="T0" fmla="*/ 472 w 3771"/>
                  <a:gd name="T1" fmla="*/ 4534 h 4757"/>
                  <a:gd name="T2" fmla="*/ 604 w 3771"/>
                  <a:gd name="T3" fmla="*/ 4522 h 4757"/>
                  <a:gd name="T4" fmla="*/ 650 w 3771"/>
                  <a:gd name="T5" fmla="*/ 4418 h 4757"/>
                  <a:gd name="T6" fmla="*/ 363 w 3771"/>
                  <a:gd name="T7" fmla="*/ 4306 h 4757"/>
                  <a:gd name="T8" fmla="*/ 284 w 3771"/>
                  <a:gd name="T9" fmla="*/ 4467 h 4757"/>
                  <a:gd name="T10" fmla="*/ 378 w 3771"/>
                  <a:gd name="T11" fmla="*/ 4666 h 4757"/>
                  <a:gd name="T12" fmla="*/ 575 w 3771"/>
                  <a:gd name="T13" fmla="*/ 4727 h 4757"/>
                  <a:gd name="T14" fmla="*/ 724 w 3771"/>
                  <a:gd name="T15" fmla="*/ 4675 h 4757"/>
                  <a:gd name="T16" fmla="*/ 858 w 3771"/>
                  <a:gd name="T17" fmla="*/ 4499 h 4757"/>
                  <a:gd name="T18" fmla="*/ 496 w 3771"/>
                  <a:gd name="T19" fmla="*/ 4575 h 4757"/>
                  <a:gd name="T20" fmla="*/ 401 w 3771"/>
                  <a:gd name="T21" fmla="*/ 4482 h 4757"/>
                  <a:gd name="T22" fmla="*/ 617 w 3771"/>
                  <a:gd name="T23" fmla="*/ 4324 h 4757"/>
                  <a:gd name="T24" fmla="*/ 854 w 3771"/>
                  <a:gd name="T25" fmla="*/ 4195 h 4757"/>
                  <a:gd name="T26" fmla="*/ 665 w 3771"/>
                  <a:gd name="T27" fmla="*/ 4349 h 4757"/>
                  <a:gd name="T28" fmla="*/ 643 w 3771"/>
                  <a:gd name="T29" fmla="*/ 4523 h 4757"/>
                  <a:gd name="T30" fmla="*/ 236 w 3771"/>
                  <a:gd name="T31" fmla="*/ 802 h 4757"/>
                  <a:gd name="T32" fmla="*/ 173 w 3771"/>
                  <a:gd name="T33" fmla="*/ 842 h 4757"/>
                  <a:gd name="T34" fmla="*/ 210 w 3771"/>
                  <a:gd name="T35" fmla="*/ 881 h 4757"/>
                  <a:gd name="T36" fmla="*/ 307 w 3771"/>
                  <a:gd name="T37" fmla="*/ 828 h 4757"/>
                  <a:gd name="T38" fmla="*/ 295 w 3771"/>
                  <a:gd name="T39" fmla="*/ 786 h 4757"/>
                  <a:gd name="T40" fmla="*/ 375 w 3771"/>
                  <a:gd name="T41" fmla="*/ 910 h 4757"/>
                  <a:gd name="T42" fmla="*/ 539 w 3771"/>
                  <a:gd name="T43" fmla="*/ 933 h 4757"/>
                  <a:gd name="T44" fmla="*/ 254 w 3771"/>
                  <a:gd name="T45" fmla="*/ 646 h 4757"/>
                  <a:gd name="T46" fmla="*/ 140 w 3771"/>
                  <a:gd name="T47" fmla="*/ 678 h 4757"/>
                  <a:gd name="T48" fmla="*/ 33 w 3771"/>
                  <a:gd name="T49" fmla="*/ 831 h 4757"/>
                  <a:gd name="T50" fmla="*/ 80 w 3771"/>
                  <a:gd name="T51" fmla="*/ 997 h 4757"/>
                  <a:gd name="T52" fmla="*/ 238 w 3771"/>
                  <a:gd name="T53" fmla="*/ 1046 h 4757"/>
                  <a:gd name="T54" fmla="*/ 342 w 3771"/>
                  <a:gd name="T55" fmla="*/ 942 h 4757"/>
                  <a:gd name="T56" fmla="*/ 281 w 3771"/>
                  <a:gd name="T57" fmla="*/ 894 h 4757"/>
                  <a:gd name="T58" fmla="*/ 170 w 3771"/>
                  <a:gd name="T59" fmla="*/ 917 h 4757"/>
                  <a:gd name="T60" fmla="*/ 137 w 3771"/>
                  <a:gd name="T61" fmla="*/ 871 h 4757"/>
                  <a:gd name="T62" fmla="*/ 203 w 3771"/>
                  <a:gd name="T63" fmla="*/ 779 h 4757"/>
                  <a:gd name="T64" fmla="*/ 337 w 3771"/>
                  <a:gd name="T65" fmla="*/ 659 h 4757"/>
                  <a:gd name="T66" fmla="*/ 3192 w 3771"/>
                  <a:gd name="T67" fmla="*/ 34 h 4757"/>
                  <a:gd name="T68" fmla="*/ 329 w 3771"/>
                  <a:gd name="T69" fmla="*/ 626 h 4757"/>
                  <a:gd name="T70" fmla="*/ 516 w 3771"/>
                  <a:gd name="T71" fmla="*/ 772 h 4757"/>
                  <a:gd name="T72" fmla="*/ 903 w 3771"/>
                  <a:gd name="T73" fmla="*/ 4399 h 4757"/>
                  <a:gd name="T74" fmla="*/ 802 w 3771"/>
                  <a:gd name="T75" fmla="*/ 4649 h 4757"/>
                  <a:gd name="T76" fmla="*/ 3651 w 3771"/>
                  <a:gd name="T77" fmla="*/ 3951 h 4757"/>
                  <a:gd name="T78" fmla="*/ 3741 w 3771"/>
                  <a:gd name="T79" fmla="*/ 3790 h 4757"/>
                  <a:gd name="T80" fmla="*/ 3374 w 3771"/>
                  <a:gd name="T81" fmla="*/ 119 h 4757"/>
                  <a:gd name="T82" fmla="*/ 3273 w 3771"/>
                  <a:gd name="T83" fmla="*/ 34 h 4757"/>
                  <a:gd name="T84" fmla="*/ 3319 w 3771"/>
                  <a:gd name="T85" fmla="*/ 18 h 4757"/>
                  <a:gd name="T86" fmla="*/ 3417 w 3771"/>
                  <a:gd name="T87" fmla="*/ 148 h 4757"/>
                  <a:gd name="T88" fmla="*/ 3771 w 3771"/>
                  <a:gd name="T89" fmla="*/ 3795 h 4757"/>
                  <a:gd name="T90" fmla="*/ 3670 w 3771"/>
                  <a:gd name="T91" fmla="*/ 3973 h 4757"/>
                  <a:gd name="T92" fmla="*/ 599 w 3771"/>
                  <a:gd name="T93" fmla="*/ 4753 h 4757"/>
                  <a:gd name="T94" fmla="*/ 373 w 3771"/>
                  <a:gd name="T95" fmla="*/ 4701 h 4757"/>
                  <a:gd name="T96" fmla="*/ 259 w 3771"/>
                  <a:gd name="T97" fmla="*/ 4515 h 4757"/>
                  <a:gd name="T98" fmla="*/ 319 w 3771"/>
                  <a:gd name="T99" fmla="*/ 4307 h 4757"/>
                  <a:gd name="T100" fmla="*/ 851 w 3771"/>
                  <a:gd name="T101" fmla="*/ 4166 h 4757"/>
                  <a:gd name="T102" fmla="*/ 206 w 3771"/>
                  <a:gd name="T103" fmla="*/ 1077 h 4757"/>
                  <a:gd name="T104" fmla="*/ 36 w 3771"/>
                  <a:gd name="T105" fmla="*/ 987 h 4757"/>
                  <a:gd name="T106" fmla="*/ 15 w 3771"/>
                  <a:gd name="T107" fmla="*/ 783 h 4757"/>
                  <a:gd name="T108" fmla="*/ 166 w 3771"/>
                  <a:gd name="T109" fmla="*/ 633 h 4757"/>
                  <a:gd name="T110" fmla="*/ 3126 w 3771"/>
                  <a:gd name="T111" fmla="*/ 13 h 4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71" h="4757">
                    <a:moveTo>
                      <a:pt x="650" y="4418"/>
                    </a:moveTo>
                    <a:lnTo>
                      <a:pt x="428" y="4464"/>
                    </a:lnTo>
                    <a:lnTo>
                      <a:pt x="435" y="4492"/>
                    </a:lnTo>
                    <a:lnTo>
                      <a:pt x="450" y="4515"/>
                    </a:lnTo>
                    <a:lnTo>
                      <a:pt x="472" y="4534"/>
                    </a:lnTo>
                    <a:lnTo>
                      <a:pt x="496" y="4545"/>
                    </a:lnTo>
                    <a:lnTo>
                      <a:pt x="525" y="4549"/>
                    </a:lnTo>
                    <a:lnTo>
                      <a:pt x="554" y="4546"/>
                    </a:lnTo>
                    <a:lnTo>
                      <a:pt x="580" y="4538"/>
                    </a:lnTo>
                    <a:lnTo>
                      <a:pt x="604" y="4522"/>
                    </a:lnTo>
                    <a:lnTo>
                      <a:pt x="623" y="4503"/>
                    </a:lnTo>
                    <a:lnTo>
                      <a:pt x="639" y="4479"/>
                    </a:lnTo>
                    <a:lnTo>
                      <a:pt x="648" y="4453"/>
                    </a:lnTo>
                    <a:lnTo>
                      <a:pt x="650" y="4424"/>
                    </a:lnTo>
                    <a:lnTo>
                      <a:pt x="650" y="4418"/>
                    </a:lnTo>
                    <a:close/>
                    <a:moveTo>
                      <a:pt x="490" y="4262"/>
                    </a:moveTo>
                    <a:lnTo>
                      <a:pt x="477" y="4262"/>
                    </a:lnTo>
                    <a:lnTo>
                      <a:pt x="430" y="4273"/>
                    </a:lnTo>
                    <a:lnTo>
                      <a:pt x="395" y="4286"/>
                    </a:lnTo>
                    <a:lnTo>
                      <a:pt x="363" y="4306"/>
                    </a:lnTo>
                    <a:lnTo>
                      <a:pt x="337" y="4332"/>
                    </a:lnTo>
                    <a:lnTo>
                      <a:pt x="316" y="4361"/>
                    </a:lnTo>
                    <a:lnTo>
                      <a:pt x="298" y="4394"/>
                    </a:lnTo>
                    <a:lnTo>
                      <a:pt x="288" y="4430"/>
                    </a:lnTo>
                    <a:lnTo>
                      <a:pt x="284" y="4467"/>
                    </a:lnTo>
                    <a:lnTo>
                      <a:pt x="288" y="4515"/>
                    </a:lnTo>
                    <a:lnTo>
                      <a:pt x="301" y="4558"/>
                    </a:lnTo>
                    <a:lnTo>
                      <a:pt x="320" y="4598"/>
                    </a:lnTo>
                    <a:lnTo>
                      <a:pt x="346" y="4636"/>
                    </a:lnTo>
                    <a:lnTo>
                      <a:pt x="378" y="4666"/>
                    </a:lnTo>
                    <a:lnTo>
                      <a:pt x="414" y="4692"/>
                    </a:lnTo>
                    <a:lnTo>
                      <a:pt x="454" y="4711"/>
                    </a:lnTo>
                    <a:lnTo>
                      <a:pt x="497" y="4724"/>
                    </a:lnTo>
                    <a:lnTo>
                      <a:pt x="545" y="4728"/>
                    </a:lnTo>
                    <a:lnTo>
                      <a:pt x="575" y="4727"/>
                    </a:lnTo>
                    <a:lnTo>
                      <a:pt x="604" y="4722"/>
                    </a:lnTo>
                    <a:lnTo>
                      <a:pt x="604" y="4722"/>
                    </a:lnTo>
                    <a:lnTo>
                      <a:pt x="643" y="4714"/>
                    </a:lnTo>
                    <a:lnTo>
                      <a:pt x="685" y="4696"/>
                    </a:lnTo>
                    <a:lnTo>
                      <a:pt x="724" y="4675"/>
                    </a:lnTo>
                    <a:lnTo>
                      <a:pt x="760" y="4647"/>
                    </a:lnTo>
                    <a:lnTo>
                      <a:pt x="792" y="4616"/>
                    </a:lnTo>
                    <a:lnTo>
                      <a:pt x="819" y="4580"/>
                    </a:lnTo>
                    <a:lnTo>
                      <a:pt x="841" y="4541"/>
                    </a:lnTo>
                    <a:lnTo>
                      <a:pt x="858" y="4499"/>
                    </a:lnTo>
                    <a:lnTo>
                      <a:pt x="573" y="4572"/>
                    </a:lnTo>
                    <a:lnTo>
                      <a:pt x="573" y="4571"/>
                    </a:lnTo>
                    <a:lnTo>
                      <a:pt x="549" y="4577"/>
                    </a:lnTo>
                    <a:lnTo>
                      <a:pt x="525" y="4580"/>
                    </a:lnTo>
                    <a:lnTo>
                      <a:pt x="496" y="4575"/>
                    </a:lnTo>
                    <a:lnTo>
                      <a:pt x="469" y="4567"/>
                    </a:lnTo>
                    <a:lnTo>
                      <a:pt x="446" y="4551"/>
                    </a:lnTo>
                    <a:lnTo>
                      <a:pt x="425" y="4532"/>
                    </a:lnTo>
                    <a:lnTo>
                      <a:pt x="411" y="4508"/>
                    </a:lnTo>
                    <a:lnTo>
                      <a:pt x="401" y="4482"/>
                    </a:lnTo>
                    <a:lnTo>
                      <a:pt x="398" y="4451"/>
                    </a:lnTo>
                    <a:lnTo>
                      <a:pt x="398" y="4440"/>
                    </a:lnTo>
                    <a:lnTo>
                      <a:pt x="648" y="4389"/>
                    </a:lnTo>
                    <a:lnTo>
                      <a:pt x="636" y="4355"/>
                    </a:lnTo>
                    <a:lnTo>
                      <a:pt x="617" y="4324"/>
                    </a:lnTo>
                    <a:lnTo>
                      <a:pt x="591" y="4299"/>
                    </a:lnTo>
                    <a:lnTo>
                      <a:pt x="561" y="4280"/>
                    </a:lnTo>
                    <a:lnTo>
                      <a:pt x="528" y="4267"/>
                    </a:lnTo>
                    <a:lnTo>
                      <a:pt x="490" y="4262"/>
                    </a:lnTo>
                    <a:close/>
                    <a:moveTo>
                      <a:pt x="854" y="4195"/>
                    </a:moveTo>
                    <a:lnTo>
                      <a:pt x="562" y="4248"/>
                    </a:lnTo>
                    <a:lnTo>
                      <a:pt x="594" y="4265"/>
                    </a:lnTo>
                    <a:lnTo>
                      <a:pt x="623" y="4288"/>
                    </a:lnTo>
                    <a:lnTo>
                      <a:pt x="648" y="4317"/>
                    </a:lnTo>
                    <a:lnTo>
                      <a:pt x="665" y="4349"/>
                    </a:lnTo>
                    <a:lnTo>
                      <a:pt x="676" y="4385"/>
                    </a:lnTo>
                    <a:lnTo>
                      <a:pt x="681" y="4424"/>
                    </a:lnTo>
                    <a:lnTo>
                      <a:pt x="676" y="4460"/>
                    </a:lnTo>
                    <a:lnTo>
                      <a:pt x="663" y="4495"/>
                    </a:lnTo>
                    <a:lnTo>
                      <a:pt x="643" y="4523"/>
                    </a:lnTo>
                    <a:lnTo>
                      <a:pt x="867" y="4466"/>
                    </a:lnTo>
                    <a:lnTo>
                      <a:pt x="873" y="4434"/>
                    </a:lnTo>
                    <a:lnTo>
                      <a:pt x="874" y="4399"/>
                    </a:lnTo>
                    <a:lnTo>
                      <a:pt x="854" y="4195"/>
                    </a:lnTo>
                    <a:close/>
                    <a:moveTo>
                      <a:pt x="236" y="802"/>
                    </a:moveTo>
                    <a:lnTo>
                      <a:pt x="232" y="802"/>
                    </a:lnTo>
                    <a:lnTo>
                      <a:pt x="213" y="806"/>
                    </a:lnTo>
                    <a:lnTo>
                      <a:pt x="197" y="815"/>
                    </a:lnTo>
                    <a:lnTo>
                      <a:pt x="184" y="828"/>
                    </a:lnTo>
                    <a:lnTo>
                      <a:pt x="173" y="842"/>
                    </a:lnTo>
                    <a:lnTo>
                      <a:pt x="168" y="855"/>
                    </a:lnTo>
                    <a:lnTo>
                      <a:pt x="166" y="870"/>
                    </a:lnTo>
                    <a:lnTo>
                      <a:pt x="170" y="889"/>
                    </a:lnTo>
                    <a:lnTo>
                      <a:pt x="187" y="886"/>
                    </a:lnTo>
                    <a:lnTo>
                      <a:pt x="210" y="881"/>
                    </a:lnTo>
                    <a:lnTo>
                      <a:pt x="236" y="876"/>
                    </a:lnTo>
                    <a:lnTo>
                      <a:pt x="267" y="868"/>
                    </a:lnTo>
                    <a:lnTo>
                      <a:pt x="295" y="858"/>
                    </a:lnTo>
                    <a:lnTo>
                      <a:pt x="324" y="847"/>
                    </a:lnTo>
                    <a:lnTo>
                      <a:pt x="307" y="828"/>
                    </a:lnTo>
                    <a:lnTo>
                      <a:pt x="287" y="814"/>
                    </a:lnTo>
                    <a:lnTo>
                      <a:pt x="262" y="805"/>
                    </a:lnTo>
                    <a:lnTo>
                      <a:pt x="236" y="802"/>
                    </a:lnTo>
                    <a:close/>
                    <a:moveTo>
                      <a:pt x="464" y="744"/>
                    </a:moveTo>
                    <a:lnTo>
                      <a:pt x="295" y="786"/>
                    </a:lnTo>
                    <a:lnTo>
                      <a:pt x="321" y="802"/>
                    </a:lnTo>
                    <a:lnTo>
                      <a:pt x="343" y="824"/>
                    </a:lnTo>
                    <a:lnTo>
                      <a:pt x="360" y="850"/>
                    </a:lnTo>
                    <a:lnTo>
                      <a:pt x="370" y="879"/>
                    </a:lnTo>
                    <a:lnTo>
                      <a:pt x="375" y="910"/>
                    </a:lnTo>
                    <a:lnTo>
                      <a:pt x="370" y="949"/>
                    </a:lnTo>
                    <a:lnTo>
                      <a:pt x="357" y="984"/>
                    </a:lnTo>
                    <a:lnTo>
                      <a:pt x="337" y="1015"/>
                    </a:lnTo>
                    <a:lnTo>
                      <a:pt x="542" y="962"/>
                    </a:lnTo>
                    <a:lnTo>
                      <a:pt x="539" y="933"/>
                    </a:lnTo>
                    <a:lnTo>
                      <a:pt x="529" y="879"/>
                    </a:lnTo>
                    <a:lnTo>
                      <a:pt x="512" y="828"/>
                    </a:lnTo>
                    <a:lnTo>
                      <a:pt x="490" y="783"/>
                    </a:lnTo>
                    <a:lnTo>
                      <a:pt x="464" y="744"/>
                    </a:lnTo>
                    <a:close/>
                    <a:moveTo>
                      <a:pt x="254" y="646"/>
                    </a:moveTo>
                    <a:lnTo>
                      <a:pt x="215" y="651"/>
                    </a:lnTo>
                    <a:lnTo>
                      <a:pt x="213" y="651"/>
                    </a:lnTo>
                    <a:lnTo>
                      <a:pt x="213" y="651"/>
                    </a:lnTo>
                    <a:lnTo>
                      <a:pt x="174" y="661"/>
                    </a:lnTo>
                    <a:lnTo>
                      <a:pt x="140" y="678"/>
                    </a:lnTo>
                    <a:lnTo>
                      <a:pt x="108" y="700"/>
                    </a:lnTo>
                    <a:lnTo>
                      <a:pt x="82" y="727"/>
                    </a:lnTo>
                    <a:lnTo>
                      <a:pt x="59" y="759"/>
                    </a:lnTo>
                    <a:lnTo>
                      <a:pt x="43" y="793"/>
                    </a:lnTo>
                    <a:lnTo>
                      <a:pt x="33" y="831"/>
                    </a:lnTo>
                    <a:lnTo>
                      <a:pt x="28" y="871"/>
                    </a:lnTo>
                    <a:lnTo>
                      <a:pt x="33" y="907"/>
                    </a:lnTo>
                    <a:lnTo>
                      <a:pt x="43" y="941"/>
                    </a:lnTo>
                    <a:lnTo>
                      <a:pt x="59" y="971"/>
                    </a:lnTo>
                    <a:lnTo>
                      <a:pt x="80" y="997"/>
                    </a:lnTo>
                    <a:lnTo>
                      <a:pt x="108" y="1018"/>
                    </a:lnTo>
                    <a:lnTo>
                      <a:pt x="137" y="1036"/>
                    </a:lnTo>
                    <a:lnTo>
                      <a:pt x="170" y="1046"/>
                    </a:lnTo>
                    <a:lnTo>
                      <a:pt x="206" y="1049"/>
                    </a:lnTo>
                    <a:lnTo>
                      <a:pt x="238" y="1046"/>
                    </a:lnTo>
                    <a:lnTo>
                      <a:pt x="267" y="1034"/>
                    </a:lnTo>
                    <a:lnTo>
                      <a:pt x="293" y="1018"/>
                    </a:lnTo>
                    <a:lnTo>
                      <a:pt x="314" y="997"/>
                    </a:lnTo>
                    <a:lnTo>
                      <a:pt x="332" y="971"/>
                    </a:lnTo>
                    <a:lnTo>
                      <a:pt x="342" y="942"/>
                    </a:lnTo>
                    <a:lnTo>
                      <a:pt x="345" y="910"/>
                    </a:lnTo>
                    <a:lnTo>
                      <a:pt x="343" y="890"/>
                    </a:lnTo>
                    <a:lnTo>
                      <a:pt x="339" y="873"/>
                    </a:lnTo>
                    <a:lnTo>
                      <a:pt x="311" y="884"/>
                    </a:lnTo>
                    <a:lnTo>
                      <a:pt x="281" y="894"/>
                    </a:lnTo>
                    <a:lnTo>
                      <a:pt x="254" y="902"/>
                    </a:lnTo>
                    <a:lnTo>
                      <a:pt x="226" y="909"/>
                    </a:lnTo>
                    <a:lnTo>
                      <a:pt x="202" y="913"/>
                    </a:lnTo>
                    <a:lnTo>
                      <a:pt x="183" y="916"/>
                    </a:lnTo>
                    <a:lnTo>
                      <a:pt x="170" y="917"/>
                    </a:lnTo>
                    <a:lnTo>
                      <a:pt x="164" y="919"/>
                    </a:lnTo>
                    <a:lnTo>
                      <a:pt x="155" y="919"/>
                    </a:lnTo>
                    <a:lnTo>
                      <a:pt x="150" y="912"/>
                    </a:lnTo>
                    <a:lnTo>
                      <a:pt x="141" y="893"/>
                    </a:lnTo>
                    <a:lnTo>
                      <a:pt x="137" y="871"/>
                    </a:lnTo>
                    <a:lnTo>
                      <a:pt x="140" y="851"/>
                    </a:lnTo>
                    <a:lnTo>
                      <a:pt x="148" y="829"/>
                    </a:lnTo>
                    <a:lnTo>
                      <a:pt x="163" y="808"/>
                    </a:lnTo>
                    <a:lnTo>
                      <a:pt x="181" y="792"/>
                    </a:lnTo>
                    <a:lnTo>
                      <a:pt x="203" y="779"/>
                    </a:lnTo>
                    <a:lnTo>
                      <a:pt x="228" y="773"/>
                    </a:lnTo>
                    <a:lnTo>
                      <a:pt x="441" y="720"/>
                    </a:lnTo>
                    <a:lnTo>
                      <a:pt x="409" y="694"/>
                    </a:lnTo>
                    <a:lnTo>
                      <a:pt x="376" y="674"/>
                    </a:lnTo>
                    <a:lnTo>
                      <a:pt x="337" y="659"/>
                    </a:lnTo>
                    <a:lnTo>
                      <a:pt x="297" y="649"/>
                    </a:lnTo>
                    <a:lnTo>
                      <a:pt x="254" y="646"/>
                    </a:lnTo>
                    <a:close/>
                    <a:moveTo>
                      <a:pt x="3248" y="31"/>
                    </a:moveTo>
                    <a:lnTo>
                      <a:pt x="3221" y="31"/>
                    </a:lnTo>
                    <a:lnTo>
                      <a:pt x="3192" y="34"/>
                    </a:lnTo>
                    <a:lnTo>
                      <a:pt x="3163" y="38"/>
                    </a:lnTo>
                    <a:lnTo>
                      <a:pt x="3132" y="42"/>
                    </a:lnTo>
                    <a:lnTo>
                      <a:pt x="3091" y="49"/>
                    </a:lnTo>
                    <a:lnTo>
                      <a:pt x="3049" y="55"/>
                    </a:lnTo>
                    <a:lnTo>
                      <a:pt x="329" y="626"/>
                    </a:lnTo>
                    <a:lnTo>
                      <a:pt x="375" y="642"/>
                    </a:lnTo>
                    <a:lnTo>
                      <a:pt x="417" y="664"/>
                    </a:lnTo>
                    <a:lnTo>
                      <a:pt x="454" y="694"/>
                    </a:lnTo>
                    <a:lnTo>
                      <a:pt x="489" y="730"/>
                    </a:lnTo>
                    <a:lnTo>
                      <a:pt x="516" y="772"/>
                    </a:lnTo>
                    <a:lnTo>
                      <a:pt x="539" y="819"/>
                    </a:lnTo>
                    <a:lnTo>
                      <a:pt x="557" y="871"/>
                    </a:lnTo>
                    <a:lnTo>
                      <a:pt x="568" y="930"/>
                    </a:lnTo>
                    <a:lnTo>
                      <a:pt x="903" y="4398"/>
                    </a:lnTo>
                    <a:lnTo>
                      <a:pt x="903" y="4399"/>
                    </a:lnTo>
                    <a:lnTo>
                      <a:pt x="899" y="4456"/>
                    </a:lnTo>
                    <a:lnTo>
                      <a:pt x="886" y="4510"/>
                    </a:lnTo>
                    <a:lnTo>
                      <a:pt x="864" y="4561"/>
                    </a:lnTo>
                    <a:lnTo>
                      <a:pt x="837" y="4607"/>
                    </a:lnTo>
                    <a:lnTo>
                      <a:pt x="802" y="4649"/>
                    </a:lnTo>
                    <a:lnTo>
                      <a:pt x="762" y="4683"/>
                    </a:lnTo>
                    <a:lnTo>
                      <a:pt x="3517" y="4009"/>
                    </a:lnTo>
                    <a:lnTo>
                      <a:pt x="3569" y="3991"/>
                    </a:lnTo>
                    <a:lnTo>
                      <a:pt x="3614" y="3973"/>
                    </a:lnTo>
                    <a:lnTo>
                      <a:pt x="3651" y="3951"/>
                    </a:lnTo>
                    <a:lnTo>
                      <a:pt x="3681" y="3925"/>
                    </a:lnTo>
                    <a:lnTo>
                      <a:pt x="3706" y="3898"/>
                    </a:lnTo>
                    <a:lnTo>
                      <a:pt x="3723" y="3865"/>
                    </a:lnTo>
                    <a:lnTo>
                      <a:pt x="3735" y="3830"/>
                    </a:lnTo>
                    <a:lnTo>
                      <a:pt x="3741" y="3790"/>
                    </a:lnTo>
                    <a:lnTo>
                      <a:pt x="3742" y="3745"/>
                    </a:lnTo>
                    <a:lnTo>
                      <a:pt x="3736" y="3696"/>
                    </a:lnTo>
                    <a:lnTo>
                      <a:pt x="3403" y="201"/>
                    </a:lnTo>
                    <a:lnTo>
                      <a:pt x="3390" y="156"/>
                    </a:lnTo>
                    <a:lnTo>
                      <a:pt x="3374" y="119"/>
                    </a:lnTo>
                    <a:lnTo>
                      <a:pt x="3358" y="90"/>
                    </a:lnTo>
                    <a:lnTo>
                      <a:pt x="3339" y="67"/>
                    </a:lnTo>
                    <a:lnTo>
                      <a:pt x="3319" y="51"/>
                    </a:lnTo>
                    <a:lnTo>
                      <a:pt x="3297" y="39"/>
                    </a:lnTo>
                    <a:lnTo>
                      <a:pt x="3273" y="34"/>
                    </a:lnTo>
                    <a:lnTo>
                      <a:pt x="3248" y="31"/>
                    </a:lnTo>
                    <a:close/>
                    <a:moveTo>
                      <a:pt x="3241" y="0"/>
                    </a:moveTo>
                    <a:lnTo>
                      <a:pt x="3269" y="3"/>
                    </a:lnTo>
                    <a:lnTo>
                      <a:pt x="3295" y="8"/>
                    </a:lnTo>
                    <a:lnTo>
                      <a:pt x="3319" y="18"/>
                    </a:lnTo>
                    <a:lnTo>
                      <a:pt x="3342" y="31"/>
                    </a:lnTo>
                    <a:lnTo>
                      <a:pt x="3364" y="51"/>
                    </a:lnTo>
                    <a:lnTo>
                      <a:pt x="3383" y="75"/>
                    </a:lnTo>
                    <a:lnTo>
                      <a:pt x="3401" y="109"/>
                    </a:lnTo>
                    <a:lnTo>
                      <a:pt x="3417" y="148"/>
                    </a:lnTo>
                    <a:lnTo>
                      <a:pt x="3430" y="195"/>
                    </a:lnTo>
                    <a:lnTo>
                      <a:pt x="3432" y="197"/>
                    </a:lnTo>
                    <a:lnTo>
                      <a:pt x="3765" y="3693"/>
                    </a:lnTo>
                    <a:lnTo>
                      <a:pt x="3771" y="3746"/>
                    </a:lnTo>
                    <a:lnTo>
                      <a:pt x="3771" y="3795"/>
                    </a:lnTo>
                    <a:lnTo>
                      <a:pt x="3764" y="3839"/>
                    </a:lnTo>
                    <a:lnTo>
                      <a:pt x="3751" y="3877"/>
                    </a:lnTo>
                    <a:lnTo>
                      <a:pt x="3730" y="3914"/>
                    </a:lnTo>
                    <a:lnTo>
                      <a:pt x="3703" y="3945"/>
                    </a:lnTo>
                    <a:lnTo>
                      <a:pt x="3670" y="3973"/>
                    </a:lnTo>
                    <a:lnTo>
                      <a:pt x="3629" y="3997"/>
                    </a:lnTo>
                    <a:lnTo>
                      <a:pt x="3580" y="4019"/>
                    </a:lnTo>
                    <a:lnTo>
                      <a:pt x="3526" y="4038"/>
                    </a:lnTo>
                    <a:lnTo>
                      <a:pt x="650" y="4741"/>
                    </a:lnTo>
                    <a:lnTo>
                      <a:pt x="599" y="4753"/>
                    </a:lnTo>
                    <a:lnTo>
                      <a:pt x="545" y="4757"/>
                    </a:lnTo>
                    <a:lnTo>
                      <a:pt x="497" y="4753"/>
                    </a:lnTo>
                    <a:lnTo>
                      <a:pt x="453" y="4743"/>
                    </a:lnTo>
                    <a:lnTo>
                      <a:pt x="412" y="4725"/>
                    </a:lnTo>
                    <a:lnTo>
                      <a:pt x="373" y="4701"/>
                    </a:lnTo>
                    <a:lnTo>
                      <a:pt x="340" y="4672"/>
                    </a:lnTo>
                    <a:lnTo>
                      <a:pt x="311" y="4639"/>
                    </a:lnTo>
                    <a:lnTo>
                      <a:pt x="288" y="4601"/>
                    </a:lnTo>
                    <a:lnTo>
                      <a:pt x="271" y="4559"/>
                    </a:lnTo>
                    <a:lnTo>
                      <a:pt x="259" y="4515"/>
                    </a:lnTo>
                    <a:lnTo>
                      <a:pt x="255" y="4467"/>
                    </a:lnTo>
                    <a:lnTo>
                      <a:pt x="259" y="4422"/>
                    </a:lnTo>
                    <a:lnTo>
                      <a:pt x="272" y="4381"/>
                    </a:lnTo>
                    <a:lnTo>
                      <a:pt x="293" y="4342"/>
                    </a:lnTo>
                    <a:lnTo>
                      <a:pt x="319" y="4307"/>
                    </a:lnTo>
                    <a:lnTo>
                      <a:pt x="352" y="4278"/>
                    </a:lnTo>
                    <a:lnTo>
                      <a:pt x="388" y="4257"/>
                    </a:lnTo>
                    <a:lnTo>
                      <a:pt x="430" y="4241"/>
                    </a:lnTo>
                    <a:lnTo>
                      <a:pt x="474" y="4234"/>
                    </a:lnTo>
                    <a:lnTo>
                      <a:pt x="851" y="4166"/>
                    </a:lnTo>
                    <a:lnTo>
                      <a:pt x="545" y="991"/>
                    </a:lnTo>
                    <a:lnTo>
                      <a:pt x="281" y="1060"/>
                    </a:lnTo>
                    <a:lnTo>
                      <a:pt x="258" y="1070"/>
                    </a:lnTo>
                    <a:lnTo>
                      <a:pt x="233" y="1076"/>
                    </a:lnTo>
                    <a:lnTo>
                      <a:pt x="206" y="1077"/>
                    </a:lnTo>
                    <a:lnTo>
                      <a:pt x="164" y="1073"/>
                    </a:lnTo>
                    <a:lnTo>
                      <a:pt x="127" y="1062"/>
                    </a:lnTo>
                    <a:lnTo>
                      <a:pt x="90" y="1043"/>
                    </a:lnTo>
                    <a:lnTo>
                      <a:pt x="60" y="1017"/>
                    </a:lnTo>
                    <a:lnTo>
                      <a:pt x="36" y="987"/>
                    </a:lnTo>
                    <a:lnTo>
                      <a:pt x="15" y="952"/>
                    </a:lnTo>
                    <a:lnTo>
                      <a:pt x="4" y="913"/>
                    </a:lnTo>
                    <a:lnTo>
                      <a:pt x="0" y="871"/>
                    </a:lnTo>
                    <a:lnTo>
                      <a:pt x="4" y="827"/>
                    </a:lnTo>
                    <a:lnTo>
                      <a:pt x="15" y="783"/>
                    </a:lnTo>
                    <a:lnTo>
                      <a:pt x="34" y="743"/>
                    </a:lnTo>
                    <a:lnTo>
                      <a:pt x="60" y="708"/>
                    </a:lnTo>
                    <a:lnTo>
                      <a:pt x="90" y="678"/>
                    </a:lnTo>
                    <a:lnTo>
                      <a:pt x="127" y="652"/>
                    </a:lnTo>
                    <a:lnTo>
                      <a:pt x="166" y="633"/>
                    </a:lnTo>
                    <a:lnTo>
                      <a:pt x="209" y="622"/>
                    </a:lnTo>
                    <a:lnTo>
                      <a:pt x="3045" y="26"/>
                    </a:lnTo>
                    <a:lnTo>
                      <a:pt x="3045" y="26"/>
                    </a:lnTo>
                    <a:lnTo>
                      <a:pt x="3087" y="21"/>
                    </a:lnTo>
                    <a:lnTo>
                      <a:pt x="3126" y="13"/>
                    </a:lnTo>
                    <a:lnTo>
                      <a:pt x="3156" y="9"/>
                    </a:lnTo>
                    <a:lnTo>
                      <a:pt x="3185" y="5"/>
                    </a:lnTo>
                    <a:lnTo>
                      <a:pt x="3214" y="2"/>
                    </a:lnTo>
                    <a:lnTo>
                      <a:pt x="3241" y="0"/>
                    </a:lnTo>
                    <a:close/>
                  </a:path>
                </a:pathLst>
              </a:custGeom>
              <a:solidFill>
                <a:srgbClr val="442359"/>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noEditPoints="1"/>
              </p:cNvSpPr>
              <p:nvPr/>
            </p:nvSpPr>
            <p:spPr bwMode="auto">
              <a:xfrm>
                <a:off x="2643" y="2781"/>
                <a:ext cx="804" cy="1004"/>
              </a:xfrm>
              <a:custGeom>
                <a:avLst/>
                <a:gdLst>
                  <a:gd name="T0" fmla="*/ 2296 w 2413"/>
                  <a:gd name="T1" fmla="*/ 2601 h 3013"/>
                  <a:gd name="T2" fmla="*/ 1892 w 2413"/>
                  <a:gd name="T3" fmla="*/ 2689 h 3013"/>
                  <a:gd name="T4" fmla="*/ 1489 w 2413"/>
                  <a:gd name="T5" fmla="*/ 2777 h 3013"/>
                  <a:gd name="T6" fmla="*/ 1085 w 2413"/>
                  <a:gd name="T7" fmla="*/ 2865 h 3013"/>
                  <a:gd name="T8" fmla="*/ 681 w 2413"/>
                  <a:gd name="T9" fmla="*/ 2953 h 3013"/>
                  <a:gd name="T10" fmla="*/ 577 w 2413"/>
                  <a:gd name="T11" fmla="*/ 2963 h 3013"/>
                  <a:gd name="T12" fmla="*/ 981 w 2413"/>
                  <a:gd name="T13" fmla="*/ 2875 h 3013"/>
                  <a:gd name="T14" fmla="*/ 1385 w 2413"/>
                  <a:gd name="T15" fmla="*/ 2787 h 3013"/>
                  <a:gd name="T16" fmla="*/ 1788 w 2413"/>
                  <a:gd name="T17" fmla="*/ 2697 h 3013"/>
                  <a:gd name="T18" fmla="*/ 2192 w 2413"/>
                  <a:gd name="T19" fmla="*/ 2609 h 3013"/>
                  <a:gd name="T20" fmla="*/ 2396 w 2413"/>
                  <a:gd name="T21" fmla="*/ 2152 h 3013"/>
                  <a:gd name="T22" fmla="*/ 2002 w 2413"/>
                  <a:gd name="T23" fmla="*/ 2242 h 3013"/>
                  <a:gd name="T24" fmla="*/ 1597 w 2413"/>
                  <a:gd name="T25" fmla="*/ 2330 h 3013"/>
                  <a:gd name="T26" fmla="*/ 1195 w 2413"/>
                  <a:gd name="T27" fmla="*/ 2419 h 3013"/>
                  <a:gd name="T28" fmla="*/ 791 w 2413"/>
                  <a:gd name="T29" fmla="*/ 2507 h 3013"/>
                  <a:gd name="T30" fmla="*/ 477 w 2413"/>
                  <a:gd name="T31" fmla="*/ 2485 h 3013"/>
                  <a:gd name="T32" fmla="*/ 871 w 2413"/>
                  <a:gd name="T33" fmla="*/ 2396 h 3013"/>
                  <a:gd name="T34" fmla="*/ 1276 w 2413"/>
                  <a:gd name="T35" fmla="*/ 2308 h 3013"/>
                  <a:gd name="T36" fmla="*/ 1680 w 2413"/>
                  <a:gd name="T37" fmla="*/ 2220 h 3013"/>
                  <a:gd name="T38" fmla="*/ 2082 w 2413"/>
                  <a:gd name="T39" fmla="*/ 2132 h 3013"/>
                  <a:gd name="T40" fmla="*/ 2336 w 2413"/>
                  <a:gd name="T41" fmla="*/ 1685 h 3013"/>
                  <a:gd name="T42" fmla="*/ 2027 w 2413"/>
                  <a:gd name="T43" fmla="*/ 1763 h 3013"/>
                  <a:gd name="T44" fmla="*/ 1623 w 2413"/>
                  <a:gd name="T45" fmla="*/ 1851 h 3013"/>
                  <a:gd name="T46" fmla="*/ 1219 w 2413"/>
                  <a:gd name="T47" fmla="*/ 1940 h 3013"/>
                  <a:gd name="T48" fmla="*/ 817 w 2413"/>
                  <a:gd name="T49" fmla="*/ 2028 h 3013"/>
                  <a:gd name="T50" fmla="*/ 404 w 2413"/>
                  <a:gd name="T51" fmla="*/ 2115 h 3013"/>
                  <a:gd name="T52" fmla="*/ 713 w 2413"/>
                  <a:gd name="T53" fmla="*/ 2037 h 3013"/>
                  <a:gd name="T54" fmla="*/ 1115 w 2413"/>
                  <a:gd name="T55" fmla="*/ 1949 h 3013"/>
                  <a:gd name="T56" fmla="*/ 1519 w 2413"/>
                  <a:gd name="T57" fmla="*/ 1861 h 3013"/>
                  <a:gd name="T58" fmla="*/ 1924 w 2413"/>
                  <a:gd name="T59" fmla="*/ 1773 h 3013"/>
                  <a:gd name="T60" fmla="*/ 2156 w 2413"/>
                  <a:gd name="T61" fmla="*/ 1237 h 3013"/>
                  <a:gd name="T62" fmla="*/ 2074 w 2413"/>
                  <a:gd name="T63" fmla="*/ 1348 h 3013"/>
                  <a:gd name="T64" fmla="*/ 1670 w 2413"/>
                  <a:gd name="T65" fmla="*/ 1436 h 3013"/>
                  <a:gd name="T66" fmla="*/ 1267 w 2413"/>
                  <a:gd name="T67" fmla="*/ 1524 h 3013"/>
                  <a:gd name="T68" fmla="*/ 863 w 2413"/>
                  <a:gd name="T69" fmla="*/ 1612 h 3013"/>
                  <a:gd name="T70" fmla="*/ 459 w 2413"/>
                  <a:gd name="T71" fmla="*/ 1700 h 3013"/>
                  <a:gd name="T72" fmla="*/ 541 w 2413"/>
                  <a:gd name="T73" fmla="*/ 1590 h 3013"/>
                  <a:gd name="T74" fmla="*/ 944 w 2413"/>
                  <a:gd name="T75" fmla="*/ 1502 h 3013"/>
                  <a:gd name="T76" fmla="*/ 1348 w 2413"/>
                  <a:gd name="T77" fmla="*/ 1413 h 3013"/>
                  <a:gd name="T78" fmla="*/ 1752 w 2413"/>
                  <a:gd name="T79" fmla="*/ 1325 h 3013"/>
                  <a:gd name="T80" fmla="*/ 2156 w 2413"/>
                  <a:gd name="T81" fmla="*/ 1237 h 3013"/>
                  <a:gd name="T82" fmla="*/ 2113 w 2413"/>
                  <a:gd name="T83" fmla="*/ 869 h 3013"/>
                  <a:gd name="T84" fmla="*/ 1709 w 2413"/>
                  <a:gd name="T85" fmla="*/ 957 h 3013"/>
                  <a:gd name="T86" fmla="*/ 1306 w 2413"/>
                  <a:gd name="T87" fmla="*/ 1045 h 3013"/>
                  <a:gd name="T88" fmla="*/ 902 w 2413"/>
                  <a:gd name="T89" fmla="*/ 1133 h 3013"/>
                  <a:gd name="T90" fmla="*/ 498 w 2413"/>
                  <a:gd name="T91" fmla="*/ 1221 h 3013"/>
                  <a:gd name="T92" fmla="*/ 395 w 2413"/>
                  <a:gd name="T93" fmla="*/ 1231 h 3013"/>
                  <a:gd name="T94" fmla="*/ 798 w 2413"/>
                  <a:gd name="T95" fmla="*/ 1143 h 3013"/>
                  <a:gd name="T96" fmla="*/ 1202 w 2413"/>
                  <a:gd name="T97" fmla="*/ 1055 h 3013"/>
                  <a:gd name="T98" fmla="*/ 1606 w 2413"/>
                  <a:gd name="T99" fmla="*/ 966 h 3013"/>
                  <a:gd name="T100" fmla="*/ 2009 w 2413"/>
                  <a:gd name="T101" fmla="*/ 878 h 3013"/>
                  <a:gd name="T102" fmla="*/ 2409 w 2413"/>
                  <a:gd name="T103" fmla="*/ 60 h 3013"/>
                  <a:gd name="T104" fmla="*/ 1911 w 2413"/>
                  <a:gd name="T105" fmla="*/ 171 h 3013"/>
                  <a:gd name="T106" fmla="*/ 1405 w 2413"/>
                  <a:gd name="T107" fmla="*/ 281 h 3013"/>
                  <a:gd name="T108" fmla="*/ 899 w 2413"/>
                  <a:gd name="T109" fmla="*/ 392 h 3013"/>
                  <a:gd name="T110" fmla="*/ 394 w 2413"/>
                  <a:gd name="T111" fmla="*/ 501 h 3013"/>
                  <a:gd name="T112" fmla="*/ 3 w 2413"/>
                  <a:gd name="T113" fmla="*/ 497 h 3013"/>
                  <a:gd name="T114" fmla="*/ 500 w 2413"/>
                  <a:gd name="T115" fmla="*/ 386 h 3013"/>
                  <a:gd name="T116" fmla="*/ 1007 w 2413"/>
                  <a:gd name="T117" fmla="*/ 277 h 3013"/>
                  <a:gd name="T118" fmla="*/ 1512 w 2413"/>
                  <a:gd name="T119" fmla="*/ 166 h 3013"/>
                  <a:gd name="T120" fmla="*/ 2017 w 2413"/>
                  <a:gd name="T121" fmla="*/ 56 h 3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13" h="3013">
                    <a:moveTo>
                      <a:pt x="2284" y="2550"/>
                    </a:moveTo>
                    <a:lnTo>
                      <a:pt x="2403" y="2568"/>
                    </a:lnTo>
                    <a:lnTo>
                      <a:pt x="2396" y="2615"/>
                    </a:lnTo>
                    <a:lnTo>
                      <a:pt x="2296" y="2601"/>
                    </a:lnTo>
                    <a:lnTo>
                      <a:pt x="2204" y="2660"/>
                    </a:lnTo>
                    <a:lnTo>
                      <a:pt x="2094" y="2644"/>
                    </a:lnTo>
                    <a:lnTo>
                      <a:pt x="2002" y="2705"/>
                    </a:lnTo>
                    <a:lnTo>
                      <a:pt x="1892" y="2689"/>
                    </a:lnTo>
                    <a:lnTo>
                      <a:pt x="1799" y="2749"/>
                    </a:lnTo>
                    <a:lnTo>
                      <a:pt x="1690" y="2733"/>
                    </a:lnTo>
                    <a:lnTo>
                      <a:pt x="1597" y="2793"/>
                    </a:lnTo>
                    <a:lnTo>
                      <a:pt x="1489" y="2777"/>
                    </a:lnTo>
                    <a:lnTo>
                      <a:pt x="1395" y="2837"/>
                    </a:lnTo>
                    <a:lnTo>
                      <a:pt x="1287" y="2821"/>
                    </a:lnTo>
                    <a:lnTo>
                      <a:pt x="1195" y="2880"/>
                    </a:lnTo>
                    <a:lnTo>
                      <a:pt x="1085" y="2865"/>
                    </a:lnTo>
                    <a:lnTo>
                      <a:pt x="993" y="2925"/>
                    </a:lnTo>
                    <a:lnTo>
                      <a:pt x="883" y="2909"/>
                    </a:lnTo>
                    <a:lnTo>
                      <a:pt x="791" y="2968"/>
                    </a:lnTo>
                    <a:lnTo>
                      <a:pt x="681" y="2953"/>
                    </a:lnTo>
                    <a:lnTo>
                      <a:pt x="589" y="3013"/>
                    </a:lnTo>
                    <a:lnTo>
                      <a:pt x="470" y="2996"/>
                    </a:lnTo>
                    <a:lnTo>
                      <a:pt x="477" y="2948"/>
                    </a:lnTo>
                    <a:lnTo>
                      <a:pt x="577" y="2963"/>
                    </a:lnTo>
                    <a:lnTo>
                      <a:pt x="671" y="2902"/>
                    </a:lnTo>
                    <a:lnTo>
                      <a:pt x="779" y="2918"/>
                    </a:lnTo>
                    <a:lnTo>
                      <a:pt x="871" y="2859"/>
                    </a:lnTo>
                    <a:lnTo>
                      <a:pt x="981" y="2875"/>
                    </a:lnTo>
                    <a:lnTo>
                      <a:pt x="1073" y="2814"/>
                    </a:lnTo>
                    <a:lnTo>
                      <a:pt x="1183" y="2830"/>
                    </a:lnTo>
                    <a:lnTo>
                      <a:pt x="1276" y="2771"/>
                    </a:lnTo>
                    <a:lnTo>
                      <a:pt x="1385" y="2787"/>
                    </a:lnTo>
                    <a:lnTo>
                      <a:pt x="1478" y="2726"/>
                    </a:lnTo>
                    <a:lnTo>
                      <a:pt x="1587" y="2742"/>
                    </a:lnTo>
                    <a:lnTo>
                      <a:pt x="1680" y="2681"/>
                    </a:lnTo>
                    <a:lnTo>
                      <a:pt x="1788" y="2697"/>
                    </a:lnTo>
                    <a:lnTo>
                      <a:pt x="1882" y="2638"/>
                    </a:lnTo>
                    <a:lnTo>
                      <a:pt x="1990" y="2654"/>
                    </a:lnTo>
                    <a:lnTo>
                      <a:pt x="2082" y="2594"/>
                    </a:lnTo>
                    <a:lnTo>
                      <a:pt x="2192" y="2609"/>
                    </a:lnTo>
                    <a:lnTo>
                      <a:pt x="2284" y="2550"/>
                    </a:lnTo>
                    <a:close/>
                    <a:moveTo>
                      <a:pt x="2284" y="2087"/>
                    </a:moveTo>
                    <a:lnTo>
                      <a:pt x="2403" y="2105"/>
                    </a:lnTo>
                    <a:lnTo>
                      <a:pt x="2396" y="2152"/>
                    </a:lnTo>
                    <a:lnTo>
                      <a:pt x="2296" y="2138"/>
                    </a:lnTo>
                    <a:lnTo>
                      <a:pt x="2204" y="2198"/>
                    </a:lnTo>
                    <a:lnTo>
                      <a:pt x="2094" y="2183"/>
                    </a:lnTo>
                    <a:lnTo>
                      <a:pt x="2002" y="2242"/>
                    </a:lnTo>
                    <a:lnTo>
                      <a:pt x="1892" y="2226"/>
                    </a:lnTo>
                    <a:lnTo>
                      <a:pt x="1799" y="2286"/>
                    </a:lnTo>
                    <a:lnTo>
                      <a:pt x="1690" y="2271"/>
                    </a:lnTo>
                    <a:lnTo>
                      <a:pt x="1597" y="2330"/>
                    </a:lnTo>
                    <a:lnTo>
                      <a:pt x="1489" y="2314"/>
                    </a:lnTo>
                    <a:lnTo>
                      <a:pt x="1395" y="2374"/>
                    </a:lnTo>
                    <a:lnTo>
                      <a:pt x="1287" y="2359"/>
                    </a:lnTo>
                    <a:lnTo>
                      <a:pt x="1195" y="2419"/>
                    </a:lnTo>
                    <a:lnTo>
                      <a:pt x="1085" y="2403"/>
                    </a:lnTo>
                    <a:lnTo>
                      <a:pt x="993" y="2462"/>
                    </a:lnTo>
                    <a:lnTo>
                      <a:pt x="883" y="2446"/>
                    </a:lnTo>
                    <a:lnTo>
                      <a:pt x="791" y="2507"/>
                    </a:lnTo>
                    <a:lnTo>
                      <a:pt x="681" y="2491"/>
                    </a:lnTo>
                    <a:lnTo>
                      <a:pt x="589" y="2550"/>
                    </a:lnTo>
                    <a:lnTo>
                      <a:pt x="470" y="2533"/>
                    </a:lnTo>
                    <a:lnTo>
                      <a:pt x="477" y="2485"/>
                    </a:lnTo>
                    <a:lnTo>
                      <a:pt x="577" y="2500"/>
                    </a:lnTo>
                    <a:lnTo>
                      <a:pt x="671" y="2441"/>
                    </a:lnTo>
                    <a:lnTo>
                      <a:pt x="779" y="2457"/>
                    </a:lnTo>
                    <a:lnTo>
                      <a:pt x="871" y="2396"/>
                    </a:lnTo>
                    <a:lnTo>
                      <a:pt x="981" y="2412"/>
                    </a:lnTo>
                    <a:lnTo>
                      <a:pt x="1073" y="2351"/>
                    </a:lnTo>
                    <a:lnTo>
                      <a:pt x="1183" y="2367"/>
                    </a:lnTo>
                    <a:lnTo>
                      <a:pt x="1276" y="2308"/>
                    </a:lnTo>
                    <a:lnTo>
                      <a:pt x="1385" y="2324"/>
                    </a:lnTo>
                    <a:lnTo>
                      <a:pt x="1478" y="2263"/>
                    </a:lnTo>
                    <a:lnTo>
                      <a:pt x="1587" y="2279"/>
                    </a:lnTo>
                    <a:lnTo>
                      <a:pt x="1680" y="2220"/>
                    </a:lnTo>
                    <a:lnTo>
                      <a:pt x="1788" y="2236"/>
                    </a:lnTo>
                    <a:lnTo>
                      <a:pt x="1882" y="2175"/>
                    </a:lnTo>
                    <a:lnTo>
                      <a:pt x="1990" y="2191"/>
                    </a:lnTo>
                    <a:lnTo>
                      <a:pt x="2082" y="2132"/>
                    </a:lnTo>
                    <a:lnTo>
                      <a:pt x="2192" y="2148"/>
                    </a:lnTo>
                    <a:lnTo>
                      <a:pt x="2284" y="2087"/>
                    </a:lnTo>
                    <a:close/>
                    <a:moveTo>
                      <a:pt x="2218" y="1669"/>
                    </a:moveTo>
                    <a:lnTo>
                      <a:pt x="2336" y="1685"/>
                    </a:lnTo>
                    <a:lnTo>
                      <a:pt x="2329" y="1734"/>
                    </a:lnTo>
                    <a:lnTo>
                      <a:pt x="2230" y="1720"/>
                    </a:lnTo>
                    <a:lnTo>
                      <a:pt x="2136" y="1779"/>
                    </a:lnTo>
                    <a:lnTo>
                      <a:pt x="2027" y="1763"/>
                    </a:lnTo>
                    <a:lnTo>
                      <a:pt x="1934" y="1824"/>
                    </a:lnTo>
                    <a:lnTo>
                      <a:pt x="1825" y="1808"/>
                    </a:lnTo>
                    <a:lnTo>
                      <a:pt x="1733" y="1867"/>
                    </a:lnTo>
                    <a:lnTo>
                      <a:pt x="1623" y="1851"/>
                    </a:lnTo>
                    <a:lnTo>
                      <a:pt x="1531" y="1912"/>
                    </a:lnTo>
                    <a:lnTo>
                      <a:pt x="1421" y="1896"/>
                    </a:lnTo>
                    <a:lnTo>
                      <a:pt x="1329" y="1956"/>
                    </a:lnTo>
                    <a:lnTo>
                      <a:pt x="1219" y="1940"/>
                    </a:lnTo>
                    <a:lnTo>
                      <a:pt x="1127" y="2000"/>
                    </a:lnTo>
                    <a:lnTo>
                      <a:pt x="1017" y="1984"/>
                    </a:lnTo>
                    <a:lnTo>
                      <a:pt x="925" y="2044"/>
                    </a:lnTo>
                    <a:lnTo>
                      <a:pt x="817" y="2028"/>
                    </a:lnTo>
                    <a:lnTo>
                      <a:pt x="723" y="2087"/>
                    </a:lnTo>
                    <a:lnTo>
                      <a:pt x="615" y="2072"/>
                    </a:lnTo>
                    <a:lnTo>
                      <a:pt x="522" y="2132"/>
                    </a:lnTo>
                    <a:lnTo>
                      <a:pt x="404" y="2115"/>
                    </a:lnTo>
                    <a:lnTo>
                      <a:pt x="411" y="2067"/>
                    </a:lnTo>
                    <a:lnTo>
                      <a:pt x="511" y="2082"/>
                    </a:lnTo>
                    <a:lnTo>
                      <a:pt x="603" y="2021"/>
                    </a:lnTo>
                    <a:lnTo>
                      <a:pt x="713" y="2037"/>
                    </a:lnTo>
                    <a:lnTo>
                      <a:pt x="805" y="1978"/>
                    </a:lnTo>
                    <a:lnTo>
                      <a:pt x="915" y="1994"/>
                    </a:lnTo>
                    <a:lnTo>
                      <a:pt x="1007" y="1933"/>
                    </a:lnTo>
                    <a:lnTo>
                      <a:pt x="1115" y="1949"/>
                    </a:lnTo>
                    <a:lnTo>
                      <a:pt x="1209" y="1888"/>
                    </a:lnTo>
                    <a:lnTo>
                      <a:pt x="1317" y="1904"/>
                    </a:lnTo>
                    <a:lnTo>
                      <a:pt x="1410" y="1845"/>
                    </a:lnTo>
                    <a:lnTo>
                      <a:pt x="1519" y="1861"/>
                    </a:lnTo>
                    <a:lnTo>
                      <a:pt x="1612" y="1801"/>
                    </a:lnTo>
                    <a:lnTo>
                      <a:pt x="1722" y="1816"/>
                    </a:lnTo>
                    <a:lnTo>
                      <a:pt x="1814" y="1757"/>
                    </a:lnTo>
                    <a:lnTo>
                      <a:pt x="1924" y="1773"/>
                    </a:lnTo>
                    <a:lnTo>
                      <a:pt x="2016" y="1713"/>
                    </a:lnTo>
                    <a:lnTo>
                      <a:pt x="2126" y="1728"/>
                    </a:lnTo>
                    <a:lnTo>
                      <a:pt x="2218" y="1669"/>
                    </a:lnTo>
                    <a:close/>
                    <a:moveTo>
                      <a:pt x="2156" y="1237"/>
                    </a:moveTo>
                    <a:lnTo>
                      <a:pt x="2274" y="1254"/>
                    </a:lnTo>
                    <a:lnTo>
                      <a:pt x="2267" y="1302"/>
                    </a:lnTo>
                    <a:lnTo>
                      <a:pt x="2166" y="1287"/>
                    </a:lnTo>
                    <a:lnTo>
                      <a:pt x="2074" y="1348"/>
                    </a:lnTo>
                    <a:lnTo>
                      <a:pt x="1964" y="1332"/>
                    </a:lnTo>
                    <a:lnTo>
                      <a:pt x="1872" y="1391"/>
                    </a:lnTo>
                    <a:lnTo>
                      <a:pt x="1762" y="1375"/>
                    </a:lnTo>
                    <a:lnTo>
                      <a:pt x="1670" y="1436"/>
                    </a:lnTo>
                    <a:lnTo>
                      <a:pt x="1561" y="1420"/>
                    </a:lnTo>
                    <a:lnTo>
                      <a:pt x="1467" y="1480"/>
                    </a:lnTo>
                    <a:lnTo>
                      <a:pt x="1359" y="1465"/>
                    </a:lnTo>
                    <a:lnTo>
                      <a:pt x="1267" y="1524"/>
                    </a:lnTo>
                    <a:lnTo>
                      <a:pt x="1157" y="1508"/>
                    </a:lnTo>
                    <a:lnTo>
                      <a:pt x="1065" y="1568"/>
                    </a:lnTo>
                    <a:lnTo>
                      <a:pt x="955" y="1553"/>
                    </a:lnTo>
                    <a:lnTo>
                      <a:pt x="863" y="1612"/>
                    </a:lnTo>
                    <a:lnTo>
                      <a:pt x="753" y="1596"/>
                    </a:lnTo>
                    <a:lnTo>
                      <a:pt x="661" y="1656"/>
                    </a:lnTo>
                    <a:lnTo>
                      <a:pt x="551" y="1640"/>
                    </a:lnTo>
                    <a:lnTo>
                      <a:pt x="459" y="1700"/>
                    </a:lnTo>
                    <a:lnTo>
                      <a:pt x="340" y="1684"/>
                    </a:lnTo>
                    <a:lnTo>
                      <a:pt x="347" y="1635"/>
                    </a:lnTo>
                    <a:lnTo>
                      <a:pt x="449" y="1649"/>
                    </a:lnTo>
                    <a:lnTo>
                      <a:pt x="541" y="1590"/>
                    </a:lnTo>
                    <a:lnTo>
                      <a:pt x="649" y="1606"/>
                    </a:lnTo>
                    <a:lnTo>
                      <a:pt x="743" y="1545"/>
                    </a:lnTo>
                    <a:lnTo>
                      <a:pt x="851" y="1561"/>
                    </a:lnTo>
                    <a:lnTo>
                      <a:pt x="944" y="1502"/>
                    </a:lnTo>
                    <a:lnTo>
                      <a:pt x="1053" y="1518"/>
                    </a:lnTo>
                    <a:lnTo>
                      <a:pt x="1146" y="1457"/>
                    </a:lnTo>
                    <a:lnTo>
                      <a:pt x="1255" y="1473"/>
                    </a:lnTo>
                    <a:lnTo>
                      <a:pt x="1348" y="1413"/>
                    </a:lnTo>
                    <a:lnTo>
                      <a:pt x="1457" y="1429"/>
                    </a:lnTo>
                    <a:lnTo>
                      <a:pt x="1550" y="1369"/>
                    </a:lnTo>
                    <a:lnTo>
                      <a:pt x="1659" y="1385"/>
                    </a:lnTo>
                    <a:lnTo>
                      <a:pt x="1752" y="1325"/>
                    </a:lnTo>
                    <a:lnTo>
                      <a:pt x="1860" y="1341"/>
                    </a:lnTo>
                    <a:lnTo>
                      <a:pt x="1954" y="1281"/>
                    </a:lnTo>
                    <a:lnTo>
                      <a:pt x="2062" y="1297"/>
                    </a:lnTo>
                    <a:lnTo>
                      <a:pt x="2156" y="1237"/>
                    </a:lnTo>
                    <a:close/>
                    <a:moveTo>
                      <a:pt x="2103" y="819"/>
                    </a:moveTo>
                    <a:lnTo>
                      <a:pt x="2221" y="836"/>
                    </a:lnTo>
                    <a:lnTo>
                      <a:pt x="2214" y="884"/>
                    </a:lnTo>
                    <a:lnTo>
                      <a:pt x="2113" y="869"/>
                    </a:lnTo>
                    <a:lnTo>
                      <a:pt x="2020" y="928"/>
                    </a:lnTo>
                    <a:lnTo>
                      <a:pt x="1911" y="912"/>
                    </a:lnTo>
                    <a:lnTo>
                      <a:pt x="1818" y="973"/>
                    </a:lnTo>
                    <a:lnTo>
                      <a:pt x="1709" y="957"/>
                    </a:lnTo>
                    <a:lnTo>
                      <a:pt x="1616" y="1018"/>
                    </a:lnTo>
                    <a:lnTo>
                      <a:pt x="1508" y="1002"/>
                    </a:lnTo>
                    <a:lnTo>
                      <a:pt x="1414" y="1061"/>
                    </a:lnTo>
                    <a:lnTo>
                      <a:pt x="1306" y="1045"/>
                    </a:lnTo>
                    <a:lnTo>
                      <a:pt x="1213" y="1106"/>
                    </a:lnTo>
                    <a:lnTo>
                      <a:pt x="1104" y="1090"/>
                    </a:lnTo>
                    <a:lnTo>
                      <a:pt x="1011" y="1149"/>
                    </a:lnTo>
                    <a:lnTo>
                      <a:pt x="902" y="1133"/>
                    </a:lnTo>
                    <a:lnTo>
                      <a:pt x="809" y="1194"/>
                    </a:lnTo>
                    <a:lnTo>
                      <a:pt x="700" y="1178"/>
                    </a:lnTo>
                    <a:lnTo>
                      <a:pt x="607" y="1237"/>
                    </a:lnTo>
                    <a:lnTo>
                      <a:pt x="498" y="1221"/>
                    </a:lnTo>
                    <a:lnTo>
                      <a:pt x="405" y="1281"/>
                    </a:lnTo>
                    <a:lnTo>
                      <a:pt x="287" y="1264"/>
                    </a:lnTo>
                    <a:lnTo>
                      <a:pt x="294" y="1217"/>
                    </a:lnTo>
                    <a:lnTo>
                      <a:pt x="395" y="1231"/>
                    </a:lnTo>
                    <a:lnTo>
                      <a:pt x="487" y="1170"/>
                    </a:lnTo>
                    <a:lnTo>
                      <a:pt x="596" y="1186"/>
                    </a:lnTo>
                    <a:lnTo>
                      <a:pt x="690" y="1127"/>
                    </a:lnTo>
                    <a:lnTo>
                      <a:pt x="798" y="1143"/>
                    </a:lnTo>
                    <a:lnTo>
                      <a:pt x="890" y="1083"/>
                    </a:lnTo>
                    <a:lnTo>
                      <a:pt x="1000" y="1098"/>
                    </a:lnTo>
                    <a:lnTo>
                      <a:pt x="1092" y="1039"/>
                    </a:lnTo>
                    <a:lnTo>
                      <a:pt x="1202" y="1055"/>
                    </a:lnTo>
                    <a:lnTo>
                      <a:pt x="1294" y="995"/>
                    </a:lnTo>
                    <a:lnTo>
                      <a:pt x="1404" y="1010"/>
                    </a:lnTo>
                    <a:lnTo>
                      <a:pt x="1496" y="950"/>
                    </a:lnTo>
                    <a:lnTo>
                      <a:pt x="1606" y="966"/>
                    </a:lnTo>
                    <a:lnTo>
                      <a:pt x="1698" y="907"/>
                    </a:lnTo>
                    <a:lnTo>
                      <a:pt x="1807" y="922"/>
                    </a:lnTo>
                    <a:lnTo>
                      <a:pt x="1900" y="862"/>
                    </a:lnTo>
                    <a:lnTo>
                      <a:pt x="2009" y="878"/>
                    </a:lnTo>
                    <a:lnTo>
                      <a:pt x="2103" y="819"/>
                    </a:lnTo>
                    <a:close/>
                    <a:moveTo>
                      <a:pt x="2270" y="0"/>
                    </a:moveTo>
                    <a:lnTo>
                      <a:pt x="2413" y="11"/>
                    </a:lnTo>
                    <a:lnTo>
                      <a:pt x="2409" y="60"/>
                    </a:lnTo>
                    <a:lnTo>
                      <a:pt x="2282" y="50"/>
                    </a:lnTo>
                    <a:lnTo>
                      <a:pt x="2163" y="115"/>
                    </a:lnTo>
                    <a:lnTo>
                      <a:pt x="2029" y="105"/>
                    </a:lnTo>
                    <a:lnTo>
                      <a:pt x="1911" y="171"/>
                    </a:lnTo>
                    <a:lnTo>
                      <a:pt x="1775" y="160"/>
                    </a:lnTo>
                    <a:lnTo>
                      <a:pt x="1658" y="226"/>
                    </a:lnTo>
                    <a:lnTo>
                      <a:pt x="1522" y="216"/>
                    </a:lnTo>
                    <a:lnTo>
                      <a:pt x="1405" y="281"/>
                    </a:lnTo>
                    <a:lnTo>
                      <a:pt x="1270" y="271"/>
                    </a:lnTo>
                    <a:lnTo>
                      <a:pt x="1151" y="336"/>
                    </a:lnTo>
                    <a:lnTo>
                      <a:pt x="1017" y="326"/>
                    </a:lnTo>
                    <a:lnTo>
                      <a:pt x="899" y="392"/>
                    </a:lnTo>
                    <a:lnTo>
                      <a:pt x="765" y="382"/>
                    </a:lnTo>
                    <a:lnTo>
                      <a:pt x="646" y="447"/>
                    </a:lnTo>
                    <a:lnTo>
                      <a:pt x="512" y="437"/>
                    </a:lnTo>
                    <a:lnTo>
                      <a:pt x="394" y="501"/>
                    </a:lnTo>
                    <a:lnTo>
                      <a:pt x="259" y="491"/>
                    </a:lnTo>
                    <a:lnTo>
                      <a:pt x="141" y="558"/>
                    </a:lnTo>
                    <a:lnTo>
                      <a:pt x="0" y="546"/>
                    </a:lnTo>
                    <a:lnTo>
                      <a:pt x="3" y="497"/>
                    </a:lnTo>
                    <a:lnTo>
                      <a:pt x="131" y="507"/>
                    </a:lnTo>
                    <a:lnTo>
                      <a:pt x="248" y="442"/>
                    </a:lnTo>
                    <a:lnTo>
                      <a:pt x="384" y="452"/>
                    </a:lnTo>
                    <a:lnTo>
                      <a:pt x="500" y="386"/>
                    </a:lnTo>
                    <a:lnTo>
                      <a:pt x="636" y="398"/>
                    </a:lnTo>
                    <a:lnTo>
                      <a:pt x="755" y="331"/>
                    </a:lnTo>
                    <a:lnTo>
                      <a:pt x="889" y="341"/>
                    </a:lnTo>
                    <a:lnTo>
                      <a:pt x="1007" y="277"/>
                    </a:lnTo>
                    <a:lnTo>
                      <a:pt x="1141" y="287"/>
                    </a:lnTo>
                    <a:lnTo>
                      <a:pt x="1260" y="222"/>
                    </a:lnTo>
                    <a:lnTo>
                      <a:pt x="1394" y="232"/>
                    </a:lnTo>
                    <a:lnTo>
                      <a:pt x="1512" y="166"/>
                    </a:lnTo>
                    <a:lnTo>
                      <a:pt x="1646" y="176"/>
                    </a:lnTo>
                    <a:lnTo>
                      <a:pt x="1765" y="111"/>
                    </a:lnTo>
                    <a:lnTo>
                      <a:pt x="1899" y="121"/>
                    </a:lnTo>
                    <a:lnTo>
                      <a:pt x="2017" y="56"/>
                    </a:lnTo>
                    <a:lnTo>
                      <a:pt x="2152" y="66"/>
                    </a:lnTo>
                    <a:lnTo>
                      <a:pt x="2270" y="0"/>
                    </a:lnTo>
                    <a:close/>
                  </a:path>
                </a:pathLst>
              </a:custGeom>
              <a:solidFill>
                <a:srgbClr val="442359"/>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6" name="Freeform 80"/>
            <p:cNvSpPr>
              <a:spLocks noEditPoints="1"/>
            </p:cNvSpPr>
            <p:nvPr/>
          </p:nvSpPr>
          <p:spPr bwMode="auto">
            <a:xfrm>
              <a:off x="7881560" y="2211823"/>
              <a:ext cx="1361993" cy="1731621"/>
            </a:xfrm>
            <a:custGeom>
              <a:avLst/>
              <a:gdLst>
                <a:gd name="T0" fmla="*/ 23 w 252"/>
                <a:gd name="T1" fmla="*/ 172 h 322"/>
                <a:gd name="T2" fmla="*/ 23 w 252"/>
                <a:gd name="T3" fmla="*/ 184 h 322"/>
                <a:gd name="T4" fmla="*/ 40 w 252"/>
                <a:gd name="T5" fmla="*/ 234 h 322"/>
                <a:gd name="T6" fmla="*/ 126 w 252"/>
                <a:gd name="T7" fmla="*/ 292 h 322"/>
                <a:gd name="T8" fmla="*/ 211 w 252"/>
                <a:gd name="T9" fmla="*/ 234 h 322"/>
                <a:gd name="T10" fmla="*/ 229 w 252"/>
                <a:gd name="T11" fmla="*/ 184 h 322"/>
                <a:gd name="T12" fmla="*/ 229 w 252"/>
                <a:gd name="T13" fmla="*/ 63 h 322"/>
                <a:gd name="T14" fmla="*/ 23 w 252"/>
                <a:gd name="T15" fmla="*/ 172 h 322"/>
                <a:gd name="T16" fmla="*/ 224 w 252"/>
                <a:gd name="T17" fmla="*/ 48 h 322"/>
                <a:gd name="T18" fmla="*/ 205 w 252"/>
                <a:gd name="T19" fmla="*/ 36 h 322"/>
                <a:gd name="T20" fmla="*/ 126 w 252"/>
                <a:gd name="T21" fmla="*/ 21 h 322"/>
                <a:gd name="T22" fmla="*/ 23 w 252"/>
                <a:gd name="T23" fmla="*/ 52 h 322"/>
                <a:gd name="T24" fmla="*/ 23 w 252"/>
                <a:gd name="T25" fmla="*/ 111 h 322"/>
                <a:gd name="T26" fmla="*/ 229 w 252"/>
                <a:gd name="T27" fmla="*/ 60 h 322"/>
                <a:gd name="T28" fmla="*/ 229 w 252"/>
                <a:gd name="T29" fmla="*/ 52 h 322"/>
                <a:gd name="T30" fmla="*/ 228 w 252"/>
                <a:gd name="T31" fmla="*/ 51 h 322"/>
                <a:gd name="T32" fmla="*/ 224 w 252"/>
                <a:gd name="T33" fmla="*/ 48 h 322"/>
                <a:gd name="T34" fmla="*/ 248 w 252"/>
                <a:gd name="T35" fmla="*/ 39 h 322"/>
                <a:gd name="T36" fmla="*/ 126 w 252"/>
                <a:gd name="T37" fmla="*/ 0 h 322"/>
                <a:gd name="T38" fmla="*/ 4 w 252"/>
                <a:gd name="T39" fmla="*/ 39 h 322"/>
                <a:gd name="T40" fmla="*/ 0 w 252"/>
                <a:gd name="T41" fmla="*/ 43 h 322"/>
                <a:gd name="T42" fmla="*/ 0 w 252"/>
                <a:gd name="T43" fmla="*/ 192 h 322"/>
                <a:gd name="T44" fmla="*/ 0 w 252"/>
                <a:gd name="T45" fmla="*/ 193 h 322"/>
                <a:gd name="T46" fmla="*/ 21 w 252"/>
                <a:gd name="T47" fmla="*/ 252 h 322"/>
                <a:gd name="T48" fmla="*/ 125 w 252"/>
                <a:gd name="T49" fmla="*/ 322 h 322"/>
                <a:gd name="T50" fmla="*/ 126 w 252"/>
                <a:gd name="T51" fmla="*/ 322 h 322"/>
                <a:gd name="T52" fmla="*/ 127 w 252"/>
                <a:gd name="T53" fmla="*/ 322 h 322"/>
                <a:gd name="T54" fmla="*/ 231 w 252"/>
                <a:gd name="T55" fmla="*/ 252 h 322"/>
                <a:gd name="T56" fmla="*/ 251 w 252"/>
                <a:gd name="T57" fmla="*/ 193 h 322"/>
                <a:gd name="T58" fmla="*/ 252 w 252"/>
                <a:gd name="T59" fmla="*/ 192 h 322"/>
                <a:gd name="T60" fmla="*/ 252 w 252"/>
                <a:gd name="T61" fmla="*/ 42 h 322"/>
                <a:gd name="T62" fmla="*/ 248 w 252"/>
                <a:gd name="T63" fmla="*/ 39 h 322"/>
                <a:gd name="T64" fmla="*/ 248 w 252"/>
                <a:gd name="T65" fmla="*/ 39 h 322"/>
                <a:gd name="T66" fmla="*/ 235 w 252"/>
                <a:gd name="T67" fmla="*/ 185 h 322"/>
                <a:gd name="T68" fmla="*/ 235 w 252"/>
                <a:gd name="T69" fmla="*/ 185 h 322"/>
                <a:gd name="T70" fmla="*/ 217 w 252"/>
                <a:gd name="T71" fmla="*/ 238 h 322"/>
                <a:gd name="T72" fmla="*/ 126 w 252"/>
                <a:gd name="T73" fmla="*/ 299 h 322"/>
                <a:gd name="T74" fmla="*/ 126 w 252"/>
                <a:gd name="T75" fmla="*/ 299 h 322"/>
                <a:gd name="T76" fmla="*/ 125 w 252"/>
                <a:gd name="T77" fmla="*/ 299 h 322"/>
                <a:gd name="T78" fmla="*/ 35 w 252"/>
                <a:gd name="T79" fmla="*/ 238 h 322"/>
                <a:gd name="T80" fmla="*/ 16 w 252"/>
                <a:gd name="T81" fmla="*/ 185 h 322"/>
                <a:gd name="T82" fmla="*/ 16 w 252"/>
                <a:gd name="T83" fmla="*/ 185 h 322"/>
                <a:gd name="T84" fmla="*/ 16 w 252"/>
                <a:gd name="T85" fmla="*/ 49 h 322"/>
                <a:gd name="T86" fmla="*/ 18 w 252"/>
                <a:gd name="T87" fmla="*/ 48 h 322"/>
                <a:gd name="T88" fmla="*/ 126 w 252"/>
                <a:gd name="T89" fmla="*/ 14 h 322"/>
                <a:gd name="T90" fmla="*/ 234 w 252"/>
                <a:gd name="T91" fmla="*/ 48 h 322"/>
                <a:gd name="T92" fmla="*/ 235 w 252"/>
                <a:gd name="T93" fmla="*/ 49 h 322"/>
                <a:gd name="T94" fmla="*/ 235 w 252"/>
                <a:gd name="T95" fmla="*/ 185 h 322"/>
                <a:gd name="T96" fmla="*/ 235 w 252"/>
                <a:gd name="T97" fmla="*/ 18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2" h="322">
                  <a:moveTo>
                    <a:pt x="23" y="172"/>
                  </a:moveTo>
                  <a:cubicBezTo>
                    <a:pt x="23" y="184"/>
                    <a:pt x="23" y="184"/>
                    <a:pt x="23" y="184"/>
                  </a:cubicBezTo>
                  <a:cubicBezTo>
                    <a:pt x="23" y="188"/>
                    <a:pt x="27" y="211"/>
                    <a:pt x="40" y="234"/>
                  </a:cubicBezTo>
                  <a:cubicBezTo>
                    <a:pt x="60" y="268"/>
                    <a:pt x="88" y="287"/>
                    <a:pt x="126" y="292"/>
                  </a:cubicBezTo>
                  <a:cubicBezTo>
                    <a:pt x="164" y="287"/>
                    <a:pt x="192" y="268"/>
                    <a:pt x="211" y="234"/>
                  </a:cubicBezTo>
                  <a:cubicBezTo>
                    <a:pt x="224" y="211"/>
                    <a:pt x="228" y="188"/>
                    <a:pt x="229" y="184"/>
                  </a:cubicBezTo>
                  <a:cubicBezTo>
                    <a:pt x="229" y="63"/>
                    <a:pt x="229" y="63"/>
                    <a:pt x="229" y="63"/>
                  </a:cubicBezTo>
                  <a:cubicBezTo>
                    <a:pt x="147" y="64"/>
                    <a:pt x="73" y="106"/>
                    <a:pt x="23" y="172"/>
                  </a:cubicBezTo>
                  <a:close/>
                  <a:moveTo>
                    <a:pt x="224" y="48"/>
                  </a:moveTo>
                  <a:cubicBezTo>
                    <a:pt x="219" y="45"/>
                    <a:pt x="213" y="41"/>
                    <a:pt x="205" y="36"/>
                  </a:cubicBezTo>
                  <a:cubicBezTo>
                    <a:pt x="188" y="29"/>
                    <a:pt x="161" y="21"/>
                    <a:pt x="126" y="21"/>
                  </a:cubicBezTo>
                  <a:cubicBezTo>
                    <a:pt x="60" y="21"/>
                    <a:pt x="28" y="46"/>
                    <a:pt x="23" y="52"/>
                  </a:cubicBezTo>
                  <a:cubicBezTo>
                    <a:pt x="23" y="111"/>
                    <a:pt x="23" y="111"/>
                    <a:pt x="23" y="111"/>
                  </a:cubicBezTo>
                  <a:cubicBezTo>
                    <a:pt x="101" y="63"/>
                    <a:pt x="147" y="60"/>
                    <a:pt x="229" y="60"/>
                  </a:cubicBezTo>
                  <a:cubicBezTo>
                    <a:pt x="229" y="52"/>
                    <a:pt x="229" y="52"/>
                    <a:pt x="229" y="52"/>
                  </a:cubicBezTo>
                  <a:cubicBezTo>
                    <a:pt x="228" y="52"/>
                    <a:pt x="228" y="51"/>
                    <a:pt x="228" y="51"/>
                  </a:cubicBezTo>
                  <a:cubicBezTo>
                    <a:pt x="226" y="51"/>
                    <a:pt x="225" y="49"/>
                    <a:pt x="224" y="48"/>
                  </a:cubicBezTo>
                  <a:close/>
                  <a:moveTo>
                    <a:pt x="248" y="39"/>
                  </a:moveTo>
                  <a:cubicBezTo>
                    <a:pt x="246" y="37"/>
                    <a:pt x="207" y="0"/>
                    <a:pt x="126" y="0"/>
                  </a:cubicBezTo>
                  <a:cubicBezTo>
                    <a:pt x="42" y="0"/>
                    <a:pt x="5" y="37"/>
                    <a:pt x="4" y="39"/>
                  </a:cubicBezTo>
                  <a:cubicBezTo>
                    <a:pt x="0" y="43"/>
                    <a:pt x="0" y="43"/>
                    <a:pt x="0" y="43"/>
                  </a:cubicBezTo>
                  <a:cubicBezTo>
                    <a:pt x="0" y="192"/>
                    <a:pt x="0" y="192"/>
                    <a:pt x="0" y="192"/>
                  </a:cubicBezTo>
                  <a:cubicBezTo>
                    <a:pt x="0" y="193"/>
                    <a:pt x="0" y="193"/>
                    <a:pt x="0" y="193"/>
                  </a:cubicBezTo>
                  <a:cubicBezTo>
                    <a:pt x="1" y="198"/>
                    <a:pt x="5" y="225"/>
                    <a:pt x="21" y="252"/>
                  </a:cubicBezTo>
                  <a:cubicBezTo>
                    <a:pt x="43" y="292"/>
                    <a:pt x="79" y="316"/>
                    <a:pt x="125" y="322"/>
                  </a:cubicBezTo>
                  <a:cubicBezTo>
                    <a:pt x="126" y="322"/>
                    <a:pt x="126" y="322"/>
                    <a:pt x="126" y="322"/>
                  </a:cubicBezTo>
                  <a:cubicBezTo>
                    <a:pt x="127" y="322"/>
                    <a:pt x="127" y="322"/>
                    <a:pt x="127" y="322"/>
                  </a:cubicBezTo>
                  <a:cubicBezTo>
                    <a:pt x="173" y="316"/>
                    <a:pt x="209" y="292"/>
                    <a:pt x="231" y="252"/>
                  </a:cubicBezTo>
                  <a:cubicBezTo>
                    <a:pt x="247" y="225"/>
                    <a:pt x="251" y="198"/>
                    <a:pt x="251" y="193"/>
                  </a:cubicBezTo>
                  <a:cubicBezTo>
                    <a:pt x="252" y="192"/>
                    <a:pt x="252" y="192"/>
                    <a:pt x="252" y="192"/>
                  </a:cubicBezTo>
                  <a:cubicBezTo>
                    <a:pt x="252" y="42"/>
                    <a:pt x="252" y="42"/>
                    <a:pt x="252" y="42"/>
                  </a:cubicBezTo>
                  <a:cubicBezTo>
                    <a:pt x="248" y="39"/>
                    <a:pt x="248" y="39"/>
                    <a:pt x="248" y="39"/>
                  </a:cubicBezTo>
                  <a:cubicBezTo>
                    <a:pt x="248" y="39"/>
                    <a:pt x="248" y="39"/>
                    <a:pt x="248" y="39"/>
                  </a:cubicBezTo>
                  <a:close/>
                  <a:moveTo>
                    <a:pt x="235" y="185"/>
                  </a:moveTo>
                  <a:cubicBezTo>
                    <a:pt x="235" y="185"/>
                    <a:pt x="235" y="185"/>
                    <a:pt x="235" y="185"/>
                  </a:cubicBezTo>
                  <a:cubicBezTo>
                    <a:pt x="234" y="189"/>
                    <a:pt x="231" y="213"/>
                    <a:pt x="217" y="238"/>
                  </a:cubicBezTo>
                  <a:cubicBezTo>
                    <a:pt x="197" y="273"/>
                    <a:pt x="166" y="293"/>
                    <a:pt x="126" y="299"/>
                  </a:cubicBezTo>
                  <a:cubicBezTo>
                    <a:pt x="126" y="299"/>
                    <a:pt x="126" y="299"/>
                    <a:pt x="126" y="299"/>
                  </a:cubicBezTo>
                  <a:cubicBezTo>
                    <a:pt x="125" y="299"/>
                    <a:pt x="125" y="299"/>
                    <a:pt x="125" y="299"/>
                  </a:cubicBezTo>
                  <a:cubicBezTo>
                    <a:pt x="85" y="293"/>
                    <a:pt x="55" y="273"/>
                    <a:pt x="35" y="238"/>
                  </a:cubicBezTo>
                  <a:cubicBezTo>
                    <a:pt x="21" y="213"/>
                    <a:pt x="17" y="189"/>
                    <a:pt x="16" y="185"/>
                  </a:cubicBezTo>
                  <a:cubicBezTo>
                    <a:pt x="16" y="185"/>
                    <a:pt x="16" y="185"/>
                    <a:pt x="16" y="185"/>
                  </a:cubicBezTo>
                  <a:cubicBezTo>
                    <a:pt x="16" y="49"/>
                    <a:pt x="16" y="49"/>
                    <a:pt x="16" y="49"/>
                  </a:cubicBezTo>
                  <a:cubicBezTo>
                    <a:pt x="18" y="48"/>
                    <a:pt x="18" y="48"/>
                    <a:pt x="18" y="48"/>
                  </a:cubicBezTo>
                  <a:cubicBezTo>
                    <a:pt x="18" y="48"/>
                    <a:pt x="50" y="14"/>
                    <a:pt x="126" y="14"/>
                  </a:cubicBezTo>
                  <a:cubicBezTo>
                    <a:pt x="200" y="14"/>
                    <a:pt x="234" y="48"/>
                    <a:pt x="234" y="48"/>
                  </a:cubicBezTo>
                  <a:cubicBezTo>
                    <a:pt x="235" y="49"/>
                    <a:pt x="235" y="49"/>
                    <a:pt x="235" y="49"/>
                  </a:cubicBezTo>
                  <a:cubicBezTo>
                    <a:pt x="235" y="185"/>
                    <a:pt x="235" y="185"/>
                    <a:pt x="235" y="185"/>
                  </a:cubicBezTo>
                  <a:cubicBezTo>
                    <a:pt x="235" y="185"/>
                    <a:pt x="235" y="185"/>
                    <a:pt x="235" y="185"/>
                  </a:cubicBezTo>
                  <a:close/>
                </a:path>
              </a:pathLst>
            </a:custGeom>
            <a:solidFill>
              <a:srgbClr val="3D5800"/>
            </a:solidFill>
            <a:ln w="6"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86936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 Intune Overview</a:t>
            </a:r>
            <a:endParaRPr lang="en-US" sz="4200" dirty="0"/>
          </a:p>
        </p:txBody>
      </p:sp>
      <p:sp>
        <p:nvSpPr>
          <p:cNvPr id="5" name="Text Placeholder 4"/>
          <p:cNvSpPr>
            <a:spLocks noGrp="1"/>
          </p:cNvSpPr>
          <p:nvPr>
            <p:ph type="body" sz="quarter" idx="12"/>
          </p:nvPr>
        </p:nvSpPr>
        <p:spPr/>
        <p:txBody>
          <a:bodyPr/>
          <a:lstStyle/>
          <a:p>
            <a:r>
              <a:rPr lang="en-US" dirty="0" smtClean="0"/>
              <a:t>Nilesh Bhide</a:t>
            </a:r>
          </a:p>
          <a:p>
            <a:r>
              <a:rPr lang="en-US" dirty="0" smtClean="0"/>
              <a:t>Dilip Radhakrishnan</a:t>
            </a:r>
            <a:endParaRPr lang="en-US" dirty="0"/>
          </a:p>
        </p:txBody>
      </p:sp>
      <p:sp>
        <p:nvSpPr>
          <p:cNvPr id="9" name="Text Placeholder 8"/>
          <p:cNvSpPr>
            <a:spLocks noGrp="1"/>
          </p:cNvSpPr>
          <p:nvPr>
            <p:ph type="body" sz="quarter" idx="13"/>
          </p:nvPr>
        </p:nvSpPr>
        <p:spPr/>
        <p:txBody>
          <a:bodyPr/>
          <a:lstStyle/>
          <a:p>
            <a:r>
              <a:rPr lang="en-US" dirty="0" smtClean="0"/>
              <a:t>WCA-B356</a:t>
            </a:r>
            <a:endParaRPr lang="en-US" dirty="0"/>
          </a:p>
        </p:txBody>
      </p:sp>
    </p:spTree>
    <p:extLst>
      <p:ext uri="{BB962C8B-B14F-4D97-AF65-F5344CB8AC3E}">
        <p14:creationId xmlns:p14="http://schemas.microsoft.com/office/powerpoint/2010/main" val="110996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Demo </a:t>
            </a:r>
            <a:br>
              <a:rPr lang="en-US" sz="6600" dirty="0" smtClean="0"/>
            </a:br>
            <a:r>
              <a:rPr lang="en-US" sz="6600" dirty="0" smtClean="0"/>
              <a:t>Mobile Device Management</a:t>
            </a:r>
            <a:br>
              <a:rPr lang="en-US" sz="6600" dirty="0" smtClean="0"/>
            </a:br>
            <a:endParaRPr lang="en-US" sz="6600"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624681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5234253" y="480944"/>
          <a:ext cx="6733910" cy="6051057"/>
        </p:xfrm>
        <a:graphic>
          <a:graphicData uri="http://schemas.openxmlformats.org/drawingml/2006/table">
            <a:tbl>
              <a:tblPr firstRow="1" firstCol="1" bandRow="1">
                <a:tableStyleId>{5C22544A-7EE6-4342-B048-85BDC9FD1C3A}</a:tableStyleId>
              </a:tblPr>
              <a:tblGrid>
                <a:gridCol w="3578143"/>
                <a:gridCol w="967246"/>
                <a:gridCol w="1221275"/>
                <a:gridCol w="967246"/>
              </a:tblGrid>
              <a:tr h="542039">
                <a:tc>
                  <a:txBody>
                    <a:bodyPr/>
                    <a:lstStyle/>
                    <a:p>
                      <a:pPr marL="0" marR="0" algn="ctr">
                        <a:lnSpc>
                          <a:spcPct val="150000"/>
                        </a:lnSpc>
                        <a:spcBef>
                          <a:spcPts val="0"/>
                        </a:spcBef>
                        <a:spcAft>
                          <a:spcPts val="0"/>
                        </a:spcAft>
                      </a:pPr>
                      <a:r>
                        <a:rPr lang="en-US" sz="2000" dirty="0">
                          <a:effectLst/>
                        </a:rPr>
                        <a:t>Setting name</a:t>
                      </a:r>
                      <a:endParaRPr lang="en-US" sz="2000" b="1" dirty="0">
                        <a:effectLst/>
                        <a:latin typeface="Calibri"/>
                        <a:ea typeface="Calibri"/>
                      </a:endParaRPr>
                    </a:p>
                  </a:txBody>
                  <a:tcPr marL="44652" marR="44652" marT="9051" marB="0"/>
                </a:tc>
                <a:tc>
                  <a:txBody>
                    <a:bodyPr/>
                    <a:lstStyle/>
                    <a:p>
                      <a:pPr marL="0" marR="0" algn="ctr">
                        <a:lnSpc>
                          <a:spcPct val="150000"/>
                        </a:lnSpc>
                        <a:spcBef>
                          <a:spcPts val="0"/>
                        </a:spcBef>
                        <a:spcAft>
                          <a:spcPts val="0"/>
                        </a:spcAft>
                      </a:pPr>
                      <a:r>
                        <a:rPr lang="en-US" sz="1100" dirty="0">
                          <a:effectLst/>
                        </a:rPr>
                        <a:t>EAS (</a:t>
                      </a:r>
                      <a:r>
                        <a:rPr lang="en-US" sz="1100" dirty="0" err="1">
                          <a:effectLst/>
                        </a:rPr>
                        <a:t>Activesync</a:t>
                      </a:r>
                      <a:r>
                        <a:rPr lang="en-US" sz="1100" dirty="0">
                          <a:effectLst/>
                        </a:rPr>
                        <a:t>)</a:t>
                      </a:r>
                      <a:endParaRPr lang="en-US" sz="1200" b="1" dirty="0">
                        <a:effectLst/>
                        <a:latin typeface="Calibri"/>
                        <a:ea typeface="Calibri"/>
                      </a:endParaRPr>
                    </a:p>
                  </a:txBody>
                  <a:tcPr marL="44652" marR="44652" marT="9051" marB="0"/>
                </a:tc>
                <a:tc>
                  <a:txBody>
                    <a:bodyPr/>
                    <a:lstStyle/>
                    <a:p>
                      <a:pPr marL="0" marR="0" algn="ctr">
                        <a:lnSpc>
                          <a:spcPct val="150000"/>
                        </a:lnSpc>
                        <a:spcBef>
                          <a:spcPts val="0"/>
                        </a:spcBef>
                        <a:spcAft>
                          <a:spcPts val="0"/>
                        </a:spcAft>
                      </a:pPr>
                      <a:r>
                        <a:rPr lang="en-US" sz="1100" dirty="0" err="1">
                          <a:effectLst/>
                        </a:rPr>
                        <a:t>WinRT</a:t>
                      </a:r>
                      <a:r>
                        <a:rPr lang="en-US" sz="1100" dirty="0">
                          <a:effectLst/>
                        </a:rPr>
                        <a:t>/ WinPh8</a:t>
                      </a:r>
                      <a:endParaRPr lang="en-US" sz="1200" b="1" dirty="0">
                        <a:effectLst/>
                        <a:latin typeface="Calibri"/>
                        <a:ea typeface="Calibri"/>
                      </a:endParaRPr>
                    </a:p>
                  </a:txBody>
                  <a:tcPr marL="44652" marR="44652" marT="9051" marB="0"/>
                </a:tc>
                <a:tc>
                  <a:txBody>
                    <a:bodyPr/>
                    <a:lstStyle/>
                    <a:p>
                      <a:pPr marL="0" marR="0" algn="ctr">
                        <a:lnSpc>
                          <a:spcPct val="150000"/>
                        </a:lnSpc>
                        <a:spcBef>
                          <a:spcPts val="0"/>
                        </a:spcBef>
                        <a:spcAft>
                          <a:spcPts val="0"/>
                        </a:spcAft>
                      </a:pPr>
                      <a:r>
                        <a:rPr lang="en-US" sz="1100" dirty="0" err="1">
                          <a:effectLst/>
                        </a:rPr>
                        <a:t>iOS</a:t>
                      </a:r>
                      <a:endParaRPr lang="en-US" sz="1200" b="1" dirty="0">
                        <a:effectLst/>
                        <a:latin typeface="Calibri"/>
                        <a:ea typeface="Calibri"/>
                      </a:endParaRPr>
                    </a:p>
                  </a:txBody>
                  <a:tcPr marL="44652" marR="44652" marT="9051" marB="0"/>
                </a:tc>
              </a:tr>
              <a:tr h="283371">
                <a:tc>
                  <a:txBody>
                    <a:bodyPr/>
                    <a:lstStyle/>
                    <a:p>
                      <a:pPr marL="8890" marR="8890">
                        <a:spcBef>
                          <a:spcPts val="0"/>
                        </a:spcBef>
                        <a:spcAft>
                          <a:spcPts val="0"/>
                        </a:spcAft>
                      </a:pPr>
                      <a:r>
                        <a:rPr lang="en-US" sz="900" dirty="0">
                          <a:effectLst/>
                        </a:rPr>
                        <a:t>Require a password to unlock mobile devices</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r>
              <a:tr h="283371">
                <a:tc>
                  <a:txBody>
                    <a:bodyPr/>
                    <a:lstStyle/>
                    <a:p>
                      <a:pPr marL="8890" marR="8890">
                        <a:spcBef>
                          <a:spcPts val="0"/>
                        </a:spcBef>
                        <a:spcAft>
                          <a:spcPts val="0"/>
                        </a:spcAft>
                      </a:pPr>
                      <a:r>
                        <a:rPr lang="en-US" sz="900" dirty="0">
                          <a:effectLst/>
                        </a:rPr>
                        <a:t>Required password type</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r>
              <a:tr h="283371">
                <a:tc>
                  <a:txBody>
                    <a:bodyPr/>
                    <a:lstStyle/>
                    <a:p>
                      <a:pPr marL="8890" marR="8890">
                        <a:spcBef>
                          <a:spcPts val="0"/>
                        </a:spcBef>
                        <a:spcAft>
                          <a:spcPts val="0"/>
                        </a:spcAft>
                      </a:pPr>
                      <a:r>
                        <a:rPr lang="en-US" sz="900" dirty="0">
                          <a:effectLst/>
                        </a:rPr>
                        <a:t>Minimum password length</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r>
              <a:tr h="283371">
                <a:tc>
                  <a:txBody>
                    <a:bodyPr/>
                    <a:lstStyle/>
                    <a:p>
                      <a:pPr marL="8890" marR="8890">
                        <a:spcBef>
                          <a:spcPts val="0"/>
                        </a:spcBef>
                        <a:spcAft>
                          <a:spcPts val="0"/>
                        </a:spcAft>
                      </a:pPr>
                      <a:r>
                        <a:rPr lang="en-US" sz="900" dirty="0">
                          <a:effectLst/>
                        </a:rPr>
                        <a:t>Allow simple passwords</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r>
              <a:tr h="283371">
                <a:tc>
                  <a:txBody>
                    <a:bodyPr/>
                    <a:lstStyle/>
                    <a:p>
                      <a:pPr marL="8890" marR="8890">
                        <a:spcBef>
                          <a:spcPts val="0"/>
                        </a:spcBef>
                        <a:spcAft>
                          <a:spcPts val="0"/>
                        </a:spcAft>
                      </a:pPr>
                      <a:r>
                        <a:rPr lang="en-US" sz="900" dirty="0">
                          <a:effectLst/>
                        </a:rPr>
                        <a:t>Number of repeated sign-in failures before device is wiped</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r>
              <a:tr h="283371">
                <a:tc>
                  <a:txBody>
                    <a:bodyPr/>
                    <a:lstStyle/>
                    <a:p>
                      <a:pPr marL="8890" marR="8890">
                        <a:spcBef>
                          <a:spcPts val="0"/>
                        </a:spcBef>
                        <a:spcAft>
                          <a:spcPts val="0"/>
                        </a:spcAft>
                      </a:pPr>
                      <a:r>
                        <a:rPr lang="en-US" sz="900" dirty="0">
                          <a:effectLst/>
                        </a:rPr>
                        <a:t>Minutes of inactivity before device screen is locked</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r>
              <a:tr h="283371">
                <a:tc>
                  <a:txBody>
                    <a:bodyPr/>
                    <a:lstStyle/>
                    <a:p>
                      <a:pPr marL="8890" marR="8890">
                        <a:spcBef>
                          <a:spcPts val="0"/>
                        </a:spcBef>
                        <a:spcAft>
                          <a:spcPts val="0"/>
                        </a:spcAft>
                      </a:pPr>
                      <a:r>
                        <a:rPr lang="en-US" sz="900" dirty="0">
                          <a:effectLst/>
                        </a:rPr>
                        <a:t>Password expiration (days</a:t>
                      </a:r>
                      <a:r>
                        <a:rPr lang="en-US" sz="900" dirty="0" smtClean="0">
                          <a:effectLst/>
                        </a:rPr>
                        <a:t>)</a:t>
                      </a:r>
                      <a:r>
                        <a:rPr lang="en-US" sz="900" dirty="0">
                          <a:effectLst/>
                        </a:rPr>
                        <a:t> </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r>
              <a:tr h="283371">
                <a:tc>
                  <a:txBody>
                    <a:bodyPr/>
                    <a:lstStyle/>
                    <a:p>
                      <a:pPr marL="8890" marR="8890">
                        <a:spcBef>
                          <a:spcPts val="0"/>
                        </a:spcBef>
                        <a:spcAft>
                          <a:spcPts val="0"/>
                        </a:spcAft>
                      </a:pPr>
                      <a:r>
                        <a:rPr lang="en-US" sz="900" dirty="0">
                          <a:effectLst/>
                        </a:rPr>
                        <a:t>Remember password history</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r>
              <a:tr h="291440">
                <a:tc>
                  <a:txBody>
                    <a:bodyPr/>
                    <a:lstStyle/>
                    <a:p>
                      <a:pPr marL="8890" marR="8890">
                        <a:spcBef>
                          <a:spcPts val="0"/>
                        </a:spcBef>
                        <a:spcAft>
                          <a:spcPts val="0"/>
                        </a:spcAft>
                      </a:pPr>
                      <a:r>
                        <a:rPr lang="en-US" sz="900" dirty="0">
                          <a:effectLst/>
                        </a:rPr>
                        <a:t>Allow convenience logon (</a:t>
                      </a:r>
                      <a:r>
                        <a:rPr lang="en-US" sz="900" dirty="0" err="1">
                          <a:effectLst/>
                        </a:rPr>
                        <a:t>WindowsRT</a:t>
                      </a:r>
                      <a:r>
                        <a:rPr lang="en-US" sz="900" dirty="0">
                          <a:effectLst/>
                        </a:rPr>
                        <a:t> only)</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r>
              <a:tr h="291440">
                <a:tc>
                  <a:txBody>
                    <a:bodyPr/>
                    <a:lstStyle/>
                    <a:p>
                      <a:pPr marL="8890" marR="8890">
                        <a:spcBef>
                          <a:spcPts val="0"/>
                        </a:spcBef>
                        <a:spcAft>
                          <a:spcPts val="0"/>
                        </a:spcAft>
                      </a:pPr>
                      <a:r>
                        <a:rPr lang="en-US" sz="900" dirty="0">
                          <a:effectLst/>
                        </a:rPr>
                        <a:t>Allow </a:t>
                      </a:r>
                      <a:r>
                        <a:rPr lang="en-US" sz="900" dirty="0" smtClean="0">
                          <a:effectLst/>
                        </a:rPr>
                        <a:t>camera</a:t>
                      </a:r>
                      <a:r>
                        <a:rPr lang="en-US" sz="900" dirty="0">
                          <a:effectLst/>
                        </a:rPr>
                        <a:t> </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r>
              <a:tr h="291440">
                <a:tc>
                  <a:txBody>
                    <a:bodyPr/>
                    <a:lstStyle/>
                    <a:p>
                      <a:pPr marL="8890" marR="8890">
                        <a:spcBef>
                          <a:spcPts val="0"/>
                        </a:spcBef>
                        <a:spcAft>
                          <a:spcPts val="0"/>
                        </a:spcAft>
                      </a:pPr>
                      <a:r>
                        <a:rPr lang="en-US" sz="900" dirty="0">
                          <a:effectLst/>
                        </a:rPr>
                        <a:t>Allow web browser</a:t>
                      </a:r>
                      <a:endParaRPr lang="en-US" sz="1000" dirty="0">
                        <a:effectLst/>
                      </a:endParaRPr>
                    </a:p>
                    <a:p>
                      <a:pPr marL="8890" marR="8890">
                        <a:spcBef>
                          <a:spcPts val="0"/>
                        </a:spcBef>
                        <a:spcAft>
                          <a:spcPts val="0"/>
                        </a:spcAft>
                      </a:pPr>
                      <a:r>
                        <a:rPr lang="en-US" sz="900" dirty="0">
                          <a:effectLst/>
                        </a:rPr>
                        <a:t> </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r>
              <a:tr h="291440">
                <a:tc>
                  <a:txBody>
                    <a:bodyPr/>
                    <a:lstStyle/>
                    <a:p>
                      <a:pPr marL="8890" marR="8890">
                        <a:spcBef>
                          <a:spcPts val="0"/>
                        </a:spcBef>
                        <a:spcAft>
                          <a:spcPts val="0"/>
                        </a:spcAft>
                      </a:pPr>
                      <a:r>
                        <a:rPr lang="en-US" sz="900" dirty="0">
                          <a:effectLst/>
                        </a:rPr>
                        <a:t>Allow backup to </a:t>
                      </a:r>
                      <a:r>
                        <a:rPr lang="en-US" sz="900" dirty="0" err="1">
                          <a:effectLst/>
                        </a:rPr>
                        <a:t>iCloud</a:t>
                      </a:r>
                      <a:r>
                        <a:rPr lang="en-US" sz="900" dirty="0">
                          <a:effectLst/>
                        </a:rPr>
                        <a:t>  (iOS only) </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r>
              <a:tr h="291440">
                <a:tc>
                  <a:txBody>
                    <a:bodyPr/>
                    <a:lstStyle/>
                    <a:p>
                      <a:pPr marL="8890" marR="8890">
                        <a:spcBef>
                          <a:spcPts val="0"/>
                        </a:spcBef>
                        <a:spcAft>
                          <a:spcPts val="0"/>
                        </a:spcAft>
                      </a:pPr>
                      <a:r>
                        <a:rPr lang="en-US" sz="900" dirty="0">
                          <a:effectLst/>
                        </a:rPr>
                        <a:t>Allow documents sync to </a:t>
                      </a:r>
                      <a:r>
                        <a:rPr lang="en-US" sz="900" dirty="0" err="1">
                          <a:effectLst/>
                        </a:rPr>
                        <a:t>iCloud</a:t>
                      </a:r>
                      <a:r>
                        <a:rPr lang="en-US" sz="900" dirty="0">
                          <a:effectLst/>
                        </a:rPr>
                        <a:t>  (iOS only)</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r>
              <a:tr h="291440">
                <a:tc>
                  <a:txBody>
                    <a:bodyPr/>
                    <a:lstStyle/>
                    <a:p>
                      <a:pPr marL="8890" marR="8890">
                        <a:spcBef>
                          <a:spcPts val="0"/>
                        </a:spcBef>
                        <a:spcAft>
                          <a:spcPts val="0"/>
                        </a:spcAft>
                      </a:pPr>
                      <a:r>
                        <a:rPr lang="en-US" sz="900" dirty="0">
                          <a:effectLst/>
                        </a:rPr>
                        <a:t>Allow </a:t>
                      </a:r>
                      <a:r>
                        <a:rPr lang="en-US" sz="900" dirty="0" err="1">
                          <a:effectLst/>
                        </a:rPr>
                        <a:t>photostream</a:t>
                      </a:r>
                      <a:r>
                        <a:rPr lang="en-US" sz="900" dirty="0">
                          <a:effectLst/>
                        </a:rPr>
                        <a:t> sync to </a:t>
                      </a:r>
                      <a:r>
                        <a:rPr lang="en-US" sz="900" dirty="0" err="1">
                          <a:effectLst/>
                        </a:rPr>
                        <a:t>icloud</a:t>
                      </a:r>
                      <a:r>
                        <a:rPr lang="en-US" sz="900" dirty="0">
                          <a:effectLst/>
                        </a:rPr>
                        <a:t> (iOS only)</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r>
              <a:tr h="298682">
                <a:tc>
                  <a:txBody>
                    <a:bodyPr/>
                    <a:lstStyle/>
                    <a:p>
                      <a:pPr marL="8890" marR="8890">
                        <a:spcBef>
                          <a:spcPts val="0"/>
                        </a:spcBef>
                        <a:spcAft>
                          <a:spcPts val="0"/>
                        </a:spcAft>
                      </a:pPr>
                      <a:r>
                        <a:rPr lang="en-US" sz="900" dirty="0">
                          <a:effectLst/>
                        </a:rPr>
                        <a:t>Maximum size of  e-mail </a:t>
                      </a:r>
                      <a:r>
                        <a:rPr lang="en-US" sz="900" dirty="0" smtClean="0">
                          <a:effectLst/>
                        </a:rPr>
                        <a:t>attachments</a:t>
                      </a:r>
                      <a:r>
                        <a:rPr lang="en-US" sz="900" dirty="0">
                          <a:effectLst/>
                        </a:rPr>
                        <a:t> </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r>
              <a:tr h="298682">
                <a:tc>
                  <a:txBody>
                    <a:bodyPr/>
                    <a:lstStyle/>
                    <a:p>
                      <a:pPr marL="8890" marR="8890">
                        <a:spcBef>
                          <a:spcPts val="0"/>
                        </a:spcBef>
                        <a:spcAft>
                          <a:spcPts val="0"/>
                        </a:spcAft>
                      </a:pPr>
                      <a:r>
                        <a:rPr lang="en-US" sz="900" dirty="0">
                          <a:effectLst/>
                        </a:rPr>
                        <a:t>E-mail synchronization for last (days</a:t>
                      </a:r>
                      <a:r>
                        <a:rPr lang="en-US" sz="900" dirty="0" smtClean="0">
                          <a:effectLst/>
                        </a:rPr>
                        <a:t>)</a:t>
                      </a:r>
                      <a:r>
                        <a:rPr lang="en-US" sz="900" dirty="0">
                          <a:effectLst/>
                        </a:rPr>
                        <a:t> </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r>
              <a:tr h="298682">
                <a:tc>
                  <a:txBody>
                    <a:bodyPr/>
                    <a:lstStyle/>
                    <a:p>
                      <a:pPr marL="8890" marR="8890">
                        <a:spcBef>
                          <a:spcPts val="0"/>
                        </a:spcBef>
                        <a:spcAft>
                          <a:spcPts val="0"/>
                        </a:spcAft>
                      </a:pPr>
                      <a:r>
                        <a:rPr lang="en-US" sz="900" dirty="0">
                          <a:effectLst/>
                        </a:rPr>
                        <a:t>Allow mobile devices that don’t fully support these settings to synchronize with Exchange</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r>
              <a:tr h="298682">
                <a:tc>
                  <a:txBody>
                    <a:bodyPr/>
                    <a:lstStyle/>
                    <a:p>
                      <a:pPr marL="8890" marR="8890">
                        <a:spcBef>
                          <a:spcPts val="0"/>
                        </a:spcBef>
                        <a:spcAft>
                          <a:spcPts val="0"/>
                        </a:spcAft>
                      </a:pPr>
                      <a:r>
                        <a:rPr lang="en-US" sz="900" dirty="0">
                          <a:effectLst/>
                        </a:rPr>
                        <a:t>Require encryption on mobile </a:t>
                      </a:r>
                      <a:r>
                        <a:rPr lang="en-US" sz="900" dirty="0" smtClean="0">
                          <a:effectLst/>
                        </a:rPr>
                        <a:t>device</a:t>
                      </a:r>
                      <a:r>
                        <a:rPr lang="en-US" sz="900" dirty="0">
                          <a:effectLst/>
                        </a:rPr>
                        <a:t> </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r>
              <a:tr h="298682">
                <a:tc>
                  <a:txBody>
                    <a:bodyPr/>
                    <a:lstStyle/>
                    <a:p>
                      <a:pPr marL="8890" marR="8890">
                        <a:spcBef>
                          <a:spcPts val="0"/>
                        </a:spcBef>
                        <a:spcAft>
                          <a:spcPts val="0"/>
                        </a:spcAft>
                      </a:pPr>
                      <a:r>
                        <a:rPr lang="en-US" sz="900" dirty="0">
                          <a:effectLst/>
                        </a:rPr>
                        <a:t>Require encryption on storage </a:t>
                      </a:r>
                      <a:r>
                        <a:rPr lang="en-US" sz="900" dirty="0" smtClean="0">
                          <a:effectLst/>
                        </a:rPr>
                        <a:t>cards</a:t>
                      </a:r>
                      <a:r>
                        <a:rPr lang="en-US" sz="900" dirty="0">
                          <a:effectLst/>
                        </a:rPr>
                        <a:t> </a:t>
                      </a:r>
                      <a:endParaRPr lang="en-US" sz="1000" dirty="0">
                        <a:effectLst/>
                        <a:latin typeface="Calibri"/>
                        <a:ea typeface="Calibri"/>
                      </a:endParaRPr>
                    </a:p>
                  </a:txBody>
                  <a:tcPr marL="44652" marR="44652" marT="9051" marB="0" anchor="ctr"/>
                </a:tc>
                <a:tc>
                  <a:txBody>
                    <a:bodyPr/>
                    <a:lstStyle/>
                    <a:p>
                      <a:pPr marL="0" marR="0" algn="ctr">
                        <a:spcBef>
                          <a:spcPts val="0"/>
                        </a:spcBef>
                        <a:spcAft>
                          <a:spcPts val="0"/>
                        </a:spcAft>
                      </a:pPr>
                      <a:r>
                        <a:rPr lang="en-US" sz="1300" dirty="0">
                          <a:effectLst/>
                        </a:rPr>
                        <a:t>√</a:t>
                      </a: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c>
                  <a:txBody>
                    <a:bodyPr/>
                    <a:lstStyle/>
                    <a:p>
                      <a:pPr marL="0" marR="0" algn="ctr">
                        <a:spcBef>
                          <a:spcPts val="0"/>
                        </a:spcBef>
                        <a:spcAft>
                          <a:spcPts val="0"/>
                        </a:spcAft>
                      </a:pPr>
                      <a:endParaRPr lang="en-US" sz="1000" dirty="0">
                        <a:solidFill>
                          <a:srgbClr val="FFFFFF"/>
                        </a:solidFill>
                        <a:effectLst/>
                        <a:latin typeface="Calibri"/>
                        <a:ea typeface="Calibri"/>
                      </a:endParaRPr>
                    </a:p>
                  </a:txBody>
                  <a:tcPr marL="44652" marR="44652" marT="9051" marB="0"/>
                </a:tc>
              </a:tr>
            </a:tbl>
          </a:graphicData>
        </a:graphic>
      </p:graphicFrame>
      <p:sp>
        <p:nvSpPr>
          <p:cNvPr id="4" name="Rectangle 9"/>
          <p:cNvSpPr>
            <a:spLocks noChangeArrowheads="1"/>
          </p:cNvSpPr>
          <p:nvPr/>
        </p:nvSpPr>
        <p:spPr bwMode="auto">
          <a:xfrm>
            <a:off x="4374429" y="1163745"/>
            <a:ext cx="188409" cy="3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60" tIns="46630" rIns="93260" bIns="46630" numCol="1" anchor="ctr" anchorCtr="0" compatLnSpc="1">
            <a:prstTxWarp prst="textNoShape">
              <a:avLst/>
            </a:prstTxWarp>
            <a:spAutoFit/>
          </a:bodyPr>
          <a:lstStyle/>
          <a:p>
            <a:pPr fontAlgn="base">
              <a:spcBef>
                <a:spcPct val="0"/>
              </a:spcBef>
              <a:spcAft>
                <a:spcPct val="0"/>
              </a:spcAft>
            </a:pPr>
            <a:endParaRPr lang="en-US" sz="1836">
              <a:latin typeface="Arial" pitchFamily="34" charset="0"/>
              <a:cs typeface="Arial" pitchFamily="34" charset="0"/>
            </a:endParaRPr>
          </a:p>
        </p:txBody>
      </p:sp>
      <p:sp>
        <p:nvSpPr>
          <p:cNvPr id="5" name="TextBox 4"/>
          <p:cNvSpPr txBox="1"/>
          <p:nvPr/>
        </p:nvSpPr>
        <p:spPr>
          <a:xfrm>
            <a:off x="3816565" y="2103030"/>
            <a:ext cx="634739" cy="192135"/>
          </a:xfrm>
          <a:prstGeom prst="rect">
            <a:avLst/>
          </a:prstGeom>
          <a:noFill/>
          <a:ln>
            <a:solidFill>
              <a:schemeClr val="accent4"/>
            </a:solidFill>
          </a:ln>
        </p:spPr>
        <p:txBody>
          <a:bodyPr wrap="none" lIns="0" tIns="0" rIns="0" bIns="0" rtlCol="0">
            <a:spAutoFit/>
          </a:bodyPr>
          <a:lstStyle/>
          <a:p>
            <a:pPr algn="r"/>
            <a:r>
              <a:rPr lang="en-US" sz="1224" b="1" spc="-71" dirty="0">
                <a:solidFill>
                  <a:schemeClr val="accent4"/>
                </a:solidFill>
              </a:rPr>
              <a:t>Password</a:t>
            </a:r>
          </a:p>
        </p:txBody>
      </p:sp>
      <p:sp>
        <p:nvSpPr>
          <p:cNvPr id="14" name="TextBox 13"/>
          <p:cNvSpPr txBox="1"/>
          <p:nvPr/>
        </p:nvSpPr>
        <p:spPr>
          <a:xfrm>
            <a:off x="3057525" y="4091884"/>
            <a:ext cx="1393779" cy="188385"/>
          </a:xfrm>
          <a:prstGeom prst="rect">
            <a:avLst/>
          </a:prstGeom>
          <a:noFill/>
        </p:spPr>
        <p:txBody>
          <a:bodyPr wrap="square" lIns="0" tIns="0" rIns="0" bIns="0" rtlCol="0">
            <a:spAutoFit/>
          </a:bodyPr>
          <a:lstStyle/>
          <a:p>
            <a:pPr algn="r"/>
            <a:r>
              <a:rPr lang="en-US" sz="1224" b="1" spc="-71" dirty="0">
                <a:solidFill>
                  <a:srgbClr val="FFFF00"/>
                </a:solidFill>
              </a:rPr>
              <a:t>Device </a:t>
            </a:r>
            <a:r>
              <a:rPr lang="en-US" sz="1224" b="1" spc="-71" dirty="0" smtClean="0">
                <a:solidFill>
                  <a:srgbClr val="FFFF00"/>
                </a:solidFill>
              </a:rPr>
              <a:t>restrictions</a:t>
            </a:r>
            <a:endParaRPr lang="en-US" sz="1224" b="1" spc="-71" dirty="0">
              <a:solidFill>
                <a:srgbClr val="FFFF00"/>
              </a:solidFill>
            </a:endParaRPr>
          </a:p>
        </p:txBody>
      </p:sp>
      <p:sp>
        <p:nvSpPr>
          <p:cNvPr id="15" name="TextBox 14"/>
          <p:cNvSpPr txBox="1"/>
          <p:nvPr/>
        </p:nvSpPr>
        <p:spPr>
          <a:xfrm>
            <a:off x="4087371" y="5415945"/>
            <a:ext cx="363933" cy="192135"/>
          </a:xfrm>
          <a:prstGeom prst="rect">
            <a:avLst/>
          </a:prstGeom>
          <a:noFill/>
        </p:spPr>
        <p:txBody>
          <a:bodyPr wrap="none" lIns="0" tIns="0" rIns="0" bIns="0" rtlCol="0">
            <a:spAutoFit/>
          </a:bodyPr>
          <a:lstStyle/>
          <a:p>
            <a:pPr algn="r"/>
            <a:r>
              <a:rPr lang="en-US" sz="1224" b="1" spc="-71" dirty="0">
                <a:solidFill>
                  <a:schemeClr val="accent5"/>
                </a:solidFill>
              </a:rPr>
              <a:t>Email</a:t>
            </a:r>
          </a:p>
        </p:txBody>
      </p:sp>
      <p:sp>
        <p:nvSpPr>
          <p:cNvPr id="16" name="TextBox 15"/>
          <p:cNvSpPr txBox="1"/>
          <p:nvPr/>
        </p:nvSpPr>
        <p:spPr>
          <a:xfrm>
            <a:off x="3726840" y="6144731"/>
            <a:ext cx="724464" cy="192135"/>
          </a:xfrm>
          <a:prstGeom prst="rect">
            <a:avLst/>
          </a:prstGeom>
          <a:noFill/>
        </p:spPr>
        <p:txBody>
          <a:bodyPr wrap="none" lIns="0" tIns="0" rIns="0" bIns="0" rtlCol="0">
            <a:spAutoFit/>
          </a:bodyPr>
          <a:lstStyle/>
          <a:p>
            <a:pPr algn="r"/>
            <a:r>
              <a:rPr lang="en-US" sz="1224" b="1" spc="-71" dirty="0">
                <a:solidFill>
                  <a:schemeClr val="accent6"/>
                </a:solidFill>
              </a:rPr>
              <a:t>Encryption</a:t>
            </a:r>
          </a:p>
        </p:txBody>
      </p:sp>
      <p:sp>
        <p:nvSpPr>
          <p:cNvPr id="13" name="Title 1"/>
          <p:cNvSpPr txBox="1">
            <a:spLocks/>
          </p:cNvSpPr>
          <p:nvPr/>
        </p:nvSpPr>
        <p:spPr>
          <a:xfrm>
            <a:off x="264931" y="303886"/>
            <a:ext cx="3705407" cy="1292662"/>
          </a:xfrm>
          <a:prstGeom prst="rect">
            <a:avLst/>
          </a:prstGeom>
        </p:spPr>
        <p:txBody>
          <a:bodyPr vert="horz" wrap="square" lIns="146304" tIns="91440" rIns="146304" bIns="91440" rtlCol="0" anchor="t">
            <a:spAutoFit/>
          </a:bodyPr>
          <a:lstStyle>
            <a:lvl1pPr>
              <a:lnSpc>
                <a:spcPct val="90000"/>
              </a:lnSpc>
              <a:spcBef>
                <a:spcPct val="0"/>
              </a:spcBef>
              <a:buNone/>
              <a:defRPr lang="en-US" sz="4000" b="0" cap="none" spc="-102" baseline="0" dirty="0" smtClean="0">
                <a:ln w="3175">
                  <a:noFill/>
                </a:ln>
                <a:gradFill>
                  <a:gsLst>
                    <a:gs pos="1250">
                      <a:schemeClr val="tx2"/>
                    </a:gs>
                    <a:gs pos="100000">
                      <a:schemeClr val="tx2"/>
                    </a:gs>
                  </a:gsLst>
                  <a:lin ang="5400000" scaled="0"/>
                </a:gradFill>
                <a:effectLst/>
                <a:latin typeface="+mj-lt"/>
                <a:cs typeface="Arial" charset="0"/>
              </a:defRPr>
            </a:lvl1pPr>
          </a:lstStyle>
          <a:p>
            <a:r>
              <a:rPr lang="en-US" dirty="0" smtClean="0"/>
              <a:t>Mobile </a:t>
            </a:r>
            <a:r>
              <a:rPr lang="en-US" dirty="0"/>
              <a:t>Device </a:t>
            </a:r>
            <a:br>
              <a:rPr lang="en-US" dirty="0"/>
            </a:br>
            <a:r>
              <a:rPr lang="en-US" dirty="0"/>
              <a:t>Settings</a:t>
            </a:r>
          </a:p>
        </p:txBody>
      </p:sp>
      <p:cxnSp>
        <p:nvCxnSpPr>
          <p:cNvPr id="6" name="Straight Connector 5"/>
          <p:cNvCxnSpPr/>
          <p:nvPr/>
        </p:nvCxnSpPr>
        <p:spPr>
          <a:xfrm>
            <a:off x="5024293" y="1043483"/>
            <a:ext cx="4740" cy="2252167"/>
          </a:xfrm>
          <a:prstGeom prst="line">
            <a:avLst/>
          </a:prstGeom>
          <a:ln w="22225"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24293" y="1043483"/>
            <a:ext cx="165581" cy="0"/>
          </a:xfrm>
          <a:prstGeom prst="line">
            <a:avLst/>
          </a:prstGeom>
          <a:ln w="22225"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24293" y="3273804"/>
            <a:ext cx="165581" cy="0"/>
          </a:xfrm>
          <a:prstGeom prst="line">
            <a:avLst/>
          </a:prstGeom>
          <a:ln w="22225"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646438" y="2195309"/>
            <a:ext cx="377856" cy="0"/>
          </a:xfrm>
          <a:prstGeom prst="line">
            <a:avLst/>
          </a:prstGeom>
          <a:ln w="22225" cap="rnd">
            <a:solidFill>
              <a:schemeClr val="accent4"/>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029033" y="3295650"/>
            <a:ext cx="0" cy="1763764"/>
          </a:xfrm>
          <a:prstGeom prst="line">
            <a:avLst/>
          </a:prstGeom>
          <a:ln w="22225"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9033" y="3308496"/>
            <a:ext cx="165581" cy="0"/>
          </a:xfrm>
          <a:prstGeom prst="line">
            <a:avLst/>
          </a:prstGeom>
          <a:ln w="22225"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29033" y="5026127"/>
            <a:ext cx="165581" cy="0"/>
          </a:xfrm>
          <a:prstGeom prst="line">
            <a:avLst/>
          </a:prstGeom>
          <a:ln w="22225"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642789" y="4220187"/>
            <a:ext cx="377856" cy="0"/>
          </a:xfrm>
          <a:prstGeom prst="line">
            <a:avLst/>
          </a:prstGeom>
          <a:ln w="22225" cap="rnd">
            <a:solidFill>
              <a:schemeClr val="accent4"/>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20645" y="5059414"/>
            <a:ext cx="0" cy="844528"/>
          </a:xfrm>
          <a:prstGeom prst="line">
            <a:avLst/>
          </a:prstGeom>
          <a:ln w="22225"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21736" y="5059414"/>
            <a:ext cx="165581" cy="0"/>
          </a:xfrm>
          <a:prstGeom prst="line">
            <a:avLst/>
          </a:prstGeom>
          <a:ln w="22225"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021736" y="5903942"/>
            <a:ext cx="165581" cy="0"/>
          </a:xfrm>
          <a:prstGeom prst="line">
            <a:avLst/>
          </a:prstGeom>
          <a:ln w="22225"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643881" y="5501321"/>
            <a:ext cx="377856" cy="0"/>
          </a:xfrm>
          <a:prstGeom prst="line">
            <a:avLst/>
          </a:prstGeom>
          <a:ln w="22225" cap="rnd">
            <a:solidFill>
              <a:schemeClr val="accent5"/>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020645" y="5951567"/>
            <a:ext cx="3649" cy="572494"/>
          </a:xfrm>
          <a:prstGeom prst="line">
            <a:avLst/>
          </a:prstGeom>
          <a:ln w="22225"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24294" y="5947148"/>
            <a:ext cx="165581" cy="0"/>
          </a:xfrm>
          <a:prstGeom prst="line">
            <a:avLst/>
          </a:prstGeom>
          <a:ln w="22225"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024294" y="6524061"/>
            <a:ext cx="165581" cy="0"/>
          </a:xfrm>
          <a:prstGeom prst="line">
            <a:avLst/>
          </a:prstGeom>
          <a:ln w="22225"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646439" y="6251921"/>
            <a:ext cx="377856" cy="0"/>
          </a:xfrm>
          <a:prstGeom prst="line">
            <a:avLst/>
          </a:prstGeom>
          <a:ln w="22225" cap="rnd">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032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248" y="322030"/>
            <a:ext cx="3704089" cy="1292662"/>
          </a:xfrm>
        </p:spPr>
        <p:txBody>
          <a:bodyPr vert="horz" wrap="square" lIns="146304" tIns="91440" rIns="146304" bIns="91440" rtlCol="0" anchor="t">
            <a:spAutoFit/>
          </a:bodyPr>
          <a:lstStyle/>
          <a:p>
            <a:r>
              <a:rPr lang="en-US" sz="4000" dirty="0">
                <a:gradFill>
                  <a:gsLst>
                    <a:gs pos="1250">
                      <a:schemeClr val="tx2"/>
                    </a:gs>
                    <a:gs pos="100000">
                      <a:schemeClr val="tx2"/>
                    </a:gs>
                  </a:gsLst>
                  <a:lin ang="5400000" scaled="0"/>
                </a:gradFill>
                <a:latin typeface="+mj-lt"/>
                <a:cs typeface="Arial" charset="0"/>
              </a:rPr>
              <a:t>Mobile Device </a:t>
            </a:r>
            <a:br>
              <a:rPr lang="en-US" sz="4000" dirty="0">
                <a:gradFill>
                  <a:gsLst>
                    <a:gs pos="1250">
                      <a:schemeClr val="tx2"/>
                    </a:gs>
                    <a:gs pos="100000">
                      <a:schemeClr val="tx2"/>
                    </a:gs>
                  </a:gsLst>
                  <a:lin ang="5400000" scaled="0"/>
                </a:gradFill>
                <a:latin typeface="+mj-lt"/>
                <a:cs typeface="Arial" charset="0"/>
              </a:rPr>
            </a:br>
            <a:r>
              <a:rPr lang="en-US" sz="4000" dirty="0">
                <a:gradFill>
                  <a:gsLst>
                    <a:gs pos="1250">
                      <a:schemeClr val="tx2"/>
                    </a:gs>
                    <a:gs pos="100000">
                      <a:schemeClr val="tx2"/>
                    </a:gs>
                  </a:gsLst>
                  <a:lin ang="5400000" scaled="0"/>
                </a:gradFill>
                <a:latin typeface="+mj-lt"/>
                <a:cs typeface="Arial" charset="0"/>
              </a:rPr>
              <a:t>Inventory</a:t>
            </a:r>
          </a:p>
        </p:txBody>
      </p:sp>
      <p:graphicFrame>
        <p:nvGraphicFramePr>
          <p:cNvPr id="6" name="Table 5"/>
          <p:cNvGraphicFramePr>
            <a:graphicFrameLocks noGrp="1"/>
          </p:cNvGraphicFramePr>
          <p:nvPr>
            <p:extLst/>
          </p:nvPr>
        </p:nvGraphicFramePr>
        <p:xfrm>
          <a:off x="4341083" y="190475"/>
          <a:ext cx="7460826" cy="6585280"/>
        </p:xfrm>
        <a:graphic>
          <a:graphicData uri="http://schemas.openxmlformats.org/drawingml/2006/table">
            <a:tbl>
              <a:tblPr firstRow="1" firstCol="1" bandRow="1">
                <a:tableStyleId>{5C22544A-7EE6-4342-B048-85BDC9FD1C3A}</a:tableStyleId>
              </a:tblPr>
              <a:tblGrid>
                <a:gridCol w="2953244"/>
                <a:gridCol w="1088037"/>
                <a:gridCol w="1321188"/>
                <a:gridCol w="932603"/>
                <a:gridCol w="1165754"/>
              </a:tblGrid>
              <a:tr h="233151">
                <a:tc>
                  <a:txBody>
                    <a:bodyPr/>
                    <a:lstStyle/>
                    <a:p>
                      <a:r>
                        <a:rPr lang="en-US" sz="1050" dirty="0" smtClean="0"/>
                        <a:t>Property</a:t>
                      </a:r>
                      <a:endParaRPr lang="en-US" sz="1050" b="1" dirty="0">
                        <a:solidFill>
                          <a:schemeClr val="tx1"/>
                        </a:solidFill>
                      </a:endParaRPr>
                    </a:p>
                  </a:txBody>
                  <a:tcPr marL="93260" marR="93260" marT="46630" marB="46630"/>
                </a:tc>
                <a:tc>
                  <a:txBody>
                    <a:bodyPr/>
                    <a:lstStyle/>
                    <a:p>
                      <a:pPr algn="ctr"/>
                      <a:r>
                        <a:rPr lang="en-US" sz="1050" dirty="0" smtClean="0"/>
                        <a:t>Win RT</a:t>
                      </a:r>
                      <a:endParaRPr lang="en-US" sz="1050" dirty="0">
                        <a:solidFill>
                          <a:schemeClr val="bg2">
                            <a:lumMod val="50000"/>
                          </a:schemeClr>
                        </a:solidFill>
                      </a:endParaRPr>
                    </a:p>
                  </a:txBody>
                  <a:tcPr marL="93260" marR="93260" marT="46630" marB="46630"/>
                </a:tc>
                <a:tc>
                  <a:txBody>
                    <a:bodyPr/>
                    <a:lstStyle/>
                    <a:p>
                      <a:pPr algn="ctr"/>
                      <a:r>
                        <a:rPr lang="en-US" sz="1050" dirty="0" smtClean="0"/>
                        <a:t>WP8</a:t>
                      </a:r>
                      <a:endParaRPr lang="en-US" sz="1050" dirty="0">
                        <a:solidFill>
                          <a:schemeClr val="bg2">
                            <a:lumMod val="50000"/>
                          </a:schemeClr>
                        </a:solidFill>
                      </a:endParaRPr>
                    </a:p>
                  </a:txBody>
                  <a:tcPr marL="93260" marR="93260" marT="46630" marB="46630"/>
                </a:tc>
                <a:tc>
                  <a:txBody>
                    <a:bodyPr/>
                    <a:lstStyle/>
                    <a:p>
                      <a:pPr algn="ctr"/>
                      <a:r>
                        <a:rPr lang="en-US" sz="1050" dirty="0" smtClean="0"/>
                        <a:t>iOS </a:t>
                      </a:r>
                      <a:endParaRPr lang="en-US" sz="1050" dirty="0">
                        <a:solidFill>
                          <a:schemeClr val="bg2">
                            <a:lumMod val="50000"/>
                          </a:schemeClr>
                        </a:solidFill>
                      </a:endParaRPr>
                    </a:p>
                  </a:txBody>
                  <a:tcPr marL="93260" marR="93260" marT="46630" marB="46630"/>
                </a:tc>
                <a:tc>
                  <a:txBody>
                    <a:bodyPr/>
                    <a:lstStyle/>
                    <a:p>
                      <a:pPr algn="ctr"/>
                      <a:r>
                        <a:rPr lang="en-US" sz="1050" dirty="0" smtClean="0"/>
                        <a:t>Android</a:t>
                      </a:r>
                      <a:r>
                        <a:rPr lang="en-US" sz="1050" baseline="0" dirty="0" smtClean="0"/>
                        <a:t> (EAS)</a:t>
                      </a:r>
                      <a:endParaRPr lang="en-US" sz="1050" dirty="0">
                        <a:solidFill>
                          <a:schemeClr val="bg2">
                            <a:lumMod val="50000"/>
                          </a:schemeClr>
                        </a:solidFill>
                      </a:endParaRPr>
                    </a:p>
                  </a:txBody>
                  <a:tcPr marL="93260" marR="93260" marT="46630" marB="46630"/>
                </a:tc>
              </a:tr>
              <a:tr h="233151">
                <a:tc>
                  <a:txBody>
                    <a:bodyPr/>
                    <a:lstStyle/>
                    <a:p>
                      <a:r>
                        <a:rPr lang="en-US" sz="1050" dirty="0" smtClean="0"/>
                        <a:t>Device name</a:t>
                      </a:r>
                      <a:endParaRPr lang="en-US" sz="1050" b="1" dirty="0">
                        <a:solidFill>
                          <a:schemeClr val="tx1"/>
                        </a:solidFill>
                      </a:endParaRPr>
                    </a:p>
                  </a:txBody>
                  <a:tcPr marL="93260" marR="93260" marT="46630" marB="46630"/>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Unique device ID</a:t>
                      </a:r>
                      <a:endParaRPr lang="en-US" sz="1050" b="1" dirty="0">
                        <a:solidFill>
                          <a:schemeClr val="tx1"/>
                        </a:solidFill>
                      </a:endParaRPr>
                    </a:p>
                  </a:txBody>
                  <a:tcPr marL="93260" marR="93260" marT="46630" marB="46630"/>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Serial number</a:t>
                      </a:r>
                      <a:endParaRPr lang="en-US" sz="1050" b="1" dirty="0">
                        <a:solidFill>
                          <a:schemeClr val="tx1"/>
                        </a:solidFill>
                      </a:endParaRPr>
                    </a:p>
                  </a:txBody>
                  <a:tcPr marL="93260" marR="93260" marT="46630" marB="46630"/>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 </a:t>
                      </a: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Email</a:t>
                      </a:r>
                      <a:r>
                        <a:rPr lang="en-US" sz="1050" baseline="0" dirty="0" smtClean="0"/>
                        <a:t> address</a:t>
                      </a:r>
                      <a:endParaRPr lang="en-US" sz="1050" b="1" dirty="0">
                        <a:solidFill>
                          <a:schemeClr val="tx1"/>
                        </a:solidFill>
                      </a:endParaRPr>
                    </a:p>
                  </a:txBody>
                  <a:tcPr marL="93260" marR="93260" marT="46630" marB="46630"/>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OS type</a:t>
                      </a:r>
                      <a:endParaRPr lang="en-US" sz="1050" b="1" dirty="0">
                        <a:solidFill>
                          <a:schemeClr val="tx1"/>
                        </a:solidFill>
                      </a:endParaRPr>
                    </a:p>
                  </a:txBody>
                  <a:tcPr marL="93260" marR="93260" marT="46630" marB="46630"/>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OS version</a:t>
                      </a:r>
                      <a:endParaRPr lang="en-US" sz="1050" b="1" dirty="0">
                        <a:solidFill>
                          <a:schemeClr val="tx1"/>
                        </a:solidFill>
                      </a:endParaRPr>
                    </a:p>
                  </a:txBody>
                  <a:tcPr marL="93260" marR="93260" marT="46630" marB="46630"/>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OS language</a:t>
                      </a:r>
                      <a:endParaRPr lang="en-US" sz="1050" b="1" dirty="0">
                        <a:solidFill>
                          <a:schemeClr val="tx1"/>
                        </a:solidFill>
                      </a:endParaRPr>
                    </a:p>
                  </a:txBody>
                  <a:tcPr marL="93260" marR="93260" marT="46630" marB="46630"/>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Total storage space (GB)</a:t>
                      </a:r>
                      <a:endParaRPr lang="en-US" sz="1050" b="1" dirty="0">
                        <a:solidFill>
                          <a:schemeClr val="tx1"/>
                        </a:solidFill>
                      </a:endParaRPr>
                    </a:p>
                  </a:txBody>
                  <a:tcPr marL="93260" marR="93260" marT="46630" marB="46630"/>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Free Storage</a:t>
                      </a:r>
                      <a:r>
                        <a:rPr lang="en-US" sz="1050" baseline="0" dirty="0" smtClean="0"/>
                        <a:t> space (GB)</a:t>
                      </a:r>
                      <a:endParaRPr lang="en-US" sz="1050" b="1" dirty="0">
                        <a:solidFill>
                          <a:schemeClr val="tx1"/>
                        </a:solidFill>
                      </a:endParaRPr>
                    </a:p>
                  </a:txBody>
                  <a:tcPr marL="93260" marR="93260" marT="46630" marB="46630"/>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System enclosure</a:t>
                      </a:r>
                      <a:r>
                        <a:rPr lang="en-US" sz="1050" baseline="0" dirty="0" smtClean="0"/>
                        <a:t> </a:t>
                      </a:r>
                      <a:r>
                        <a:rPr lang="en-US" sz="1050" dirty="0" smtClean="0"/>
                        <a:t>Chassis</a:t>
                      </a:r>
                      <a:endParaRPr lang="en-US" sz="1050" b="1" dirty="0">
                        <a:solidFill>
                          <a:schemeClr val="tx1"/>
                        </a:solidFill>
                      </a:endParaRPr>
                    </a:p>
                  </a:txBody>
                  <a:tcPr marL="93260" marR="93260" marT="46630" marB="46630"/>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System enclosure</a:t>
                      </a:r>
                      <a:r>
                        <a:rPr lang="en-US" sz="1050" baseline="0" dirty="0" smtClean="0"/>
                        <a:t> </a:t>
                      </a:r>
                      <a:r>
                        <a:rPr lang="en-US" sz="1050" dirty="0" smtClean="0"/>
                        <a:t>IMEI</a:t>
                      </a:r>
                      <a:endParaRPr lang="en-US" sz="1050" b="1" dirty="0">
                        <a:solidFill>
                          <a:schemeClr val="tx1"/>
                        </a:solidFill>
                      </a:endParaRPr>
                    </a:p>
                  </a:txBody>
                  <a:tcPr marL="93260" marR="93260" marT="46630" marB="46630"/>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Manufacturer</a:t>
                      </a:r>
                      <a:endParaRPr lang="en-US" sz="1050" b="1" dirty="0">
                        <a:solidFill>
                          <a:schemeClr val="tx1"/>
                        </a:solidFill>
                      </a:endParaRPr>
                    </a:p>
                  </a:txBody>
                  <a:tcPr marL="93260" marR="93260" marT="46630" marB="46630"/>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Model</a:t>
                      </a:r>
                      <a:endParaRPr lang="en-US" sz="1050" b="1" dirty="0">
                        <a:solidFill>
                          <a:schemeClr val="tx1"/>
                        </a:solidFill>
                      </a:endParaRPr>
                    </a:p>
                  </a:txBody>
                  <a:tcPr marL="93260" marR="93260" marT="46630" marB="46630"/>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Phone number (masked</a:t>
                      </a:r>
                      <a:r>
                        <a:rPr lang="en-US" sz="1050" baseline="0" dirty="0" smtClean="0"/>
                        <a:t> except last 4 digits)</a:t>
                      </a:r>
                      <a:endParaRPr lang="en-US" sz="1050" b="1" dirty="0">
                        <a:solidFill>
                          <a:schemeClr val="tx1"/>
                        </a:solidFill>
                      </a:endParaRPr>
                    </a:p>
                  </a:txBody>
                  <a:tcPr marL="93260" marR="93260" marT="46630" marB="46630"/>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Subscriber</a:t>
                      </a:r>
                      <a:r>
                        <a:rPr lang="en-US" sz="1050" baseline="0" dirty="0" smtClean="0"/>
                        <a:t> carrier</a:t>
                      </a:r>
                      <a:endParaRPr lang="en-US" sz="1050" b="1" dirty="0">
                        <a:solidFill>
                          <a:schemeClr val="tx1"/>
                        </a:solidFill>
                      </a:endParaRPr>
                    </a:p>
                  </a:txBody>
                  <a:tcPr marL="93260" marR="93260" marT="46630" marB="46630"/>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Cellular</a:t>
                      </a:r>
                      <a:r>
                        <a:rPr lang="en-US" sz="1050" baseline="0" dirty="0" smtClean="0"/>
                        <a:t> technology(none, GSM, CDMA)</a:t>
                      </a:r>
                      <a:endParaRPr lang="en-US" sz="1050" b="1" dirty="0">
                        <a:solidFill>
                          <a:schemeClr val="tx1"/>
                        </a:solidFill>
                      </a:endParaRPr>
                    </a:p>
                  </a:txBody>
                  <a:tcPr marL="93260" marR="93260" marT="46630" marB="46630"/>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r>
              <a:tr h="233151">
                <a:tc>
                  <a:txBody>
                    <a:bodyPr/>
                    <a:lstStyle/>
                    <a:p>
                      <a:r>
                        <a:rPr lang="en-US" sz="1050" dirty="0" err="1" smtClean="0"/>
                        <a:t>WiFI</a:t>
                      </a:r>
                      <a:r>
                        <a:rPr lang="en-US" sz="1050" dirty="0" smtClean="0"/>
                        <a:t> MAC</a:t>
                      </a:r>
                      <a:endParaRPr lang="en-US" sz="1050" b="1" dirty="0">
                        <a:solidFill>
                          <a:schemeClr val="tx1"/>
                        </a:solidFill>
                      </a:endParaRPr>
                    </a:p>
                  </a:txBody>
                  <a:tcPr marL="93260" marR="93260" marT="46630" marB="46630"/>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Enrolled date (local time)</a:t>
                      </a:r>
                      <a:endParaRPr lang="en-US" sz="1050" b="1" dirty="0">
                        <a:solidFill>
                          <a:schemeClr val="tx1"/>
                        </a:solidFill>
                      </a:endParaRPr>
                    </a:p>
                  </a:txBody>
                  <a:tcPr marL="93260" marR="93260" marT="46630" marB="46630"/>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Last contact (local time)</a:t>
                      </a:r>
                      <a:endParaRPr lang="en-US" sz="1050" b="1" dirty="0">
                        <a:solidFill>
                          <a:schemeClr val="tx1"/>
                        </a:solidFill>
                      </a:endParaRPr>
                    </a:p>
                  </a:txBody>
                  <a:tcPr marL="93260" marR="93260" marT="46630" marB="46630"/>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Last Exchange status</a:t>
                      </a:r>
                      <a:endParaRPr lang="en-US" sz="1050" b="1" dirty="0">
                        <a:solidFill>
                          <a:schemeClr val="tx1"/>
                        </a:solidFill>
                      </a:endParaRPr>
                    </a:p>
                  </a:txBody>
                  <a:tcPr marL="93260" marR="93260" marT="46630" marB="46630"/>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Last Policy</a:t>
                      </a:r>
                      <a:r>
                        <a:rPr lang="en-US" sz="1050" baseline="0" dirty="0" smtClean="0"/>
                        <a:t> update status</a:t>
                      </a:r>
                      <a:endParaRPr lang="en-US" sz="1050" b="1" dirty="0">
                        <a:solidFill>
                          <a:schemeClr val="tx1"/>
                        </a:solidFill>
                      </a:endParaRPr>
                    </a:p>
                  </a:txBody>
                  <a:tcPr marL="93260" marR="93260" marT="46630" marB="46630"/>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Access State</a:t>
                      </a:r>
                      <a:endParaRPr lang="en-US" sz="1050" b="1" dirty="0">
                        <a:solidFill>
                          <a:schemeClr val="tx1"/>
                        </a:solidFill>
                      </a:endParaRPr>
                    </a:p>
                  </a:txBody>
                  <a:tcPr marL="93260" marR="93260" marT="46630" marB="46630"/>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Access state reason</a:t>
                      </a:r>
                      <a:endParaRPr lang="en-US" sz="1050" b="1" dirty="0">
                        <a:solidFill>
                          <a:schemeClr val="tx1"/>
                        </a:solidFill>
                      </a:endParaRPr>
                    </a:p>
                  </a:txBody>
                  <a:tcPr marL="93260" marR="93260" marT="46630" marB="46630"/>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Management state</a:t>
                      </a:r>
                      <a:endParaRPr lang="en-US" sz="1050" b="1" dirty="0">
                        <a:solidFill>
                          <a:schemeClr val="tx1"/>
                        </a:solidFill>
                      </a:endParaRPr>
                    </a:p>
                  </a:txBody>
                  <a:tcPr marL="93260" marR="93260" marT="46630" marB="46630"/>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r>
              <a:tr h="233151">
                <a:tc>
                  <a:txBody>
                    <a:bodyPr/>
                    <a:lstStyle/>
                    <a:p>
                      <a:r>
                        <a:rPr lang="en-US" sz="1050" dirty="0" smtClean="0"/>
                        <a:t>ActiveSync</a:t>
                      </a:r>
                      <a:r>
                        <a:rPr lang="en-US" sz="1050" baseline="0" dirty="0" smtClean="0"/>
                        <a:t> ID</a:t>
                      </a:r>
                      <a:endParaRPr lang="en-US" sz="1050" b="1" dirty="0">
                        <a:solidFill>
                          <a:schemeClr val="tx1"/>
                        </a:solidFill>
                      </a:endParaRPr>
                    </a:p>
                  </a:txBody>
                  <a:tcPr marL="93260" marR="93260" marT="46630" marB="46630"/>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endParaRPr lang="en-US" sz="1050" dirty="0">
                        <a:solidFill>
                          <a:schemeClr val="bg2">
                            <a:lumMod val="50000"/>
                          </a:schemeClr>
                        </a:solidFill>
                      </a:endParaRPr>
                    </a:p>
                  </a:txBody>
                  <a:tcPr marL="93260" marR="93260" marT="46630" marB="46630" anchor="ctr"/>
                </a:tc>
                <a:tc>
                  <a:txBody>
                    <a:bodyPr/>
                    <a:lstStyle/>
                    <a:p>
                      <a:pPr algn="ctr"/>
                      <a:r>
                        <a:rPr lang="en-US" sz="1050" dirty="0" smtClean="0"/>
                        <a:t>Y</a:t>
                      </a:r>
                      <a:endParaRPr lang="en-US" sz="1050" dirty="0">
                        <a:solidFill>
                          <a:schemeClr val="bg2">
                            <a:lumMod val="50000"/>
                          </a:schemeClr>
                        </a:solidFill>
                      </a:endParaRPr>
                    </a:p>
                  </a:txBody>
                  <a:tcPr marL="93260" marR="93260" marT="46630" marB="46630" anchor="ctr"/>
                </a:tc>
              </a:tr>
            </a:tbl>
          </a:graphicData>
        </a:graphic>
      </p:graphicFrame>
    </p:spTree>
    <p:extLst>
      <p:ext uri="{BB962C8B-B14F-4D97-AF65-F5344CB8AC3E}">
        <p14:creationId xmlns:p14="http://schemas.microsoft.com/office/powerpoint/2010/main" val="3590473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80987" y="297896"/>
            <a:ext cx="11601993" cy="738664"/>
          </a:xfrm>
        </p:spPr>
        <p:txBody>
          <a:bodyPr/>
          <a:lstStyle/>
          <a:p>
            <a:pPr lvl="0"/>
            <a:r>
              <a:rPr lang="en-GB" sz="4000" dirty="0"/>
              <a:t>Application </a:t>
            </a:r>
            <a:r>
              <a:rPr lang="en-GB" sz="4000" dirty="0" smtClean="0"/>
              <a:t>Management </a:t>
            </a:r>
            <a:r>
              <a:rPr lang="en-GB" sz="4000" dirty="0"/>
              <a:t>on </a:t>
            </a:r>
            <a:r>
              <a:rPr lang="en-GB" sz="4000" dirty="0" smtClean="0"/>
              <a:t>Mobile </a:t>
            </a:r>
            <a:r>
              <a:rPr lang="en-GB" sz="4000" dirty="0"/>
              <a:t>D</a:t>
            </a:r>
            <a:r>
              <a:rPr lang="en-GB" sz="4000" dirty="0" smtClean="0"/>
              <a:t>evices</a:t>
            </a:r>
            <a:endParaRPr lang="en-GB" sz="4000" dirty="0"/>
          </a:p>
        </p:txBody>
      </p:sp>
      <p:graphicFrame>
        <p:nvGraphicFramePr>
          <p:cNvPr id="13" name="Table 12"/>
          <p:cNvGraphicFramePr>
            <a:graphicFrameLocks noGrp="1"/>
          </p:cNvGraphicFramePr>
          <p:nvPr>
            <p:extLst/>
          </p:nvPr>
        </p:nvGraphicFramePr>
        <p:xfrm>
          <a:off x="336133" y="1194485"/>
          <a:ext cx="11692449" cy="4884275"/>
        </p:xfrm>
        <a:graphic>
          <a:graphicData uri="http://schemas.openxmlformats.org/drawingml/2006/table">
            <a:tbl>
              <a:tblPr firstRow="1" bandRow="1">
                <a:tableStyleId>{073A0DAA-6AF3-43AB-8588-CEC1D06C72B9}</a:tableStyleId>
              </a:tblPr>
              <a:tblGrid>
                <a:gridCol w="1896914"/>
                <a:gridCol w="2518852"/>
                <a:gridCol w="2425561"/>
                <a:gridCol w="2425561"/>
                <a:gridCol w="2425561"/>
              </a:tblGrid>
              <a:tr h="2087698">
                <a:tc>
                  <a:txBody>
                    <a:bodyPr/>
                    <a:lstStyle/>
                    <a:p>
                      <a:r>
                        <a:rPr lang="en-US" sz="2200" dirty="0" smtClean="0">
                          <a:solidFill>
                            <a:schemeClr val="tx1"/>
                          </a:solidFill>
                        </a:rPr>
                        <a:t>Platforms</a:t>
                      </a:r>
                    </a:p>
                    <a:p>
                      <a:endParaRPr lang="en-US" sz="2200" dirty="0" smtClean="0">
                        <a:solidFill>
                          <a:schemeClr val="tx1"/>
                        </a:solidFill>
                      </a:endParaRPr>
                    </a:p>
                    <a:p>
                      <a:endParaRPr lang="en-US" sz="2200" dirty="0" smtClean="0">
                        <a:solidFill>
                          <a:schemeClr val="tx1"/>
                        </a:solidFill>
                      </a:endParaRPr>
                    </a:p>
                    <a:p>
                      <a:endParaRPr lang="en-US" sz="2200" dirty="0" smtClean="0">
                        <a:solidFill>
                          <a:schemeClr val="tx1"/>
                        </a:solidFill>
                      </a:endParaRPr>
                    </a:p>
                    <a:p>
                      <a:endParaRPr lang="en-US" sz="2200" dirty="0" smtClean="0">
                        <a:solidFill>
                          <a:schemeClr val="tx1"/>
                        </a:solidFill>
                      </a:endParaRPr>
                    </a:p>
                    <a:p>
                      <a:endParaRPr lang="en-US" sz="2200" dirty="0">
                        <a:solidFill>
                          <a:schemeClr val="tx1"/>
                        </a:solidFill>
                      </a:endParaRPr>
                    </a:p>
                  </a:txBody>
                  <a:tcPr marL="111949" marR="111949" marT="55974" marB="559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smtClean="0">
                          <a:solidFill>
                            <a:schemeClr val="tx1"/>
                          </a:solidFill>
                        </a:rPr>
                        <a:t>Windows</a:t>
                      </a:r>
                      <a:r>
                        <a:rPr lang="en-US" sz="2200" baseline="0" dirty="0" smtClean="0">
                          <a:solidFill>
                            <a:schemeClr val="tx1"/>
                          </a:solidFill>
                        </a:rPr>
                        <a:t> 8/Windows RT</a:t>
                      </a:r>
                      <a:endParaRPr lang="en-US" sz="2200" dirty="0">
                        <a:solidFill>
                          <a:schemeClr val="tx1"/>
                        </a:solidFill>
                      </a:endParaRPr>
                    </a:p>
                  </a:txBody>
                  <a:tcPr marL="111949" marR="111949" marT="55974" marB="559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smtClean="0">
                          <a:solidFill>
                            <a:schemeClr val="tx1"/>
                          </a:solidFill>
                        </a:rPr>
                        <a:t>Windows Phone 8</a:t>
                      </a:r>
                      <a:endParaRPr lang="en-US" sz="2200" dirty="0">
                        <a:solidFill>
                          <a:schemeClr val="tx1"/>
                        </a:solidFill>
                      </a:endParaRPr>
                    </a:p>
                  </a:txBody>
                  <a:tcPr marL="111949" marR="111949" marT="55974" marB="559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err="1" smtClean="0">
                          <a:solidFill>
                            <a:schemeClr val="tx1"/>
                          </a:solidFill>
                        </a:rPr>
                        <a:t>iOS</a:t>
                      </a:r>
                      <a:endParaRPr lang="en-US" sz="2200" dirty="0">
                        <a:solidFill>
                          <a:schemeClr val="tx1"/>
                        </a:solidFill>
                      </a:endParaRPr>
                    </a:p>
                  </a:txBody>
                  <a:tcPr marL="111949" marR="111949" marT="55974" marB="559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smtClean="0">
                          <a:solidFill>
                            <a:schemeClr val="tx1"/>
                          </a:solidFill>
                        </a:rPr>
                        <a:t>Android</a:t>
                      </a:r>
                      <a:endParaRPr lang="en-US" sz="2200" dirty="0">
                        <a:solidFill>
                          <a:schemeClr val="tx1"/>
                        </a:solidFill>
                      </a:endParaRPr>
                    </a:p>
                  </a:txBody>
                  <a:tcPr marL="111949" marR="111949" marT="55974" marB="559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1305311">
                <a:tc>
                  <a:txBody>
                    <a:bodyPr/>
                    <a:lstStyle/>
                    <a:p>
                      <a:r>
                        <a:rPr lang="en-US" sz="2200" dirty="0" err="1" smtClean="0">
                          <a:solidFill>
                            <a:schemeClr val="tx1"/>
                          </a:solidFill>
                        </a:rPr>
                        <a:t>Sideload</a:t>
                      </a:r>
                      <a:r>
                        <a:rPr lang="en-US" sz="2200" dirty="0" smtClean="0">
                          <a:solidFill>
                            <a:schemeClr val="tx1"/>
                          </a:solidFill>
                        </a:rPr>
                        <a:t> to install</a:t>
                      </a:r>
                      <a:endParaRPr lang="en-US" sz="2200" dirty="0">
                        <a:solidFill>
                          <a:schemeClr val="tx1"/>
                        </a:solidFill>
                      </a:endParaRPr>
                    </a:p>
                  </a:txBody>
                  <a:tcPr marL="111949" marR="111949" marT="55974" marB="559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smtClean="0">
                          <a:solidFill>
                            <a:schemeClr val="tx1"/>
                          </a:solidFill>
                        </a:rPr>
                        <a:t>*.</a:t>
                      </a:r>
                      <a:r>
                        <a:rPr lang="en-US" sz="2200" dirty="0" err="1" smtClean="0">
                          <a:solidFill>
                            <a:schemeClr val="tx1"/>
                          </a:solidFill>
                        </a:rPr>
                        <a:t>appx</a:t>
                      </a:r>
                      <a:endParaRPr lang="en-US" sz="2200" dirty="0">
                        <a:solidFill>
                          <a:schemeClr val="tx1"/>
                        </a:solidFill>
                      </a:endParaRPr>
                    </a:p>
                  </a:txBody>
                  <a:tcPr marL="111949" marR="111949" marT="55974" marB="559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smtClean="0">
                          <a:solidFill>
                            <a:schemeClr val="tx1"/>
                          </a:solidFill>
                        </a:rPr>
                        <a:t>*.</a:t>
                      </a:r>
                      <a:r>
                        <a:rPr lang="en-US" sz="2200" dirty="0" err="1" smtClean="0">
                          <a:solidFill>
                            <a:schemeClr val="tx1"/>
                          </a:solidFill>
                        </a:rPr>
                        <a:t>xap</a:t>
                      </a:r>
                      <a:endParaRPr lang="en-US" sz="2200" dirty="0">
                        <a:solidFill>
                          <a:schemeClr val="tx1"/>
                        </a:solidFill>
                      </a:endParaRPr>
                    </a:p>
                  </a:txBody>
                  <a:tcPr marL="111949" marR="111949" marT="55974" marB="559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smtClean="0">
                          <a:solidFill>
                            <a:schemeClr val="tx1"/>
                          </a:solidFill>
                        </a:rPr>
                        <a:t>*.</a:t>
                      </a:r>
                      <a:r>
                        <a:rPr lang="en-US" sz="2200" dirty="0" err="1" smtClean="0">
                          <a:solidFill>
                            <a:schemeClr val="tx1"/>
                          </a:solidFill>
                        </a:rPr>
                        <a:t>ipa</a:t>
                      </a:r>
                      <a:endParaRPr lang="en-US" sz="2200" dirty="0">
                        <a:solidFill>
                          <a:schemeClr val="tx1"/>
                        </a:solidFill>
                      </a:endParaRPr>
                    </a:p>
                  </a:txBody>
                  <a:tcPr marL="111949" marR="111949" marT="55974" marB="559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dirty="0" smtClean="0">
                          <a:solidFill>
                            <a:schemeClr val="tx1"/>
                          </a:solidFill>
                        </a:rPr>
                        <a:t>*.</a:t>
                      </a:r>
                      <a:r>
                        <a:rPr lang="en-US" sz="2200" dirty="0" err="1" smtClean="0">
                          <a:solidFill>
                            <a:schemeClr val="tx1"/>
                          </a:solidFill>
                        </a:rPr>
                        <a:t>apk</a:t>
                      </a:r>
                      <a:endParaRPr lang="en-US" sz="2200" dirty="0">
                        <a:solidFill>
                          <a:schemeClr val="tx1"/>
                        </a:solidFill>
                      </a:endParaRPr>
                    </a:p>
                  </a:txBody>
                  <a:tcPr marL="111949" marR="111949" marT="55974" marB="559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1455336">
                <a:tc>
                  <a:txBody>
                    <a:bodyPr/>
                    <a:lstStyle/>
                    <a:p>
                      <a:r>
                        <a:rPr lang="en-US" sz="2200" dirty="0" smtClean="0">
                          <a:solidFill>
                            <a:schemeClr val="tx1"/>
                          </a:solidFill>
                        </a:rPr>
                        <a:t>Deep links to store apps</a:t>
                      </a:r>
                      <a:r>
                        <a:rPr lang="en-US" sz="2200" baseline="0" dirty="0" smtClean="0">
                          <a:solidFill>
                            <a:schemeClr val="tx1"/>
                          </a:solidFill>
                        </a:rPr>
                        <a:t> – install from store</a:t>
                      </a:r>
                      <a:endParaRPr lang="en-US" sz="2200" dirty="0">
                        <a:solidFill>
                          <a:schemeClr val="tx1"/>
                        </a:solidFill>
                      </a:endParaRPr>
                    </a:p>
                  </a:txBody>
                  <a:tcPr marL="111949" marR="111949" marT="55974" marB="559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200" dirty="0"/>
                    </a:p>
                  </a:txBody>
                  <a:tcPr marL="111949" marR="111949" marT="55974" marB="559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200" dirty="0"/>
                    </a:p>
                  </a:txBody>
                  <a:tcPr marL="111949" marR="111949" marT="55974" marB="559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200" dirty="0"/>
                    </a:p>
                  </a:txBody>
                  <a:tcPr marL="111949" marR="111949" marT="55974" marB="559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200" dirty="0"/>
                    </a:p>
                  </a:txBody>
                  <a:tcPr marL="111949" marR="111949" marT="55974" marB="559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4" name="Picture 13" descr="Windows Phone is the only phone with Live Tiles that come alive with the information that’s important to you. Pin what matters most and arrange your Start screen to create a phone that’s unmistakably yours."/>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100000" l="29464" r="73393">
                        <a14:foregroundMark x1="34821" y1="10238" x2="34821" y2="10238"/>
                        <a14:foregroundMark x1="68036" y1="8333" x2="66786" y2="8333"/>
                        <a14:foregroundMark x1="33393" y1="93571" x2="33393" y2="93571"/>
                        <a14:foregroundMark x1="66786" y1="90000" x2="66786" y2="90000"/>
                      </a14:backgroundRemoval>
                    </a14:imgEffect>
                  </a14:imgLayer>
                </a14:imgProps>
              </a:ext>
              <a:ext uri="{28A0092B-C50C-407E-A947-70E740481C1C}">
                <a14:useLocalDpi xmlns:a14="http://schemas.microsoft.com/office/drawing/2010/main"/>
              </a:ext>
            </a:extLst>
          </a:blip>
          <a:srcRect/>
          <a:stretch>
            <a:fillRect/>
          </a:stretch>
        </p:blipFill>
        <p:spPr bwMode="auto">
          <a:xfrm>
            <a:off x="5407885" y="2173724"/>
            <a:ext cx="1153885" cy="8654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402" b="99145" l="9453" r="94030">
                        <a14:foregroundMark x1="44776" y1="13675" x2="44776" y2="13675"/>
                        <a14:foregroundMark x1="94527" y1="10256" x2="94527" y2="10256"/>
                        <a14:foregroundMark x1="66169" y1="99145" x2="66169" y2="99145"/>
                        <a14:foregroundMark x1="13433" y1="77778" x2="13433" y2="77778"/>
                      </a14:backgroundRemoval>
                    </a14:imgEffect>
                  </a14:imgLayer>
                </a14:imgProps>
              </a:ext>
              <a:ext uri="{28A0092B-C50C-407E-A947-70E740481C1C}">
                <a14:useLocalDpi xmlns:a14="http://schemas.microsoft.com/office/drawing/2010/main"/>
              </a:ext>
            </a:extLst>
          </a:blip>
          <a:srcRect/>
          <a:stretch>
            <a:fillRect/>
          </a:stretch>
        </p:blipFill>
        <p:spPr bwMode="auto">
          <a:xfrm>
            <a:off x="2641252" y="2144815"/>
            <a:ext cx="1576409" cy="91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13372" y1="16667" x2="13372" y2="16667"/>
                        <a14:foregroundMark x1="77326" y1="16667" x2="77326" y2="16667"/>
                        <a14:foregroundMark x1="31977" y1="84667" x2="31977" y2="84667"/>
                        <a14:foregroundMark x1="84884" y1="77333" x2="84884" y2="77333"/>
                      </a14:backgroundRemoval>
                    </a14:imgEffect>
                  </a14:imgLayer>
                </a14:imgProps>
              </a:ext>
              <a:ext uri="{28A0092B-C50C-407E-A947-70E740481C1C}">
                <a14:useLocalDpi xmlns:a14="http://schemas.microsoft.com/office/drawing/2010/main"/>
              </a:ext>
            </a:extLst>
          </a:blip>
          <a:srcRect/>
          <a:stretch>
            <a:fillRect/>
          </a:stretch>
        </p:blipFill>
        <p:spPr bwMode="auto">
          <a:xfrm>
            <a:off x="7908287" y="2027102"/>
            <a:ext cx="1251818" cy="109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31429" y1="17143" x2="31429" y2="17143"/>
                        <a14:foregroundMark x1="66429" y1="14286" x2="66429" y2="14286"/>
                        <a14:foregroundMark x1="28571" y1="82857" x2="28571" y2="82857"/>
                        <a14:foregroundMark x1="63571" y1="82857" x2="63571" y2="82857"/>
                      </a14:backgroundRemoval>
                    </a14:imgEffect>
                  </a14:imgLayer>
                </a14:imgProps>
              </a:ext>
              <a:ext uri="{28A0092B-C50C-407E-A947-70E740481C1C}">
                <a14:useLocalDpi xmlns:a14="http://schemas.microsoft.com/office/drawing/2010/main"/>
              </a:ext>
            </a:extLst>
          </a:blip>
          <a:srcRect/>
          <a:stretch>
            <a:fillRect/>
          </a:stretch>
        </p:blipFill>
        <p:spPr bwMode="auto">
          <a:xfrm>
            <a:off x="10284700" y="2069718"/>
            <a:ext cx="1098583" cy="1098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732869" y="4941339"/>
            <a:ext cx="513024" cy="911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9" name="Picture 8"/>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817193" y="4914698"/>
            <a:ext cx="1281463" cy="957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0" name="Picture 11" descr="http://alpha-techs.co.uk/files/roms/ultima/Screenshots/Google_Play_Store.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564065" y="4936140"/>
            <a:ext cx="517952" cy="920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1" name="Picture 2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724235" y="4937745"/>
            <a:ext cx="1632100" cy="918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187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End User Experience</a:t>
            </a:r>
          </a:p>
        </p:txBody>
      </p:sp>
      <p:sp>
        <p:nvSpPr>
          <p:cNvPr id="2" name="Content Placeholder 1"/>
          <p:cNvSpPr>
            <a:spLocks noGrp="1"/>
          </p:cNvSpPr>
          <p:nvPr>
            <p:ph type="body" sz="quarter" idx="10"/>
          </p:nvPr>
        </p:nvSpPr>
        <p:spPr/>
        <p:txBody>
          <a:bodyPr/>
          <a:lstStyle/>
          <a:p>
            <a:r>
              <a:rPr lang="en-US" sz="3000" dirty="0">
                <a:solidFill>
                  <a:schemeClr val="tx1"/>
                </a:solidFill>
              </a:rPr>
              <a:t>Consistent </a:t>
            </a:r>
            <a:r>
              <a:rPr lang="en-US" sz="3000" dirty="0" smtClean="0">
                <a:solidFill>
                  <a:schemeClr val="tx1"/>
                </a:solidFill>
              </a:rPr>
              <a:t>Company Portal experiences across </a:t>
            </a:r>
            <a:r>
              <a:rPr lang="en-US" sz="3000" dirty="0">
                <a:solidFill>
                  <a:schemeClr val="tx1"/>
                </a:solidFill>
              </a:rPr>
              <a:t>mobile platforms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12100" y="2695415"/>
            <a:ext cx="1239372" cy="2199886"/>
          </a:xfrm>
          <a:prstGeom prst="rect">
            <a:avLst/>
          </a:prstGeom>
          <a:ln>
            <a:solidFill>
              <a:schemeClr val="tx1"/>
            </a:solidFill>
          </a:ln>
        </p:spPr>
      </p:pic>
      <p:sp>
        <p:nvSpPr>
          <p:cNvPr id="8" name="Rectangle 7"/>
          <p:cNvSpPr/>
          <p:nvPr/>
        </p:nvSpPr>
        <p:spPr>
          <a:xfrm>
            <a:off x="458788" y="5198471"/>
            <a:ext cx="3511550" cy="809291"/>
          </a:xfrm>
          <a:prstGeom prst="rect">
            <a:avLst/>
          </a:prstGeom>
        </p:spPr>
        <p:txBody>
          <a:bodyPr wrap="square" lIns="69942" tIns="34972" rIns="69942" bIns="34972">
            <a:spAutoFit/>
          </a:bodyPr>
          <a:lstStyle/>
          <a:p>
            <a:pPr defTabSz="699419"/>
            <a:r>
              <a:rPr lang="en-US" sz="1600" dirty="0"/>
              <a:t>Native Windows app package (.</a:t>
            </a:r>
            <a:r>
              <a:rPr lang="en-US" sz="1600" dirty="0" err="1"/>
              <a:t>appx</a:t>
            </a:r>
            <a:r>
              <a:rPr lang="en-US" sz="1600" dirty="0" smtClean="0"/>
              <a:t>)</a:t>
            </a:r>
          </a:p>
          <a:p>
            <a:pPr defTabSz="699419"/>
            <a:endParaRPr lang="en-US" sz="1600" dirty="0"/>
          </a:p>
          <a:p>
            <a:pPr defTabSz="699419"/>
            <a:r>
              <a:rPr lang="en-US" sz="1600" dirty="0"/>
              <a:t>Available in the Windows Store</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788" y="2747262"/>
            <a:ext cx="3537152" cy="1988678"/>
          </a:xfrm>
          <a:prstGeom prst="rect">
            <a:avLst/>
          </a:prstGeom>
          <a:ln>
            <a:solidFill>
              <a:schemeClr val="tx1"/>
            </a:solidFill>
          </a:ln>
        </p:spPr>
      </p:pic>
      <p:sp>
        <p:nvSpPr>
          <p:cNvPr id="15" name="TextBox 14"/>
          <p:cNvSpPr txBox="1"/>
          <p:nvPr/>
        </p:nvSpPr>
        <p:spPr>
          <a:xfrm>
            <a:off x="4339455" y="1844020"/>
            <a:ext cx="3619500" cy="932401"/>
          </a:xfrm>
          <a:prstGeom prst="rect">
            <a:avLst/>
          </a:prstGeom>
          <a:noFill/>
        </p:spPr>
        <p:txBody>
          <a:bodyPr wrap="square" lIns="69942" tIns="34972" rIns="69942" bIns="34972" rtlCol="0">
            <a:spAutoFit/>
          </a:bodyPr>
          <a:lstStyle/>
          <a:p>
            <a:pPr algn="ctr" defTabSz="699419"/>
            <a:r>
              <a:rPr lang="en-US" sz="2000" b="1" dirty="0">
                <a:ea typeface="Segoe UI" pitchFamily="34" charset="0"/>
                <a:cs typeface="Segoe UI" pitchFamily="34" charset="0"/>
              </a:rPr>
              <a:t>Windows Phone 8 </a:t>
            </a:r>
          </a:p>
          <a:p>
            <a:pPr algn="ctr" defTabSz="699419"/>
            <a:r>
              <a:rPr lang="en-US" sz="2000" b="1" dirty="0">
                <a:ea typeface="Segoe UI" pitchFamily="34" charset="0"/>
                <a:cs typeface="Segoe UI" pitchFamily="34" charset="0"/>
              </a:rPr>
              <a:t>Company Portal</a:t>
            </a:r>
          </a:p>
          <a:p>
            <a:pPr algn="ctr" defTabSz="699419"/>
            <a:endParaRPr lang="en-US" sz="1600" b="1" dirty="0">
              <a:ea typeface="Segoe UI" pitchFamily="34" charset="0"/>
              <a:cs typeface="Segoe UI" pitchFamily="34" charset="0"/>
            </a:endParaRPr>
          </a:p>
        </p:txBody>
      </p:sp>
      <p:sp>
        <p:nvSpPr>
          <p:cNvPr id="16" name="TextBox 15"/>
          <p:cNvSpPr txBox="1"/>
          <p:nvPr/>
        </p:nvSpPr>
        <p:spPr>
          <a:xfrm>
            <a:off x="8504238" y="1843328"/>
            <a:ext cx="3455097" cy="932401"/>
          </a:xfrm>
          <a:prstGeom prst="rect">
            <a:avLst/>
          </a:prstGeom>
          <a:noFill/>
        </p:spPr>
        <p:txBody>
          <a:bodyPr wrap="square" lIns="69942" tIns="34972" rIns="69942" bIns="34972" rtlCol="0">
            <a:spAutoFit/>
          </a:bodyPr>
          <a:lstStyle/>
          <a:p>
            <a:pPr algn="ctr" defTabSz="699419"/>
            <a:r>
              <a:rPr lang="en-US" sz="2000" b="1" dirty="0" err="1">
                <a:ea typeface="Segoe UI" pitchFamily="34" charset="0"/>
                <a:cs typeface="Segoe UI" pitchFamily="34" charset="0"/>
              </a:rPr>
              <a:t>iOS</a:t>
            </a:r>
            <a:r>
              <a:rPr lang="en-US" sz="2000" b="1" dirty="0">
                <a:ea typeface="Segoe UI" pitchFamily="34" charset="0"/>
                <a:cs typeface="Segoe UI" pitchFamily="34" charset="0"/>
              </a:rPr>
              <a:t>/Android </a:t>
            </a:r>
          </a:p>
          <a:p>
            <a:pPr algn="ctr" defTabSz="699419"/>
            <a:r>
              <a:rPr lang="en-US" sz="2000" b="1" dirty="0">
                <a:ea typeface="Segoe UI" pitchFamily="34" charset="0"/>
                <a:cs typeface="Segoe UI" pitchFamily="34" charset="0"/>
              </a:rPr>
              <a:t>Company Portal</a:t>
            </a:r>
          </a:p>
          <a:p>
            <a:pPr algn="ctr" defTabSz="699419"/>
            <a:endParaRPr lang="en-US" sz="1600" b="1" dirty="0">
              <a:ea typeface="Segoe UI" pitchFamily="34" charset="0"/>
              <a:cs typeface="Segoe UI" pitchFamily="34" charset="0"/>
            </a:endParaRPr>
          </a:p>
        </p:txBody>
      </p:sp>
      <p:sp>
        <p:nvSpPr>
          <p:cNvPr id="20" name="Rectangle 19"/>
          <p:cNvSpPr/>
          <p:nvPr/>
        </p:nvSpPr>
        <p:spPr>
          <a:xfrm>
            <a:off x="4339455" y="5204354"/>
            <a:ext cx="3617156" cy="809291"/>
          </a:xfrm>
          <a:prstGeom prst="rect">
            <a:avLst/>
          </a:prstGeom>
        </p:spPr>
        <p:txBody>
          <a:bodyPr wrap="square" lIns="69942" tIns="34972" rIns="69942" bIns="34972">
            <a:spAutoFit/>
          </a:bodyPr>
          <a:lstStyle/>
          <a:p>
            <a:pPr defTabSz="699419"/>
            <a:r>
              <a:rPr lang="en-US" sz="1600" dirty="0"/>
              <a:t>Native Windows Phone 8 app (.</a:t>
            </a:r>
            <a:r>
              <a:rPr lang="en-US" sz="1600" dirty="0" err="1"/>
              <a:t>xap</a:t>
            </a:r>
            <a:r>
              <a:rPr lang="en-US" sz="1600" dirty="0" smtClean="0"/>
              <a:t>)</a:t>
            </a:r>
          </a:p>
          <a:p>
            <a:pPr defTabSz="699419"/>
            <a:endParaRPr lang="en-US" sz="1600" dirty="0"/>
          </a:p>
          <a:p>
            <a:pPr defTabSz="699419"/>
            <a:r>
              <a:rPr lang="en-US" sz="1600" dirty="0"/>
              <a:t>Needs to be </a:t>
            </a:r>
            <a:r>
              <a:rPr lang="en-US" sz="1600" dirty="0" err="1"/>
              <a:t>sideloaded</a:t>
            </a:r>
            <a:endParaRPr lang="en-US" sz="1600" dirty="0"/>
          </a:p>
        </p:txBody>
      </p:sp>
      <p:sp>
        <p:nvSpPr>
          <p:cNvPr id="21" name="Rectangle 20"/>
          <p:cNvSpPr/>
          <p:nvPr/>
        </p:nvSpPr>
        <p:spPr>
          <a:xfrm>
            <a:off x="8504238" y="5197966"/>
            <a:ext cx="3455770" cy="809291"/>
          </a:xfrm>
          <a:prstGeom prst="rect">
            <a:avLst/>
          </a:prstGeom>
        </p:spPr>
        <p:txBody>
          <a:bodyPr wrap="square" lIns="69942" tIns="34972" rIns="69942" bIns="34972">
            <a:spAutoFit/>
          </a:bodyPr>
          <a:lstStyle/>
          <a:p>
            <a:pPr defTabSz="699419"/>
            <a:r>
              <a:rPr lang="en-US" sz="1600" dirty="0"/>
              <a:t>Web based </a:t>
            </a:r>
            <a:r>
              <a:rPr lang="en-US" sz="1600" dirty="0" smtClean="0"/>
              <a:t>portal</a:t>
            </a:r>
          </a:p>
          <a:p>
            <a:pPr defTabSz="699419"/>
            <a:endParaRPr lang="en-US" sz="1600" dirty="0"/>
          </a:p>
          <a:p>
            <a:pPr defTabSz="699419"/>
            <a:r>
              <a:rPr lang="en-US" sz="1600" dirty="0"/>
              <a:t>Hosted in Windows Intune </a:t>
            </a:r>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04286" y="2728875"/>
            <a:ext cx="1299854" cy="2166425"/>
          </a:xfrm>
          <a:prstGeom prst="rect">
            <a:avLst/>
          </a:prstGeom>
          <a:ln>
            <a:solidFill>
              <a:schemeClr val="tx1"/>
            </a:solidFill>
          </a:ln>
        </p:spPr>
      </p:pic>
      <p:sp>
        <p:nvSpPr>
          <p:cNvPr id="22" name="TextBox 21"/>
          <p:cNvSpPr txBox="1"/>
          <p:nvPr/>
        </p:nvSpPr>
        <p:spPr>
          <a:xfrm>
            <a:off x="458787" y="1841296"/>
            <a:ext cx="3511551" cy="686180"/>
          </a:xfrm>
          <a:prstGeom prst="rect">
            <a:avLst/>
          </a:prstGeom>
          <a:noFill/>
        </p:spPr>
        <p:txBody>
          <a:bodyPr wrap="square" lIns="69942" tIns="34972" rIns="69942" bIns="34972" rtlCol="0">
            <a:spAutoFit/>
          </a:bodyPr>
          <a:lstStyle/>
          <a:p>
            <a:pPr algn="ctr" defTabSz="699419"/>
            <a:r>
              <a:rPr lang="en-US" sz="2000" b="1" dirty="0">
                <a:ea typeface="Segoe UI" pitchFamily="34" charset="0"/>
                <a:cs typeface="Segoe UI" pitchFamily="34" charset="0"/>
              </a:rPr>
              <a:t>Windows RT</a:t>
            </a:r>
          </a:p>
          <a:p>
            <a:pPr algn="ctr" defTabSz="699419"/>
            <a:r>
              <a:rPr lang="en-US" sz="2000" b="1" dirty="0">
                <a:ea typeface="Segoe UI" pitchFamily="34" charset="0"/>
                <a:cs typeface="Segoe UI" pitchFamily="34" charset="0"/>
              </a:rPr>
              <a:t>Company Portal</a:t>
            </a:r>
          </a:p>
        </p:txBody>
      </p:sp>
    </p:spTree>
    <p:extLst>
      <p:ext uri="{BB962C8B-B14F-4D97-AF65-F5344CB8AC3E}">
        <p14:creationId xmlns:p14="http://schemas.microsoft.com/office/powerpoint/2010/main" val="61106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Demo </a:t>
            </a:r>
            <a:br>
              <a:rPr lang="en-US" sz="6600" dirty="0" smtClean="0"/>
            </a:br>
            <a:r>
              <a:rPr lang="en-US" sz="6600" dirty="0" smtClean="0"/>
              <a:t>Mobile Application Management</a:t>
            </a:r>
            <a:br>
              <a:rPr lang="en-US" sz="6600" dirty="0" smtClean="0"/>
            </a:br>
            <a:endParaRPr lang="en-US" sz="6600"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025293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598" y="314674"/>
            <a:ext cx="11601993" cy="738664"/>
          </a:xfrm>
        </p:spPr>
        <p:txBody>
          <a:bodyPr/>
          <a:lstStyle/>
          <a:p>
            <a:r>
              <a:rPr lang="en-US" sz="4000" dirty="0"/>
              <a:t>Software </a:t>
            </a:r>
            <a:r>
              <a:rPr lang="en-US" sz="4000" dirty="0" smtClean="0"/>
              <a:t>Distribution </a:t>
            </a:r>
            <a:r>
              <a:rPr lang="en-US" sz="4000" dirty="0"/>
              <a:t>S</a:t>
            </a:r>
            <a:r>
              <a:rPr lang="en-US" sz="4000" dirty="0" smtClean="0"/>
              <a:t>ummary</a:t>
            </a:r>
            <a:endParaRPr lang="en-US" sz="4000" dirty="0"/>
          </a:p>
        </p:txBody>
      </p:sp>
      <p:graphicFrame>
        <p:nvGraphicFramePr>
          <p:cNvPr id="6" name="Table 5"/>
          <p:cNvGraphicFramePr>
            <a:graphicFrameLocks noGrp="1"/>
          </p:cNvGraphicFramePr>
          <p:nvPr>
            <p:extLst/>
          </p:nvPr>
        </p:nvGraphicFramePr>
        <p:xfrm>
          <a:off x="458790" y="1204340"/>
          <a:ext cx="11512848" cy="4211314"/>
        </p:xfrm>
        <a:graphic>
          <a:graphicData uri="http://schemas.openxmlformats.org/drawingml/2006/table">
            <a:tbl>
              <a:tblPr firstRow="1" firstCol="1" bandRow="1">
                <a:tableStyleId>{5C22544A-7EE6-4342-B048-85BDC9FD1C3A}</a:tableStyleId>
              </a:tblPr>
              <a:tblGrid>
                <a:gridCol w="2641361"/>
                <a:gridCol w="2528306"/>
                <a:gridCol w="1176626"/>
                <a:gridCol w="934941"/>
                <a:gridCol w="939181"/>
                <a:gridCol w="939181"/>
                <a:gridCol w="1176626"/>
                <a:gridCol w="1176626"/>
              </a:tblGrid>
              <a:tr h="459064">
                <a:tc rowSpan="3">
                  <a:txBody>
                    <a:bodyPr/>
                    <a:lstStyle/>
                    <a:p>
                      <a:pPr marL="0" marR="0">
                        <a:lnSpc>
                          <a:spcPct val="115000"/>
                        </a:lnSpc>
                        <a:spcBef>
                          <a:spcPts val="0"/>
                        </a:spcBef>
                        <a:spcAft>
                          <a:spcPts val="0"/>
                        </a:spcAft>
                      </a:pPr>
                      <a:r>
                        <a:rPr lang="en-US" sz="2000" kern="1200" dirty="0"/>
                        <a:t>Platform</a:t>
                      </a:r>
                      <a:endParaRPr lang="en-US" sz="2000" b="1" kern="1200" dirty="0">
                        <a:solidFill>
                          <a:schemeClr val="tx1"/>
                        </a:solidFill>
                        <a:latin typeface="+mn-lt"/>
                        <a:ea typeface="+mn-ea"/>
                        <a:cs typeface="+mn-cs"/>
                      </a:endParaRPr>
                    </a:p>
                  </a:txBody>
                  <a:tcPr marL="119431" marR="119431" marT="0" marB="0" anchor="ctr"/>
                </a:tc>
                <a:tc rowSpan="3">
                  <a:txBody>
                    <a:bodyPr/>
                    <a:lstStyle/>
                    <a:p>
                      <a:pPr marL="0" marR="0" algn="ctr">
                        <a:lnSpc>
                          <a:spcPct val="115000"/>
                        </a:lnSpc>
                        <a:spcBef>
                          <a:spcPts val="0"/>
                        </a:spcBef>
                        <a:spcAft>
                          <a:spcPts val="0"/>
                        </a:spcAft>
                      </a:pPr>
                      <a:r>
                        <a:rPr lang="en-US" sz="2000" dirty="0">
                          <a:effectLst/>
                        </a:rPr>
                        <a:t>Desktop Apps</a:t>
                      </a:r>
                    </a:p>
                    <a:p>
                      <a:pPr marL="0" marR="0" algn="ctr">
                        <a:lnSpc>
                          <a:spcPct val="115000"/>
                        </a:lnSpc>
                        <a:spcBef>
                          <a:spcPts val="0"/>
                        </a:spcBef>
                        <a:spcAft>
                          <a:spcPts val="0"/>
                        </a:spcAft>
                      </a:pPr>
                      <a:r>
                        <a:rPr lang="en-US" sz="2000" dirty="0">
                          <a:effectLst/>
                        </a:rPr>
                        <a:t>(.</a:t>
                      </a:r>
                      <a:r>
                        <a:rPr lang="en-US" sz="2000" dirty="0" err="1">
                          <a:effectLst/>
                        </a:rPr>
                        <a:t>msi</a:t>
                      </a:r>
                      <a:r>
                        <a:rPr lang="en-US" sz="2000" dirty="0" smtClean="0">
                          <a:effectLst/>
                        </a:rPr>
                        <a:t>, .</a:t>
                      </a:r>
                      <a:r>
                        <a:rPr lang="en-US" sz="2000" dirty="0">
                          <a:effectLst/>
                        </a:rPr>
                        <a:t>exe)</a:t>
                      </a:r>
                      <a:endParaRPr lang="en-US" sz="2000" b="1" dirty="0">
                        <a:solidFill>
                          <a:schemeClr val="tx1"/>
                        </a:solidFill>
                        <a:effectLst/>
                        <a:latin typeface="+mn-lt"/>
                        <a:ea typeface="Calibri"/>
                        <a:cs typeface="Times New Roman"/>
                      </a:endParaRPr>
                    </a:p>
                  </a:txBody>
                  <a:tcPr marL="119431" marR="119431" marT="0" marB="0" anchor="ctr"/>
                </a:tc>
                <a:tc gridSpan="6">
                  <a:txBody>
                    <a:bodyPr/>
                    <a:lstStyle/>
                    <a:p>
                      <a:pPr marL="0" marR="0" algn="ctr">
                        <a:lnSpc>
                          <a:spcPct val="115000"/>
                        </a:lnSpc>
                        <a:spcBef>
                          <a:spcPts val="0"/>
                        </a:spcBef>
                        <a:spcAft>
                          <a:spcPts val="0"/>
                        </a:spcAft>
                      </a:pPr>
                      <a:r>
                        <a:rPr lang="en-US" sz="2000" dirty="0">
                          <a:effectLst/>
                        </a:rPr>
                        <a:t>Modern App Types</a:t>
                      </a:r>
                      <a:endParaRPr lang="en-US" sz="2000" b="1" dirty="0">
                        <a:solidFill>
                          <a:schemeClr val="tx1"/>
                        </a:solidFill>
                        <a:effectLst/>
                        <a:latin typeface="+mn-lt"/>
                        <a:ea typeface="Calibri"/>
                        <a:cs typeface="Times New Roman"/>
                      </a:endParaRPr>
                    </a:p>
                  </a:txBody>
                  <a:tcPr marL="119431" marR="11943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9064">
                <a:tc vMerge="1">
                  <a:txBody>
                    <a:bodyPr/>
                    <a:lstStyle/>
                    <a:p>
                      <a:endParaRPr lang="en-US"/>
                    </a:p>
                  </a:txBody>
                  <a:tcPr/>
                </a:tc>
                <a:tc vMerge="1">
                  <a:txBody>
                    <a:bodyPr/>
                    <a:lstStyle/>
                    <a:p>
                      <a:endParaRPr lang="en-US"/>
                    </a:p>
                  </a:txBody>
                  <a:tcPr/>
                </a:tc>
                <a:tc gridSpan="4">
                  <a:txBody>
                    <a:bodyPr/>
                    <a:lstStyle/>
                    <a:p>
                      <a:pPr marL="0" marR="0" algn="ctr">
                        <a:lnSpc>
                          <a:spcPct val="115000"/>
                        </a:lnSpc>
                        <a:spcBef>
                          <a:spcPts val="0"/>
                        </a:spcBef>
                        <a:spcAft>
                          <a:spcPts val="600"/>
                        </a:spcAft>
                      </a:pPr>
                      <a:r>
                        <a:rPr lang="en-US" sz="2000" dirty="0">
                          <a:effectLst/>
                        </a:rPr>
                        <a:t>Side loading</a:t>
                      </a:r>
                      <a:endParaRPr lang="en-US" sz="2000" b="1" dirty="0">
                        <a:solidFill>
                          <a:schemeClr val="tx1"/>
                        </a:solidFill>
                        <a:effectLst/>
                        <a:latin typeface="+mn-lt"/>
                        <a:ea typeface="Calibri"/>
                        <a:cs typeface="Times New Roman"/>
                      </a:endParaRPr>
                    </a:p>
                  </a:txBody>
                  <a:tcPr marL="119431" marR="11943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600"/>
                        </a:spcAft>
                      </a:pPr>
                      <a:r>
                        <a:rPr lang="en-US" sz="2000" dirty="0">
                          <a:effectLst/>
                        </a:rPr>
                        <a:t>Deep Links</a:t>
                      </a:r>
                      <a:endParaRPr lang="en-US" sz="2000" b="1" dirty="0">
                        <a:solidFill>
                          <a:schemeClr val="tx1"/>
                        </a:solidFill>
                        <a:effectLst/>
                        <a:latin typeface="+mn-lt"/>
                        <a:ea typeface="Calibri"/>
                        <a:cs typeface="Times New Roman"/>
                      </a:endParaRPr>
                    </a:p>
                  </a:txBody>
                  <a:tcPr marL="119431" marR="119431" marT="0" marB="0" anchor="ctr"/>
                </a:tc>
                <a:tc rowSpan="2">
                  <a:txBody>
                    <a:bodyPr/>
                    <a:lstStyle/>
                    <a:p>
                      <a:pPr marL="0" marR="0" algn="ctr">
                        <a:lnSpc>
                          <a:spcPct val="115000"/>
                        </a:lnSpc>
                        <a:spcBef>
                          <a:spcPts val="0"/>
                        </a:spcBef>
                        <a:spcAft>
                          <a:spcPts val="600"/>
                        </a:spcAft>
                      </a:pPr>
                      <a:r>
                        <a:rPr lang="en-US" sz="2000" dirty="0">
                          <a:effectLst/>
                        </a:rPr>
                        <a:t>web apps</a:t>
                      </a:r>
                      <a:endParaRPr lang="en-US" sz="2000" b="1" dirty="0">
                        <a:solidFill>
                          <a:schemeClr val="tx1"/>
                        </a:solidFill>
                        <a:effectLst/>
                        <a:latin typeface="+mn-lt"/>
                        <a:ea typeface="Calibri"/>
                        <a:cs typeface="Times New Roman"/>
                      </a:endParaRPr>
                    </a:p>
                  </a:txBody>
                  <a:tcPr marL="119431" marR="119431" marT="0" marB="0" anchor="ctr"/>
                </a:tc>
              </a:tr>
              <a:tr h="47792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600"/>
                        </a:spcAft>
                      </a:pPr>
                      <a:r>
                        <a:rPr lang="en-US" sz="2000" dirty="0">
                          <a:effectLst/>
                        </a:rPr>
                        <a:t>.</a:t>
                      </a:r>
                      <a:r>
                        <a:rPr lang="en-US" sz="2000" dirty="0" err="1">
                          <a:effectLst/>
                        </a:rPr>
                        <a:t>appx</a:t>
                      </a:r>
                      <a:endParaRPr lang="en-US" sz="2000" b="1" dirty="0">
                        <a:solidFill>
                          <a:schemeClr val="tx1"/>
                        </a:solidFill>
                        <a:effectLst/>
                        <a:latin typeface="+mn-lt"/>
                        <a:ea typeface="Calibri"/>
                        <a:cs typeface="Times New Roman"/>
                      </a:endParaRPr>
                    </a:p>
                  </a:txBody>
                  <a:tcPr marL="119431" marR="119431" marT="0" marB="0" anchor="ctr"/>
                </a:tc>
                <a:tc>
                  <a:txBody>
                    <a:bodyPr/>
                    <a:lstStyle/>
                    <a:p>
                      <a:pPr marL="0" marR="0" algn="ctr">
                        <a:lnSpc>
                          <a:spcPct val="115000"/>
                        </a:lnSpc>
                        <a:spcBef>
                          <a:spcPts val="0"/>
                        </a:spcBef>
                        <a:spcAft>
                          <a:spcPts val="600"/>
                        </a:spcAft>
                      </a:pPr>
                      <a:r>
                        <a:rPr lang="en-US" sz="2000" dirty="0">
                          <a:effectLst/>
                        </a:rPr>
                        <a:t>.</a:t>
                      </a:r>
                      <a:r>
                        <a:rPr lang="en-US" sz="2000" dirty="0" err="1">
                          <a:effectLst/>
                        </a:rPr>
                        <a:t>xap</a:t>
                      </a:r>
                      <a:endParaRPr lang="en-US" sz="2000" b="1" dirty="0">
                        <a:solidFill>
                          <a:schemeClr val="tx1"/>
                        </a:solidFill>
                        <a:effectLst/>
                        <a:latin typeface="+mn-lt"/>
                        <a:ea typeface="Calibri"/>
                        <a:cs typeface="Times New Roman"/>
                      </a:endParaRPr>
                    </a:p>
                  </a:txBody>
                  <a:tcPr marL="119431" marR="119431" marT="0" marB="0" anchor="ctr"/>
                </a:tc>
                <a:tc>
                  <a:txBody>
                    <a:bodyPr/>
                    <a:lstStyle/>
                    <a:p>
                      <a:pPr marL="0" marR="0" algn="ctr">
                        <a:lnSpc>
                          <a:spcPct val="115000"/>
                        </a:lnSpc>
                        <a:spcBef>
                          <a:spcPts val="0"/>
                        </a:spcBef>
                        <a:spcAft>
                          <a:spcPts val="600"/>
                        </a:spcAft>
                      </a:pPr>
                      <a:r>
                        <a:rPr lang="en-US" sz="2000" dirty="0">
                          <a:effectLst/>
                        </a:rPr>
                        <a:t>.</a:t>
                      </a:r>
                      <a:r>
                        <a:rPr lang="en-US" sz="2000" dirty="0" err="1">
                          <a:effectLst/>
                        </a:rPr>
                        <a:t>ipa</a:t>
                      </a:r>
                      <a:endParaRPr lang="en-US" sz="2000" b="1" dirty="0">
                        <a:solidFill>
                          <a:schemeClr val="tx1"/>
                        </a:solidFill>
                        <a:effectLst/>
                        <a:latin typeface="+mn-lt"/>
                        <a:ea typeface="Calibri"/>
                        <a:cs typeface="Times New Roman"/>
                      </a:endParaRPr>
                    </a:p>
                  </a:txBody>
                  <a:tcPr marL="119431" marR="119431" marT="0" marB="0" anchor="ctr"/>
                </a:tc>
                <a:tc>
                  <a:txBody>
                    <a:bodyPr/>
                    <a:lstStyle/>
                    <a:p>
                      <a:pPr marL="0" marR="0" algn="ctr">
                        <a:lnSpc>
                          <a:spcPct val="115000"/>
                        </a:lnSpc>
                        <a:spcBef>
                          <a:spcPts val="0"/>
                        </a:spcBef>
                        <a:spcAft>
                          <a:spcPts val="600"/>
                        </a:spcAft>
                      </a:pPr>
                      <a:r>
                        <a:rPr lang="en-US" sz="2000" dirty="0">
                          <a:effectLst/>
                        </a:rPr>
                        <a:t>.</a:t>
                      </a:r>
                      <a:r>
                        <a:rPr lang="en-US" sz="2000" dirty="0" err="1">
                          <a:effectLst/>
                        </a:rPr>
                        <a:t>apk</a:t>
                      </a:r>
                      <a:endParaRPr lang="en-US" sz="2000" b="1" dirty="0">
                        <a:solidFill>
                          <a:schemeClr val="tx1"/>
                        </a:solidFill>
                        <a:effectLst/>
                        <a:latin typeface="+mn-lt"/>
                        <a:ea typeface="Calibri"/>
                        <a:cs typeface="Times New Roman"/>
                      </a:endParaRPr>
                    </a:p>
                  </a:txBody>
                  <a:tcPr marL="119431" marR="119431" marT="0" marB="0" anchor="ctr"/>
                </a:tc>
                <a:tc vMerge="1">
                  <a:txBody>
                    <a:bodyPr/>
                    <a:lstStyle/>
                    <a:p>
                      <a:endParaRPr lang="en-US"/>
                    </a:p>
                  </a:txBody>
                  <a:tcPr/>
                </a:tc>
                <a:tc vMerge="1">
                  <a:txBody>
                    <a:bodyPr/>
                    <a:lstStyle/>
                    <a:p>
                      <a:endParaRPr lang="en-US"/>
                    </a:p>
                  </a:txBody>
                  <a:tcPr/>
                </a:tc>
              </a:tr>
              <a:tr h="469211">
                <a:tc>
                  <a:txBody>
                    <a:bodyPr/>
                    <a:lstStyle/>
                    <a:p>
                      <a:pPr marL="0" marR="0">
                        <a:lnSpc>
                          <a:spcPct val="115000"/>
                        </a:lnSpc>
                        <a:spcBef>
                          <a:spcPts val="0"/>
                        </a:spcBef>
                        <a:spcAft>
                          <a:spcPts val="0"/>
                        </a:spcAft>
                      </a:pPr>
                      <a:r>
                        <a:rPr lang="en-US" sz="1800" smtClean="0">
                          <a:effectLst/>
                        </a:rPr>
                        <a:t>Windows 8 Pro/Ent</a:t>
                      </a:r>
                      <a:endParaRPr lang="en-US" sz="1800" b="1" dirty="0">
                        <a:solidFill>
                          <a:schemeClr val="tx1"/>
                        </a:solidFill>
                        <a:effectLst/>
                        <a:latin typeface="+mn-lt"/>
                        <a:ea typeface="Calibri"/>
                        <a:cs typeface="Times New Roman"/>
                      </a:endParaRPr>
                    </a:p>
                  </a:txBody>
                  <a:tcPr marL="119431" marR="119431" marT="0" marB="0" anchor="ctr"/>
                </a:tc>
                <a:tc>
                  <a:txBody>
                    <a:bodyPr/>
                    <a:lstStyle/>
                    <a:p>
                      <a:pPr marL="0" marR="0" algn="ctr">
                        <a:lnSpc>
                          <a:spcPct val="115000"/>
                        </a:lnSpc>
                        <a:spcBef>
                          <a:spcPts val="0"/>
                        </a:spcBef>
                        <a:spcAft>
                          <a:spcPts val="0"/>
                        </a:spcAft>
                      </a:pPr>
                      <a:r>
                        <a:rPr lang="en-US" sz="2200" dirty="0" smtClean="0">
                          <a:effectLst/>
                        </a:rPr>
                        <a:t>√</a:t>
                      </a:r>
                      <a:endParaRPr lang="en-US" sz="2200" b="1" dirty="0" smtClean="0">
                        <a:solidFill>
                          <a:schemeClr val="tx1"/>
                        </a:solidFill>
                        <a:effectLst/>
                        <a:latin typeface="+mn-lt"/>
                        <a:ea typeface="Calibri"/>
                        <a:cs typeface="Times New Roman"/>
                      </a:endParaRPr>
                    </a:p>
                  </a:txBody>
                  <a:tcPr marL="119431" marR="119431" marT="0" marB="0" anchor="ctr"/>
                </a:tc>
                <a:tc>
                  <a:txBody>
                    <a:bodyPr/>
                    <a:lstStyle/>
                    <a:p>
                      <a:pPr marL="0" marR="0" indent="0" algn="ctr" defTabSz="685845" rtl="0" eaLnBrk="1" fontAlgn="auto" latinLnBrk="0" hangingPunct="1">
                        <a:lnSpc>
                          <a:spcPct val="115000"/>
                        </a:lnSpc>
                        <a:spcBef>
                          <a:spcPts val="0"/>
                        </a:spcBef>
                        <a:spcAft>
                          <a:spcPts val="0"/>
                        </a:spcAft>
                        <a:buClrTx/>
                        <a:buSzTx/>
                        <a:buFontTx/>
                        <a:buNone/>
                        <a:tabLst/>
                        <a:defRPr/>
                      </a:pPr>
                      <a:r>
                        <a:rPr lang="en-US" sz="2200" kern="1200" dirty="0" smtClean="0">
                          <a:effectLst/>
                        </a:rPr>
                        <a:t>√</a:t>
                      </a:r>
                      <a:endParaRPr lang="en-US" sz="2200" b="1" kern="1200" dirty="0" smtClean="0">
                        <a:solidFill>
                          <a:schemeClr val="tx1"/>
                        </a:solidFill>
                        <a:effectLst/>
                        <a:latin typeface="+mn-lt"/>
                        <a:ea typeface="Calibri"/>
                        <a:cs typeface="Times New Roman"/>
                      </a:endParaRPr>
                    </a:p>
                  </a:txBody>
                  <a:tcPr marL="119431" marR="119431" marT="0" marB="0" anchor="ctr"/>
                </a:tc>
                <a:tc>
                  <a:txBody>
                    <a:bodyPr/>
                    <a:lstStyle/>
                    <a:p>
                      <a:pPr algn="ctr">
                        <a:lnSpc>
                          <a:spcPct val="115000"/>
                        </a:lnSpc>
                      </a:pPr>
                      <a:endParaRPr lang="en-US" sz="1400" dirty="0">
                        <a:solidFill>
                          <a:schemeClr val="tx1"/>
                        </a:solidFill>
                        <a:effectLst/>
                        <a:latin typeface="+mn-lt"/>
                        <a:cs typeface="Times New Roman"/>
                      </a:endParaRPr>
                    </a:p>
                  </a:txBody>
                  <a:tcPr marL="119431" marR="119431" marT="0" marB="0" anchor="ctr"/>
                </a:tc>
                <a:tc>
                  <a:txBody>
                    <a:bodyPr/>
                    <a:lstStyle/>
                    <a:p>
                      <a:pPr>
                        <a:lnSpc>
                          <a:spcPct val="115000"/>
                        </a:lnSpc>
                      </a:pPr>
                      <a:endParaRPr lang="en-US" sz="1400" kern="1200" dirty="0">
                        <a:solidFill>
                          <a:schemeClr val="tx1"/>
                        </a:solidFill>
                        <a:effectLst/>
                        <a:latin typeface="+mn-lt"/>
                        <a:ea typeface="+mn-ea"/>
                        <a:cs typeface="+mn-cs"/>
                      </a:endParaRPr>
                    </a:p>
                  </a:txBody>
                  <a:tcPr marL="119431" marR="119431" marT="0" marB="0" anchor="ctr"/>
                </a:tc>
                <a:tc>
                  <a:txBody>
                    <a:bodyPr/>
                    <a:lstStyle/>
                    <a:p>
                      <a:pPr>
                        <a:lnSpc>
                          <a:spcPct val="115000"/>
                        </a:lnSpc>
                      </a:pPr>
                      <a:endParaRPr lang="en-US" sz="1400" dirty="0">
                        <a:solidFill>
                          <a:schemeClr val="tx1"/>
                        </a:solidFill>
                        <a:effectLst/>
                        <a:latin typeface="+mn-lt"/>
                        <a:cs typeface="Times New Roman"/>
                      </a:endParaRPr>
                    </a:p>
                  </a:txBody>
                  <a:tcPr marL="119431" marR="119431" marT="0" marB="0" anchor="ctr"/>
                </a:tc>
                <a:tc>
                  <a:txBody>
                    <a:bodyPr/>
                    <a:lstStyle/>
                    <a:p>
                      <a:pPr marL="0" marR="0" indent="0" algn="ctr" defTabSz="685845" rtl="0" eaLnBrk="1" fontAlgn="auto" latinLnBrk="0" hangingPunct="1">
                        <a:lnSpc>
                          <a:spcPct val="115000"/>
                        </a:lnSpc>
                        <a:spcBef>
                          <a:spcPts val="0"/>
                        </a:spcBef>
                        <a:spcAft>
                          <a:spcPts val="0"/>
                        </a:spcAft>
                        <a:buClrTx/>
                        <a:buSzTx/>
                        <a:buFontTx/>
                        <a:buNone/>
                        <a:tabLst/>
                        <a:defRPr/>
                      </a:pPr>
                      <a:r>
                        <a:rPr lang="en-US" sz="2200" kern="1200" dirty="0" smtClean="0">
                          <a:effectLst/>
                        </a:rPr>
                        <a:t>√</a:t>
                      </a:r>
                      <a:endParaRPr lang="en-US" sz="2200" b="1" kern="1200" dirty="0" smtClean="0">
                        <a:solidFill>
                          <a:schemeClr val="tx1"/>
                        </a:solidFill>
                        <a:effectLst/>
                        <a:latin typeface="+mn-lt"/>
                        <a:ea typeface="Calibri"/>
                        <a:cs typeface="Times New Roman"/>
                      </a:endParaRPr>
                    </a:p>
                  </a:txBody>
                  <a:tcPr marL="119431" marR="119431" marT="0" marB="0" anchor="ctr"/>
                </a:tc>
                <a:tc>
                  <a:txBody>
                    <a:bodyPr/>
                    <a:lstStyle/>
                    <a:p>
                      <a:pPr marL="0" marR="0" indent="0" algn="ctr" defTabSz="685845" rtl="0" eaLnBrk="1" fontAlgn="auto" latinLnBrk="0" hangingPunct="1">
                        <a:lnSpc>
                          <a:spcPct val="115000"/>
                        </a:lnSpc>
                        <a:spcBef>
                          <a:spcPts val="0"/>
                        </a:spcBef>
                        <a:spcAft>
                          <a:spcPts val="0"/>
                        </a:spcAft>
                        <a:buClrTx/>
                        <a:buSzTx/>
                        <a:buFontTx/>
                        <a:buNone/>
                        <a:tabLst/>
                        <a:defRPr/>
                      </a:pPr>
                      <a:r>
                        <a:rPr lang="en-US" sz="2200" kern="1200" dirty="0" smtClean="0">
                          <a:effectLst/>
                        </a:rPr>
                        <a:t>√</a:t>
                      </a:r>
                      <a:endParaRPr lang="en-US" sz="2200" b="1" kern="1200" dirty="0" smtClean="0">
                        <a:solidFill>
                          <a:schemeClr val="tx1"/>
                        </a:solidFill>
                        <a:effectLst/>
                        <a:latin typeface="+mn-lt"/>
                        <a:ea typeface="Calibri"/>
                        <a:cs typeface="Times New Roman"/>
                      </a:endParaRPr>
                    </a:p>
                  </a:txBody>
                  <a:tcPr marL="119431" marR="119431" marT="0" marB="0" anchor="ctr"/>
                </a:tc>
              </a:tr>
              <a:tr h="469211">
                <a:tc>
                  <a:txBody>
                    <a:bodyPr/>
                    <a:lstStyle/>
                    <a:p>
                      <a:pPr marL="0" marR="0">
                        <a:lnSpc>
                          <a:spcPct val="115000"/>
                        </a:lnSpc>
                        <a:spcBef>
                          <a:spcPts val="0"/>
                        </a:spcBef>
                        <a:spcAft>
                          <a:spcPts val="0"/>
                        </a:spcAft>
                      </a:pPr>
                      <a:r>
                        <a:rPr lang="en-US" sz="1800" dirty="0">
                          <a:effectLst/>
                        </a:rPr>
                        <a:t>Windows RT</a:t>
                      </a:r>
                      <a:endParaRPr lang="en-US" sz="1800" b="1" dirty="0">
                        <a:solidFill>
                          <a:schemeClr val="tx1"/>
                        </a:solidFill>
                        <a:effectLst/>
                        <a:latin typeface="+mn-lt"/>
                        <a:ea typeface="Calibri"/>
                        <a:cs typeface="Times New Roman"/>
                      </a:endParaRPr>
                    </a:p>
                  </a:txBody>
                  <a:tcPr marL="119431" marR="119431" marT="0" marB="0" anchor="ctr"/>
                </a:tc>
                <a:tc>
                  <a:txBody>
                    <a:bodyPr/>
                    <a:lstStyle/>
                    <a:p>
                      <a:pPr marL="0" marR="0" algn="ctr">
                        <a:lnSpc>
                          <a:spcPct val="115000"/>
                        </a:lnSpc>
                        <a:spcBef>
                          <a:spcPts val="0"/>
                        </a:spcBef>
                        <a:spcAft>
                          <a:spcPts val="0"/>
                        </a:spcAft>
                      </a:pPr>
                      <a:r>
                        <a:rPr lang="en-US" sz="1800" kern="1200" dirty="0">
                          <a:effectLst/>
                        </a:rPr>
                        <a:t>**</a:t>
                      </a:r>
                      <a:endParaRPr lang="en-US" sz="1800" kern="1200" dirty="0">
                        <a:solidFill>
                          <a:schemeClr val="tx1"/>
                        </a:solidFill>
                        <a:effectLst/>
                        <a:latin typeface="+mn-lt"/>
                        <a:ea typeface="+mn-ea"/>
                        <a:cs typeface="+mn-cs"/>
                      </a:endParaRPr>
                    </a:p>
                  </a:txBody>
                  <a:tcPr marL="119431" marR="119431" marT="0" marB="0" anchor="ctr"/>
                </a:tc>
                <a:tc>
                  <a:txBody>
                    <a:bodyPr/>
                    <a:lstStyle/>
                    <a:p>
                      <a:pPr marL="0" marR="0" indent="0" algn="ctr" defTabSz="685845" rtl="0" eaLnBrk="1" fontAlgn="auto" latinLnBrk="0" hangingPunct="1">
                        <a:lnSpc>
                          <a:spcPct val="115000"/>
                        </a:lnSpc>
                        <a:spcBef>
                          <a:spcPts val="0"/>
                        </a:spcBef>
                        <a:spcAft>
                          <a:spcPts val="0"/>
                        </a:spcAft>
                        <a:buClrTx/>
                        <a:buSzTx/>
                        <a:buFontTx/>
                        <a:buNone/>
                        <a:tabLst/>
                        <a:defRPr/>
                      </a:pPr>
                      <a:r>
                        <a:rPr lang="en-US" sz="2200" kern="1200" dirty="0" smtClean="0">
                          <a:effectLst/>
                        </a:rPr>
                        <a:t>√</a:t>
                      </a:r>
                      <a:endParaRPr lang="en-US" sz="2200" b="1" kern="1200" dirty="0" smtClean="0">
                        <a:solidFill>
                          <a:schemeClr val="tx1"/>
                        </a:solidFill>
                        <a:effectLst/>
                        <a:latin typeface="+mn-lt"/>
                        <a:ea typeface="Calibri"/>
                        <a:cs typeface="Times New Roman"/>
                      </a:endParaRPr>
                    </a:p>
                  </a:txBody>
                  <a:tcPr marL="119431" marR="119431" marT="0" marB="0" anchor="ctr"/>
                </a:tc>
                <a:tc>
                  <a:txBody>
                    <a:bodyPr/>
                    <a:lstStyle/>
                    <a:p>
                      <a:pPr algn="ctr">
                        <a:lnSpc>
                          <a:spcPct val="115000"/>
                        </a:lnSpc>
                      </a:pPr>
                      <a:endParaRPr lang="en-US" sz="1400" dirty="0">
                        <a:solidFill>
                          <a:schemeClr val="tx1"/>
                        </a:solidFill>
                        <a:effectLst/>
                        <a:latin typeface="+mn-lt"/>
                        <a:cs typeface="Times New Roman"/>
                      </a:endParaRPr>
                    </a:p>
                  </a:txBody>
                  <a:tcPr marL="119431" marR="119431" marT="0" marB="0" anchor="ctr"/>
                </a:tc>
                <a:tc>
                  <a:txBody>
                    <a:bodyPr/>
                    <a:lstStyle/>
                    <a:p>
                      <a:pPr>
                        <a:lnSpc>
                          <a:spcPct val="115000"/>
                        </a:lnSpc>
                      </a:pPr>
                      <a:endParaRPr lang="en-US" sz="1400" kern="1200" dirty="0">
                        <a:solidFill>
                          <a:schemeClr val="tx1"/>
                        </a:solidFill>
                        <a:effectLst/>
                        <a:latin typeface="+mn-lt"/>
                        <a:ea typeface="+mn-ea"/>
                        <a:cs typeface="+mn-cs"/>
                      </a:endParaRPr>
                    </a:p>
                  </a:txBody>
                  <a:tcPr marL="119431" marR="119431" marT="0" marB="0" anchor="ctr"/>
                </a:tc>
                <a:tc>
                  <a:txBody>
                    <a:bodyPr/>
                    <a:lstStyle/>
                    <a:p>
                      <a:pPr>
                        <a:lnSpc>
                          <a:spcPct val="115000"/>
                        </a:lnSpc>
                      </a:pPr>
                      <a:endParaRPr lang="en-US" sz="1400" dirty="0">
                        <a:solidFill>
                          <a:schemeClr val="tx1"/>
                        </a:solidFill>
                        <a:effectLst/>
                        <a:latin typeface="+mn-lt"/>
                        <a:cs typeface="Times New Roman"/>
                      </a:endParaRPr>
                    </a:p>
                  </a:txBody>
                  <a:tcPr marL="119431" marR="119431" marT="0" marB="0" anchor="ctr"/>
                </a:tc>
                <a:tc>
                  <a:txBody>
                    <a:bodyPr/>
                    <a:lstStyle/>
                    <a:p>
                      <a:pPr marL="0" marR="0" indent="0" algn="ctr" defTabSz="685845" rtl="0" eaLnBrk="1" fontAlgn="auto" latinLnBrk="0" hangingPunct="1">
                        <a:lnSpc>
                          <a:spcPct val="115000"/>
                        </a:lnSpc>
                        <a:spcBef>
                          <a:spcPts val="0"/>
                        </a:spcBef>
                        <a:spcAft>
                          <a:spcPts val="0"/>
                        </a:spcAft>
                        <a:buClrTx/>
                        <a:buSzTx/>
                        <a:buFontTx/>
                        <a:buNone/>
                        <a:tabLst/>
                        <a:defRPr/>
                      </a:pPr>
                      <a:r>
                        <a:rPr kumimoji="0" lang="en-US" sz="2200" u="none" strike="noStrike" kern="1200" cap="none" spc="0" normalizeH="0" baseline="0" noProof="0" dirty="0" smtClean="0">
                          <a:ln>
                            <a:noFill/>
                          </a:ln>
                          <a:effectLst/>
                          <a:uLnTx/>
                          <a:uFillTx/>
                        </a:rPr>
                        <a:t>√</a:t>
                      </a:r>
                      <a:endParaRPr lang="en-US" sz="1400" dirty="0" smtClean="0">
                        <a:solidFill>
                          <a:schemeClr val="tx1"/>
                        </a:solidFill>
                        <a:effectLst/>
                        <a:latin typeface="+mn-lt"/>
                        <a:ea typeface="Calibri"/>
                        <a:cs typeface="Times New Roman"/>
                      </a:endParaRPr>
                    </a:p>
                  </a:txBody>
                  <a:tcPr marL="119431" marR="119431" marT="0" marB="0" anchor="ctr"/>
                </a:tc>
                <a:tc>
                  <a:txBody>
                    <a:bodyPr/>
                    <a:lstStyle/>
                    <a:p>
                      <a:pPr marL="0" marR="0" indent="0" algn="ctr" defTabSz="685845" rtl="0" eaLnBrk="1" fontAlgn="auto" latinLnBrk="0" hangingPunct="1">
                        <a:lnSpc>
                          <a:spcPct val="115000"/>
                        </a:lnSpc>
                        <a:spcBef>
                          <a:spcPts val="0"/>
                        </a:spcBef>
                        <a:spcAft>
                          <a:spcPts val="0"/>
                        </a:spcAft>
                        <a:buClrTx/>
                        <a:buSzTx/>
                        <a:buFontTx/>
                        <a:buNone/>
                        <a:tabLst/>
                        <a:defRPr/>
                      </a:pPr>
                      <a:r>
                        <a:rPr kumimoji="0" lang="en-US" sz="2200" u="none" strike="noStrike" kern="1200" cap="none" spc="0" normalizeH="0" baseline="0" noProof="0" dirty="0" smtClean="0">
                          <a:ln>
                            <a:noFill/>
                          </a:ln>
                          <a:effectLst/>
                          <a:uLnTx/>
                          <a:uFillTx/>
                        </a:rPr>
                        <a:t>√</a:t>
                      </a:r>
                      <a:endParaRPr lang="en-US" sz="1400" dirty="0" smtClean="0">
                        <a:solidFill>
                          <a:schemeClr val="tx1"/>
                        </a:solidFill>
                        <a:effectLst/>
                        <a:latin typeface="+mn-lt"/>
                        <a:ea typeface="Calibri"/>
                        <a:cs typeface="Times New Roman"/>
                      </a:endParaRPr>
                    </a:p>
                  </a:txBody>
                  <a:tcPr marL="119431" marR="119431" marT="0" marB="0" anchor="ctr"/>
                </a:tc>
              </a:tr>
              <a:tr h="469211">
                <a:tc>
                  <a:txBody>
                    <a:bodyPr/>
                    <a:lstStyle/>
                    <a:p>
                      <a:pPr marL="0" marR="0">
                        <a:lnSpc>
                          <a:spcPct val="115000"/>
                        </a:lnSpc>
                        <a:spcBef>
                          <a:spcPts val="0"/>
                        </a:spcBef>
                        <a:spcAft>
                          <a:spcPts val="0"/>
                        </a:spcAft>
                      </a:pPr>
                      <a:r>
                        <a:rPr lang="en-US" sz="1800" dirty="0" err="1">
                          <a:effectLst/>
                        </a:rPr>
                        <a:t>iOS</a:t>
                      </a:r>
                      <a:r>
                        <a:rPr lang="en-US" sz="1800" dirty="0">
                          <a:effectLst/>
                        </a:rPr>
                        <a:t> </a:t>
                      </a:r>
                      <a:endParaRPr lang="en-US" sz="1800" b="1" dirty="0">
                        <a:solidFill>
                          <a:schemeClr val="tx1"/>
                        </a:solidFill>
                        <a:effectLst/>
                        <a:latin typeface="+mn-lt"/>
                        <a:ea typeface="Calibri"/>
                        <a:cs typeface="Times New Roman"/>
                      </a:endParaRPr>
                    </a:p>
                  </a:txBody>
                  <a:tcPr marL="119431" marR="119431" marT="0" marB="0" anchor="ctr"/>
                </a:tc>
                <a:tc>
                  <a:txBody>
                    <a:bodyPr/>
                    <a:lstStyle/>
                    <a:p>
                      <a:pPr marL="0" marR="0">
                        <a:lnSpc>
                          <a:spcPct val="115000"/>
                        </a:lnSpc>
                        <a:spcBef>
                          <a:spcPts val="0"/>
                        </a:spcBef>
                        <a:spcAft>
                          <a:spcPts val="0"/>
                        </a:spcAft>
                      </a:pPr>
                      <a:r>
                        <a:rPr lang="en-US" sz="1400" dirty="0" smtClean="0">
                          <a:effectLst/>
                        </a:rPr>
                        <a:t> </a:t>
                      </a:r>
                      <a:endParaRPr lang="en-US" sz="1400" dirty="0">
                        <a:solidFill>
                          <a:schemeClr val="tx1"/>
                        </a:solidFill>
                        <a:effectLst/>
                        <a:latin typeface="+mn-lt"/>
                        <a:ea typeface="Calibri"/>
                        <a:cs typeface="Times New Roman"/>
                      </a:endParaRPr>
                    </a:p>
                  </a:txBody>
                  <a:tcPr marL="119431" marR="119431" marT="0" marB="0" anchor="ctr"/>
                </a:tc>
                <a:tc>
                  <a:txBody>
                    <a:bodyPr/>
                    <a:lstStyle/>
                    <a:p>
                      <a:pPr>
                        <a:lnSpc>
                          <a:spcPct val="115000"/>
                        </a:lnSpc>
                      </a:pPr>
                      <a:endParaRPr lang="en-US" sz="1400" dirty="0">
                        <a:solidFill>
                          <a:schemeClr val="tx1"/>
                        </a:solidFill>
                        <a:effectLst/>
                        <a:latin typeface="+mn-lt"/>
                        <a:cs typeface="Times New Roman"/>
                      </a:endParaRPr>
                    </a:p>
                  </a:txBody>
                  <a:tcPr marL="119431" marR="119431" marT="0" marB="0" anchor="ctr"/>
                </a:tc>
                <a:tc>
                  <a:txBody>
                    <a:bodyPr/>
                    <a:lstStyle/>
                    <a:p>
                      <a:pPr>
                        <a:lnSpc>
                          <a:spcPct val="115000"/>
                        </a:lnSpc>
                      </a:pPr>
                      <a:endParaRPr lang="en-US" sz="1400" dirty="0">
                        <a:solidFill>
                          <a:schemeClr val="tx1"/>
                        </a:solidFill>
                        <a:effectLst/>
                        <a:latin typeface="+mn-lt"/>
                        <a:cs typeface="Times New Roman"/>
                      </a:endParaRPr>
                    </a:p>
                  </a:txBody>
                  <a:tcPr marL="119431" marR="119431" marT="0" marB="0" anchor="ctr"/>
                </a:tc>
                <a:tc>
                  <a:txBody>
                    <a:bodyPr/>
                    <a:lstStyle/>
                    <a:p>
                      <a:pPr marL="0" marR="0" algn="ctr">
                        <a:lnSpc>
                          <a:spcPct val="115000"/>
                        </a:lnSpc>
                        <a:spcBef>
                          <a:spcPts val="0"/>
                        </a:spcBef>
                        <a:spcAft>
                          <a:spcPts val="0"/>
                        </a:spcAft>
                      </a:pPr>
                      <a:r>
                        <a:rPr kumimoji="0" lang="en-US" sz="2200" u="none" strike="noStrike" kern="1200" cap="none" spc="0" normalizeH="0" baseline="0" noProof="0" dirty="0" smtClean="0">
                          <a:ln>
                            <a:noFill/>
                          </a:ln>
                          <a:effectLst/>
                          <a:uLnTx/>
                          <a:uFillTx/>
                        </a:rPr>
                        <a:t>√</a:t>
                      </a:r>
                      <a:endParaRPr lang="en-US" sz="1400" dirty="0">
                        <a:solidFill>
                          <a:schemeClr val="tx1"/>
                        </a:solidFill>
                        <a:effectLst/>
                        <a:latin typeface="+mn-lt"/>
                        <a:ea typeface="Calibri"/>
                        <a:cs typeface="Times New Roman"/>
                      </a:endParaRPr>
                    </a:p>
                  </a:txBody>
                  <a:tcPr marL="119431" marR="119431" marT="0" marB="0" anchor="ctr"/>
                </a:tc>
                <a:tc>
                  <a:txBody>
                    <a:bodyPr/>
                    <a:lstStyle/>
                    <a:p>
                      <a:pPr>
                        <a:lnSpc>
                          <a:spcPct val="115000"/>
                        </a:lnSpc>
                      </a:pPr>
                      <a:endParaRPr lang="en-US" sz="1400" dirty="0">
                        <a:solidFill>
                          <a:schemeClr val="tx1"/>
                        </a:solidFill>
                        <a:effectLst/>
                        <a:latin typeface="+mn-lt"/>
                        <a:cs typeface="Times New Roman"/>
                      </a:endParaRPr>
                    </a:p>
                  </a:txBody>
                  <a:tcPr marL="119431" marR="119431" marT="0" marB="0" anchor="ctr"/>
                </a:tc>
                <a:tc>
                  <a:txBody>
                    <a:bodyPr/>
                    <a:lstStyle/>
                    <a:p>
                      <a:pPr marL="0" marR="0" algn="ctr">
                        <a:lnSpc>
                          <a:spcPct val="115000"/>
                        </a:lnSpc>
                        <a:spcBef>
                          <a:spcPts val="0"/>
                        </a:spcBef>
                        <a:spcAft>
                          <a:spcPts val="0"/>
                        </a:spcAft>
                      </a:pPr>
                      <a:r>
                        <a:rPr kumimoji="0" lang="en-US" sz="2200" u="none" strike="noStrike" kern="1200" cap="none" spc="0" normalizeH="0" baseline="0" noProof="0" dirty="0" smtClean="0">
                          <a:ln>
                            <a:noFill/>
                          </a:ln>
                          <a:effectLst/>
                          <a:uLnTx/>
                          <a:uFillTx/>
                        </a:rPr>
                        <a:t>√</a:t>
                      </a:r>
                      <a:endParaRPr lang="en-US" sz="1400" dirty="0">
                        <a:solidFill>
                          <a:schemeClr val="tx1"/>
                        </a:solidFill>
                        <a:effectLst/>
                        <a:latin typeface="+mn-lt"/>
                        <a:ea typeface="Calibri"/>
                        <a:cs typeface="Times New Roman"/>
                      </a:endParaRPr>
                    </a:p>
                  </a:txBody>
                  <a:tcPr marL="119431" marR="119431" marT="0" marB="0" anchor="ctr"/>
                </a:tc>
                <a:tc>
                  <a:txBody>
                    <a:bodyPr/>
                    <a:lstStyle/>
                    <a:p>
                      <a:pPr marL="0" marR="0" algn="ctr">
                        <a:lnSpc>
                          <a:spcPct val="115000"/>
                        </a:lnSpc>
                        <a:spcBef>
                          <a:spcPts val="0"/>
                        </a:spcBef>
                        <a:spcAft>
                          <a:spcPts val="0"/>
                        </a:spcAft>
                      </a:pPr>
                      <a:r>
                        <a:rPr kumimoji="0" lang="en-US" sz="2200" u="none" strike="noStrike" kern="1200" cap="none" spc="0" normalizeH="0" baseline="0" noProof="0" dirty="0" smtClean="0">
                          <a:ln>
                            <a:noFill/>
                          </a:ln>
                          <a:effectLst/>
                          <a:uLnTx/>
                          <a:uFillTx/>
                        </a:rPr>
                        <a:t>√</a:t>
                      </a:r>
                      <a:endParaRPr lang="en-US" sz="1400" dirty="0">
                        <a:solidFill>
                          <a:schemeClr val="tx1"/>
                        </a:solidFill>
                        <a:effectLst/>
                        <a:latin typeface="+mn-lt"/>
                        <a:ea typeface="Calibri"/>
                        <a:cs typeface="Times New Roman"/>
                      </a:endParaRPr>
                    </a:p>
                  </a:txBody>
                  <a:tcPr marL="119431" marR="119431" marT="0" marB="0" anchor="ctr"/>
                </a:tc>
              </a:tr>
              <a:tr h="469211">
                <a:tc>
                  <a:txBody>
                    <a:bodyPr/>
                    <a:lstStyle/>
                    <a:p>
                      <a:pPr marL="0" marR="0">
                        <a:lnSpc>
                          <a:spcPct val="115000"/>
                        </a:lnSpc>
                        <a:spcBef>
                          <a:spcPts val="0"/>
                        </a:spcBef>
                        <a:spcAft>
                          <a:spcPts val="0"/>
                        </a:spcAft>
                      </a:pPr>
                      <a:r>
                        <a:rPr lang="en-US" sz="1800" dirty="0">
                          <a:effectLst/>
                        </a:rPr>
                        <a:t>Android </a:t>
                      </a:r>
                      <a:endParaRPr lang="en-US" sz="1800" b="1" dirty="0">
                        <a:solidFill>
                          <a:schemeClr val="tx1"/>
                        </a:solidFill>
                        <a:effectLst/>
                        <a:latin typeface="+mn-lt"/>
                        <a:ea typeface="Calibri"/>
                        <a:cs typeface="Times New Roman"/>
                      </a:endParaRPr>
                    </a:p>
                  </a:txBody>
                  <a:tcPr marL="119431" marR="119431" marT="0" marB="0" anchor="ctr"/>
                </a:tc>
                <a:tc>
                  <a:txBody>
                    <a:bodyPr/>
                    <a:lstStyle/>
                    <a:p>
                      <a:pPr marL="0" marR="0">
                        <a:lnSpc>
                          <a:spcPct val="115000"/>
                        </a:lnSpc>
                        <a:spcBef>
                          <a:spcPts val="0"/>
                        </a:spcBef>
                        <a:spcAft>
                          <a:spcPts val="0"/>
                        </a:spcAft>
                      </a:pPr>
                      <a:endParaRPr lang="en-US" sz="1400" dirty="0">
                        <a:solidFill>
                          <a:schemeClr val="tx1"/>
                        </a:solidFill>
                        <a:effectLst/>
                        <a:latin typeface="+mn-lt"/>
                        <a:ea typeface="Calibri"/>
                        <a:cs typeface="Times New Roman"/>
                      </a:endParaRPr>
                    </a:p>
                  </a:txBody>
                  <a:tcPr marL="119431" marR="119431" marT="0" marB="0" anchor="ctr"/>
                </a:tc>
                <a:tc>
                  <a:txBody>
                    <a:bodyPr/>
                    <a:lstStyle/>
                    <a:p>
                      <a:pPr>
                        <a:lnSpc>
                          <a:spcPct val="115000"/>
                        </a:lnSpc>
                      </a:pPr>
                      <a:endParaRPr lang="en-US" sz="1400" dirty="0">
                        <a:solidFill>
                          <a:schemeClr val="tx1"/>
                        </a:solidFill>
                        <a:effectLst/>
                        <a:latin typeface="+mn-lt"/>
                        <a:cs typeface="Times New Roman"/>
                      </a:endParaRPr>
                    </a:p>
                  </a:txBody>
                  <a:tcPr marL="119431" marR="119431" marT="0" marB="0" anchor="ctr"/>
                </a:tc>
                <a:tc>
                  <a:txBody>
                    <a:bodyPr/>
                    <a:lstStyle/>
                    <a:p>
                      <a:pPr>
                        <a:lnSpc>
                          <a:spcPct val="115000"/>
                        </a:lnSpc>
                      </a:pPr>
                      <a:endParaRPr lang="en-US" sz="1400" dirty="0">
                        <a:solidFill>
                          <a:schemeClr val="tx1"/>
                        </a:solidFill>
                        <a:effectLst/>
                        <a:latin typeface="+mn-lt"/>
                        <a:cs typeface="Times New Roman"/>
                      </a:endParaRPr>
                    </a:p>
                  </a:txBody>
                  <a:tcPr marL="119431" marR="119431" marT="0" marB="0" anchor="ctr"/>
                </a:tc>
                <a:tc>
                  <a:txBody>
                    <a:bodyPr/>
                    <a:lstStyle/>
                    <a:p>
                      <a:pPr>
                        <a:lnSpc>
                          <a:spcPct val="115000"/>
                        </a:lnSpc>
                      </a:pPr>
                      <a:endParaRPr lang="en-US" sz="1400" dirty="0">
                        <a:solidFill>
                          <a:schemeClr val="tx1"/>
                        </a:solidFill>
                        <a:effectLst/>
                        <a:latin typeface="+mn-lt"/>
                        <a:cs typeface="Times New Roman"/>
                      </a:endParaRPr>
                    </a:p>
                  </a:txBody>
                  <a:tcPr marL="119431" marR="119431" marT="0" marB="0" anchor="ctr"/>
                </a:tc>
                <a:tc>
                  <a:txBody>
                    <a:bodyPr/>
                    <a:lstStyle/>
                    <a:p>
                      <a:pPr marL="0" marR="0" algn="ctr">
                        <a:lnSpc>
                          <a:spcPct val="115000"/>
                        </a:lnSpc>
                        <a:spcBef>
                          <a:spcPts val="0"/>
                        </a:spcBef>
                        <a:spcAft>
                          <a:spcPts val="0"/>
                        </a:spcAft>
                      </a:pPr>
                      <a:r>
                        <a:rPr kumimoji="0" lang="en-US" sz="2200" u="none" strike="noStrike" kern="1200" cap="none" spc="0" normalizeH="0" baseline="0" noProof="0" dirty="0" smtClean="0">
                          <a:ln>
                            <a:noFill/>
                          </a:ln>
                          <a:effectLst/>
                          <a:uLnTx/>
                          <a:uFillTx/>
                        </a:rPr>
                        <a:t>√</a:t>
                      </a:r>
                      <a:endParaRPr lang="en-US" sz="1400" dirty="0">
                        <a:solidFill>
                          <a:schemeClr val="tx1"/>
                        </a:solidFill>
                        <a:effectLst/>
                        <a:latin typeface="+mn-lt"/>
                        <a:ea typeface="Calibri"/>
                        <a:cs typeface="Times New Roman"/>
                      </a:endParaRPr>
                    </a:p>
                  </a:txBody>
                  <a:tcPr marL="119431" marR="119431" marT="0" marB="0" anchor="ctr"/>
                </a:tc>
                <a:tc>
                  <a:txBody>
                    <a:bodyPr/>
                    <a:lstStyle/>
                    <a:p>
                      <a:pPr marL="0" marR="0" algn="ctr">
                        <a:lnSpc>
                          <a:spcPct val="115000"/>
                        </a:lnSpc>
                        <a:spcBef>
                          <a:spcPts val="0"/>
                        </a:spcBef>
                        <a:spcAft>
                          <a:spcPts val="0"/>
                        </a:spcAft>
                      </a:pPr>
                      <a:r>
                        <a:rPr kumimoji="0" lang="en-US" sz="2200" u="none" strike="noStrike" kern="1200" cap="none" spc="0" normalizeH="0" baseline="0" noProof="0" dirty="0" smtClean="0">
                          <a:ln>
                            <a:noFill/>
                          </a:ln>
                          <a:effectLst/>
                          <a:uLnTx/>
                          <a:uFillTx/>
                        </a:rPr>
                        <a:t>√</a:t>
                      </a:r>
                      <a:endParaRPr kumimoji="0" lang="en-US" sz="2200" u="none" strike="noStrike" kern="1200" cap="none" spc="0" normalizeH="0" baseline="0" dirty="0">
                        <a:ln>
                          <a:noFill/>
                        </a:ln>
                        <a:solidFill>
                          <a:schemeClr val="tx1"/>
                        </a:solidFill>
                        <a:effectLst/>
                        <a:uLnTx/>
                        <a:uFillTx/>
                        <a:latin typeface="+mn-lt"/>
                        <a:ea typeface="+mn-ea"/>
                        <a:cs typeface="+mn-cs"/>
                      </a:endParaRPr>
                    </a:p>
                  </a:txBody>
                  <a:tcPr marL="119431" marR="119431" marT="0" marB="0" anchor="ctr"/>
                </a:tc>
                <a:tc>
                  <a:txBody>
                    <a:bodyPr/>
                    <a:lstStyle/>
                    <a:p>
                      <a:pPr marL="0" marR="0" indent="0" algn="ctr" defTabSz="685845" rtl="0" eaLnBrk="1" fontAlgn="auto" latinLnBrk="0" hangingPunct="1">
                        <a:lnSpc>
                          <a:spcPct val="115000"/>
                        </a:lnSpc>
                        <a:spcBef>
                          <a:spcPts val="0"/>
                        </a:spcBef>
                        <a:spcAft>
                          <a:spcPts val="0"/>
                        </a:spcAft>
                        <a:buClrTx/>
                        <a:buSzTx/>
                        <a:buFontTx/>
                        <a:buNone/>
                        <a:tabLst/>
                        <a:defRPr/>
                      </a:pPr>
                      <a:r>
                        <a:rPr kumimoji="0" lang="en-US" sz="2200" u="none" strike="noStrike" kern="1200" cap="none" spc="0" normalizeH="0" baseline="0" noProof="0" dirty="0" smtClean="0">
                          <a:ln>
                            <a:noFill/>
                          </a:ln>
                          <a:effectLst/>
                          <a:uLnTx/>
                          <a:uFillTx/>
                        </a:rPr>
                        <a:t>√</a:t>
                      </a:r>
                      <a:endParaRPr kumimoji="0" lang="en-US" sz="2200" u="none" strike="noStrike" kern="1200" cap="none" spc="0" normalizeH="0" baseline="0" dirty="0">
                        <a:ln>
                          <a:noFill/>
                        </a:ln>
                        <a:solidFill>
                          <a:schemeClr val="tx1"/>
                        </a:solidFill>
                        <a:effectLst/>
                        <a:uLnTx/>
                        <a:uFillTx/>
                        <a:latin typeface="+mn-lt"/>
                        <a:ea typeface="+mn-ea"/>
                        <a:cs typeface="+mn-cs"/>
                      </a:endParaRPr>
                    </a:p>
                  </a:txBody>
                  <a:tcPr marL="119431" marR="119431" marT="0" marB="0" anchor="ctr"/>
                </a:tc>
              </a:tr>
              <a:tr h="469211">
                <a:tc>
                  <a:txBody>
                    <a:bodyPr/>
                    <a:lstStyle/>
                    <a:p>
                      <a:pPr marL="0" marR="0">
                        <a:lnSpc>
                          <a:spcPct val="115000"/>
                        </a:lnSpc>
                        <a:spcBef>
                          <a:spcPts val="0"/>
                        </a:spcBef>
                        <a:spcAft>
                          <a:spcPts val="0"/>
                        </a:spcAft>
                      </a:pPr>
                      <a:r>
                        <a:rPr lang="en-US" sz="1800" dirty="0">
                          <a:effectLst/>
                        </a:rPr>
                        <a:t>WP8 </a:t>
                      </a:r>
                      <a:endParaRPr lang="en-US" sz="1800" b="1" dirty="0">
                        <a:solidFill>
                          <a:schemeClr val="tx1"/>
                        </a:solidFill>
                        <a:effectLst/>
                        <a:latin typeface="+mn-lt"/>
                        <a:ea typeface="Calibri"/>
                        <a:cs typeface="Times New Roman"/>
                      </a:endParaRPr>
                    </a:p>
                  </a:txBody>
                  <a:tcPr marL="119431" marR="119431" marT="0" marB="0" anchor="ctr"/>
                </a:tc>
                <a:tc>
                  <a:txBody>
                    <a:bodyPr/>
                    <a:lstStyle/>
                    <a:p>
                      <a:pPr marL="0" marR="0">
                        <a:lnSpc>
                          <a:spcPct val="115000"/>
                        </a:lnSpc>
                        <a:spcBef>
                          <a:spcPts val="0"/>
                        </a:spcBef>
                        <a:spcAft>
                          <a:spcPts val="0"/>
                        </a:spcAft>
                      </a:pPr>
                      <a:r>
                        <a:rPr lang="en-US" sz="1400">
                          <a:effectLst/>
                        </a:rPr>
                        <a:t> </a:t>
                      </a:r>
                      <a:endParaRPr lang="en-US" sz="1400">
                        <a:solidFill>
                          <a:schemeClr val="tx1"/>
                        </a:solidFill>
                        <a:effectLst/>
                        <a:latin typeface="+mn-lt"/>
                        <a:ea typeface="Calibri"/>
                        <a:cs typeface="Times New Roman"/>
                      </a:endParaRPr>
                    </a:p>
                  </a:txBody>
                  <a:tcPr marL="119431" marR="119431" marT="0" marB="0" anchor="ctr"/>
                </a:tc>
                <a:tc>
                  <a:txBody>
                    <a:bodyPr/>
                    <a:lstStyle/>
                    <a:p>
                      <a:pPr>
                        <a:lnSpc>
                          <a:spcPct val="115000"/>
                        </a:lnSpc>
                      </a:pPr>
                      <a:endParaRPr lang="en-US" sz="1400" dirty="0">
                        <a:solidFill>
                          <a:schemeClr val="tx1"/>
                        </a:solidFill>
                        <a:effectLst/>
                        <a:latin typeface="+mn-lt"/>
                        <a:cs typeface="Times New Roman"/>
                      </a:endParaRPr>
                    </a:p>
                  </a:txBody>
                  <a:tcPr marL="119431" marR="119431" marT="0" marB="0" anchor="ctr"/>
                </a:tc>
                <a:tc>
                  <a:txBody>
                    <a:bodyPr/>
                    <a:lstStyle/>
                    <a:p>
                      <a:pPr marL="0" marR="0" algn="ctr">
                        <a:lnSpc>
                          <a:spcPct val="115000"/>
                        </a:lnSpc>
                        <a:spcBef>
                          <a:spcPts val="0"/>
                        </a:spcBef>
                        <a:spcAft>
                          <a:spcPts val="0"/>
                        </a:spcAft>
                      </a:pPr>
                      <a:r>
                        <a:rPr kumimoji="0" lang="en-US" sz="2200" u="none" strike="noStrike" kern="1200" cap="none" spc="0" normalizeH="0" baseline="0" noProof="0" dirty="0" smtClean="0">
                          <a:ln>
                            <a:noFill/>
                          </a:ln>
                          <a:effectLst/>
                          <a:uLnTx/>
                          <a:uFillTx/>
                        </a:rPr>
                        <a:t>√</a:t>
                      </a:r>
                      <a:endParaRPr lang="en-US" sz="1400" dirty="0">
                        <a:solidFill>
                          <a:schemeClr val="tx1"/>
                        </a:solidFill>
                        <a:effectLst/>
                        <a:latin typeface="+mn-lt"/>
                        <a:ea typeface="Calibri"/>
                        <a:cs typeface="Times New Roman"/>
                      </a:endParaRPr>
                    </a:p>
                  </a:txBody>
                  <a:tcPr marL="119431" marR="119431" marT="0" marB="0" anchor="ctr"/>
                </a:tc>
                <a:tc>
                  <a:txBody>
                    <a:bodyPr/>
                    <a:lstStyle/>
                    <a:p>
                      <a:pPr>
                        <a:lnSpc>
                          <a:spcPct val="115000"/>
                        </a:lnSpc>
                      </a:pPr>
                      <a:endParaRPr lang="en-US" sz="1400" dirty="0">
                        <a:solidFill>
                          <a:schemeClr val="tx1"/>
                        </a:solidFill>
                        <a:effectLst/>
                        <a:latin typeface="+mn-lt"/>
                        <a:cs typeface="Times New Roman"/>
                      </a:endParaRPr>
                    </a:p>
                  </a:txBody>
                  <a:tcPr marL="119431" marR="119431" marT="0" marB="0" anchor="ctr"/>
                </a:tc>
                <a:tc>
                  <a:txBody>
                    <a:bodyPr/>
                    <a:lstStyle/>
                    <a:p>
                      <a:pPr>
                        <a:lnSpc>
                          <a:spcPct val="115000"/>
                        </a:lnSpc>
                      </a:pPr>
                      <a:endParaRPr lang="en-US" sz="1400" dirty="0">
                        <a:solidFill>
                          <a:schemeClr val="tx1"/>
                        </a:solidFill>
                        <a:effectLst/>
                        <a:latin typeface="+mn-lt"/>
                        <a:cs typeface="Times New Roman"/>
                      </a:endParaRPr>
                    </a:p>
                  </a:txBody>
                  <a:tcPr marL="119431" marR="119431" marT="0" marB="0" anchor="ctr"/>
                </a:tc>
                <a:tc>
                  <a:txBody>
                    <a:bodyPr/>
                    <a:lstStyle/>
                    <a:p>
                      <a:pPr marL="0" marR="0" algn="ctr">
                        <a:lnSpc>
                          <a:spcPct val="115000"/>
                        </a:lnSpc>
                        <a:spcBef>
                          <a:spcPts val="0"/>
                        </a:spcBef>
                        <a:spcAft>
                          <a:spcPts val="0"/>
                        </a:spcAft>
                      </a:pPr>
                      <a:r>
                        <a:rPr lang="en-US" sz="2200" kern="1200" dirty="0" smtClean="0">
                          <a:effectLst/>
                        </a:rPr>
                        <a:t>√</a:t>
                      </a:r>
                      <a:endParaRPr lang="en-US" sz="1400" dirty="0">
                        <a:solidFill>
                          <a:schemeClr val="tx1"/>
                        </a:solidFill>
                        <a:effectLst/>
                        <a:latin typeface="+mn-lt"/>
                        <a:ea typeface="Calibri"/>
                        <a:cs typeface="Times New Roman"/>
                      </a:endParaRPr>
                    </a:p>
                  </a:txBody>
                  <a:tcPr marL="119431" marR="119431" marT="0" marB="0" anchor="ctr"/>
                </a:tc>
                <a:tc>
                  <a:txBody>
                    <a:bodyPr/>
                    <a:lstStyle/>
                    <a:p>
                      <a:pPr marL="0" marR="0" algn="ctr">
                        <a:lnSpc>
                          <a:spcPct val="115000"/>
                        </a:lnSpc>
                        <a:spcBef>
                          <a:spcPts val="0"/>
                        </a:spcBef>
                        <a:spcAft>
                          <a:spcPts val="0"/>
                        </a:spcAft>
                      </a:pPr>
                      <a:r>
                        <a:rPr lang="en-US" sz="2200" kern="1200" dirty="0" smtClean="0">
                          <a:effectLst/>
                        </a:rPr>
                        <a:t>√</a:t>
                      </a:r>
                      <a:endParaRPr lang="en-US" sz="1400" dirty="0">
                        <a:solidFill>
                          <a:schemeClr val="tx1"/>
                        </a:solidFill>
                        <a:effectLst/>
                        <a:latin typeface="+mn-lt"/>
                        <a:ea typeface="Calibri"/>
                        <a:cs typeface="Times New Roman"/>
                      </a:endParaRPr>
                    </a:p>
                  </a:txBody>
                  <a:tcPr marL="119431" marR="119431" marT="0" marB="0" anchor="ctr"/>
                </a:tc>
              </a:tr>
              <a:tr h="469211">
                <a:tc>
                  <a:txBody>
                    <a:bodyPr/>
                    <a:lstStyle/>
                    <a:p>
                      <a:pPr marL="0" marR="0">
                        <a:lnSpc>
                          <a:spcPct val="115000"/>
                        </a:lnSpc>
                        <a:spcBef>
                          <a:spcPts val="0"/>
                        </a:spcBef>
                        <a:spcAft>
                          <a:spcPts val="0"/>
                        </a:spcAft>
                      </a:pPr>
                      <a:r>
                        <a:rPr lang="en-US" sz="1800" dirty="0">
                          <a:effectLst/>
                        </a:rPr>
                        <a:t>Windows 7 and below</a:t>
                      </a:r>
                      <a:endParaRPr lang="en-US" sz="1800" b="1" dirty="0">
                        <a:solidFill>
                          <a:schemeClr val="tx1"/>
                        </a:solidFill>
                        <a:effectLst/>
                        <a:latin typeface="+mn-lt"/>
                        <a:ea typeface="Calibri"/>
                        <a:cs typeface="Times New Roman"/>
                      </a:endParaRPr>
                    </a:p>
                  </a:txBody>
                  <a:tcPr marL="119431" marR="119431" marT="0" marB="0" anchor="ctr"/>
                </a:tc>
                <a:tc>
                  <a:txBody>
                    <a:bodyPr/>
                    <a:lstStyle/>
                    <a:p>
                      <a:pPr marL="0" marR="0" algn="ctr">
                        <a:lnSpc>
                          <a:spcPct val="115000"/>
                        </a:lnSpc>
                        <a:spcBef>
                          <a:spcPts val="0"/>
                        </a:spcBef>
                        <a:spcAft>
                          <a:spcPts val="0"/>
                        </a:spcAft>
                      </a:pPr>
                      <a:r>
                        <a:rPr kumimoji="0" lang="en-US" sz="2200" u="none" strike="noStrike" kern="1200" cap="none" spc="0" normalizeH="0" baseline="0" noProof="0" dirty="0" smtClean="0">
                          <a:ln>
                            <a:noFill/>
                          </a:ln>
                          <a:effectLst/>
                          <a:uLnTx/>
                          <a:uFillTx/>
                        </a:rPr>
                        <a:t>√</a:t>
                      </a:r>
                      <a:endParaRPr lang="en-US" sz="1400" dirty="0">
                        <a:solidFill>
                          <a:schemeClr val="tx1"/>
                        </a:solidFill>
                        <a:effectLst/>
                        <a:latin typeface="+mn-lt"/>
                        <a:ea typeface="Calibri"/>
                        <a:cs typeface="Times New Roman"/>
                      </a:endParaRPr>
                    </a:p>
                  </a:txBody>
                  <a:tcPr marL="119431" marR="119431" marT="0" marB="0" anchor="ctr"/>
                </a:tc>
                <a:tc>
                  <a:txBody>
                    <a:bodyPr/>
                    <a:lstStyle/>
                    <a:p>
                      <a:pPr>
                        <a:lnSpc>
                          <a:spcPct val="115000"/>
                        </a:lnSpc>
                      </a:pPr>
                      <a:endParaRPr lang="en-US" sz="1400" dirty="0">
                        <a:solidFill>
                          <a:schemeClr val="tx1"/>
                        </a:solidFill>
                        <a:effectLst/>
                        <a:latin typeface="+mn-lt"/>
                        <a:cs typeface="Times New Roman"/>
                      </a:endParaRPr>
                    </a:p>
                  </a:txBody>
                  <a:tcPr marL="119431" marR="119431" marT="0" marB="0" anchor="ctr"/>
                </a:tc>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mn-lt"/>
                        <a:ea typeface="Calibri"/>
                        <a:cs typeface="Times New Roman"/>
                      </a:endParaRPr>
                    </a:p>
                  </a:txBody>
                  <a:tcPr marL="119431" marR="119431" marT="0" marB="0" anchor="ctr"/>
                </a:tc>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mn-lt"/>
                        <a:ea typeface="Calibri"/>
                        <a:cs typeface="Times New Roman"/>
                      </a:endParaRPr>
                    </a:p>
                  </a:txBody>
                  <a:tcPr marL="119431" marR="119431" marT="0" marB="0" anchor="ctr"/>
                </a:tc>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mn-lt"/>
                        <a:ea typeface="Calibri"/>
                        <a:cs typeface="Times New Roman"/>
                      </a:endParaRPr>
                    </a:p>
                  </a:txBody>
                  <a:tcPr marL="119431" marR="119431" marT="0" marB="0" anchor="ctr"/>
                </a:tc>
                <a:tc>
                  <a:txBody>
                    <a:bodyPr/>
                    <a:lstStyle/>
                    <a:p>
                      <a:pPr>
                        <a:lnSpc>
                          <a:spcPct val="115000"/>
                        </a:lnSpc>
                      </a:pPr>
                      <a:endParaRPr lang="en-US" sz="1400" dirty="0">
                        <a:solidFill>
                          <a:schemeClr val="tx1"/>
                        </a:solidFill>
                        <a:effectLst/>
                        <a:latin typeface="+mn-lt"/>
                        <a:cs typeface="Times New Roman"/>
                      </a:endParaRPr>
                    </a:p>
                  </a:txBody>
                  <a:tcPr marL="119431" marR="119431" marT="0" marB="0" anchor="ctr"/>
                </a:tc>
                <a:tc>
                  <a:txBody>
                    <a:bodyPr/>
                    <a:lstStyle/>
                    <a:p>
                      <a:pPr marL="0" marR="0" algn="ctr">
                        <a:lnSpc>
                          <a:spcPct val="115000"/>
                        </a:lnSpc>
                        <a:spcBef>
                          <a:spcPts val="0"/>
                        </a:spcBef>
                        <a:spcAft>
                          <a:spcPts val="0"/>
                        </a:spcAft>
                      </a:pPr>
                      <a:r>
                        <a:rPr kumimoji="0" lang="en-US" sz="2200" u="none" strike="noStrike" kern="1200" cap="none" spc="0" normalizeH="0" baseline="0" noProof="0" dirty="0" smtClean="0">
                          <a:ln>
                            <a:noFill/>
                          </a:ln>
                          <a:effectLst/>
                          <a:uLnTx/>
                          <a:uFillTx/>
                        </a:rPr>
                        <a:t>√</a:t>
                      </a:r>
                      <a:endParaRPr lang="en-US" sz="1400" dirty="0">
                        <a:solidFill>
                          <a:schemeClr val="tx1"/>
                        </a:solidFill>
                        <a:effectLst/>
                        <a:latin typeface="+mn-lt"/>
                        <a:ea typeface="Calibri"/>
                        <a:cs typeface="Times New Roman"/>
                      </a:endParaRPr>
                    </a:p>
                  </a:txBody>
                  <a:tcPr marL="119431" marR="119431" marT="0" marB="0" anchor="ctr"/>
                </a:tc>
              </a:tr>
            </a:tbl>
          </a:graphicData>
        </a:graphic>
      </p:graphicFrame>
      <p:graphicFrame>
        <p:nvGraphicFramePr>
          <p:cNvPr id="8" name="Table 7"/>
          <p:cNvGraphicFramePr>
            <a:graphicFrameLocks noGrp="1"/>
          </p:cNvGraphicFramePr>
          <p:nvPr>
            <p:extLst/>
          </p:nvPr>
        </p:nvGraphicFramePr>
        <p:xfrm>
          <a:off x="1128499" y="5888699"/>
          <a:ext cx="10359463" cy="706248"/>
        </p:xfrm>
        <a:graphic>
          <a:graphicData uri="http://schemas.openxmlformats.org/drawingml/2006/table">
            <a:tbl>
              <a:tblPr firstCol="1" bandRow="1">
                <a:tableStyleId>{2D5ABB26-0587-4C30-8999-92F81FD0307C}</a:tableStyleId>
              </a:tblPr>
              <a:tblGrid>
                <a:gridCol w="746035"/>
                <a:gridCol w="9613428"/>
              </a:tblGrid>
              <a:tr h="706248">
                <a:tc>
                  <a:txBody>
                    <a:bodyPr/>
                    <a:lstStyle/>
                    <a:p>
                      <a:pPr marL="0" marR="0">
                        <a:lnSpc>
                          <a:spcPct val="115000"/>
                        </a:lnSpc>
                        <a:spcBef>
                          <a:spcPts val="0"/>
                        </a:spcBef>
                        <a:spcAft>
                          <a:spcPts val="0"/>
                        </a:spcAft>
                      </a:pPr>
                      <a:r>
                        <a:rPr lang="en-US" sz="1700" dirty="0" smtClean="0">
                          <a:effectLst/>
                        </a:rPr>
                        <a:t>    **</a:t>
                      </a:r>
                      <a:endParaRPr lang="en-US" sz="1700" dirty="0">
                        <a:solidFill>
                          <a:srgbClr val="FFFFFF"/>
                        </a:solidFill>
                        <a:effectLst/>
                        <a:latin typeface="Calibri"/>
                        <a:ea typeface="Calibri"/>
                        <a:cs typeface="Times New Roman"/>
                      </a:endParaRPr>
                    </a:p>
                  </a:txBody>
                  <a:tcPr marL="99316" marR="99316" marT="0" marB="0"/>
                </a:tc>
                <a:tc>
                  <a:txBody>
                    <a:bodyPr/>
                    <a:lstStyle/>
                    <a:p>
                      <a:pPr marL="0" marR="0">
                        <a:lnSpc>
                          <a:spcPct val="115000"/>
                        </a:lnSpc>
                        <a:spcBef>
                          <a:spcPts val="0"/>
                        </a:spcBef>
                        <a:spcAft>
                          <a:spcPts val="0"/>
                        </a:spcAft>
                      </a:pPr>
                      <a:r>
                        <a:rPr lang="en-US" sz="2000" dirty="0">
                          <a:effectLst/>
                        </a:rPr>
                        <a:t>Windows 8 SSP on </a:t>
                      </a:r>
                      <a:r>
                        <a:rPr lang="en-US" sz="2000" dirty="0" err="1">
                          <a:effectLst/>
                        </a:rPr>
                        <a:t>WinRT</a:t>
                      </a:r>
                      <a:r>
                        <a:rPr lang="en-US" sz="2000" dirty="0">
                          <a:effectLst/>
                        </a:rPr>
                        <a:t> will show MSI/EXE apps that can remotely install to other PCs linked to the user, but not installable on the local </a:t>
                      </a:r>
                      <a:r>
                        <a:rPr lang="en-US" sz="2000" dirty="0" smtClean="0">
                          <a:effectLst/>
                        </a:rPr>
                        <a:t>Window RT </a:t>
                      </a:r>
                      <a:r>
                        <a:rPr lang="en-US" sz="2000" dirty="0">
                          <a:effectLst/>
                        </a:rPr>
                        <a:t>device</a:t>
                      </a:r>
                      <a:endParaRPr lang="en-US" sz="2000" dirty="0">
                        <a:solidFill>
                          <a:srgbClr val="FFFFFF"/>
                        </a:solidFill>
                        <a:effectLst/>
                        <a:latin typeface="Calibri"/>
                        <a:ea typeface="Calibri"/>
                        <a:cs typeface="Times New Roman"/>
                      </a:endParaRPr>
                    </a:p>
                  </a:txBody>
                  <a:tcPr marL="99316" marR="99316" marT="0" marB="0"/>
                </a:tc>
              </a:tr>
            </a:tbl>
          </a:graphicData>
        </a:graphic>
      </p:graphicFrame>
    </p:spTree>
    <p:extLst>
      <p:ext uri="{BB962C8B-B14F-4D97-AF65-F5344CB8AC3E}">
        <p14:creationId xmlns:p14="http://schemas.microsoft.com/office/powerpoint/2010/main" val="3063982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8450"/>
            <a:ext cx="11601450" cy="738188"/>
          </a:xfrm>
        </p:spPr>
        <p:txBody>
          <a:bodyPr/>
          <a:lstStyle/>
          <a:p>
            <a:r>
              <a:rPr lang="en-US" sz="4000" dirty="0"/>
              <a:t>Corporate Data Protection – Retire and Wipe</a:t>
            </a:r>
          </a:p>
        </p:txBody>
      </p:sp>
      <p:sp>
        <p:nvSpPr>
          <p:cNvPr id="4" name="Text Placeholder 3"/>
          <p:cNvSpPr>
            <a:spLocks noGrp="1"/>
          </p:cNvSpPr>
          <p:nvPr>
            <p:ph type="body" sz="quarter" idx="4294967295"/>
          </p:nvPr>
        </p:nvSpPr>
        <p:spPr>
          <a:xfrm>
            <a:off x="285008" y="1779588"/>
            <a:ext cx="9012980" cy="2908489"/>
          </a:xfrm>
        </p:spPr>
        <p:txBody>
          <a:bodyPr/>
          <a:lstStyle/>
          <a:p>
            <a:pPr marL="0" indent="0">
              <a:buNone/>
            </a:pPr>
            <a:r>
              <a:rPr lang="en-US" sz="2800" dirty="0">
                <a:solidFill>
                  <a:schemeClr val="tx1"/>
                </a:solidFill>
                <a:latin typeface="+mn-lt"/>
              </a:rPr>
              <a:t>All devices and PCs can be retired</a:t>
            </a:r>
          </a:p>
          <a:p>
            <a:pPr marL="342900" lvl="1" indent="0">
              <a:buNone/>
            </a:pPr>
            <a:r>
              <a:rPr lang="en-US" sz="1800" dirty="0">
                <a:solidFill>
                  <a:schemeClr val="tx1"/>
                </a:solidFill>
              </a:rPr>
              <a:t>Retiring a device removes the record of the device from Intune management</a:t>
            </a:r>
          </a:p>
          <a:p>
            <a:pPr marL="342900" lvl="1" indent="0">
              <a:buNone/>
            </a:pPr>
            <a:r>
              <a:rPr lang="en-US" sz="1800" dirty="0">
                <a:solidFill>
                  <a:schemeClr val="tx1"/>
                </a:solidFill>
              </a:rPr>
              <a:t>Retiring a device impacts </a:t>
            </a:r>
            <a:r>
              <a:rPr lang="en-US" sz="1800" dirty="0" smtClean="0">
                <a:solidFill>
                  <a:schemeClr val="tx1"/>
                </a:solidFill>
              </a:rPr>
              <a:t>application </a:t>
            </a:r>
            <a:r>
              <a:rPr lang="en-US" sz="1800" dirty="0">
                <a:solidFill>
                  <a:schemeClr val="tx1"/>
                </a:solidFill>
              </a:rPr>
              <a:t>distribution and </a:t>
            </a:r>
            <a:r>
              <a:rPr lang="en-US" sz="1800" dirty="0" smtClean="0">
                <a:solidFill>
                  <a:schemeClr val="tx1"/>
                </a:solidFill>
              </a:rPr>
              <a:t>policies </a:t>
            </a:r>
            <a:r>
              <a:rPr lang="en-US" sz="1800" dirty="0">
                <a:solidFill>
                  <a:schemeClr val="tx1"/>
                </a:solidFill>
              </a:rPr>
              <a:t>on the retired device</a:t>
            </a:r>
          </a:p>
          <a:p>
            <a:pPr marL="571500" lvl="2" indent="0">
              <a:buNone/>
            </a:pPr>
            <a:endParaRPr lang="en-US" sz="2000" dirty="0">
              <a:solidFill>
                <a:schemeClr val="tx1"/>
              </a:solidFill>
            </a:endParaRPr>
          </a:p>
          <a:p>
            <a:pPr marL="0" indent="0">
              <a:buNone/>
            </a:pPr>
            <a:r>
              <a:rPr lang="en-US" sz="2800" dirty="0">
                <a:solidFill>
                  <a:schemeClr val="tx1"/>
                </a:solidFill>
                <a:latin typeface="+mn-lt"/>
              </a:rPr>
              <a:t>Wipe option depends on the </a:t>
            </a:r>
            <a:r>
              <a:rPr lang="en-US" sz="2800" dirty="0" smtClean="0">
                <a:solidFill>
                  <a:schemeClr val="tx1"/>
                </a:solidFill>
                <a:latin typeface="+mn-lt"/>
              </a:rPr>
              <a:t>platform</a:t>
            </a:r>
          </a:p>
          <a:p>
            <a:pPr marL="342900" lvl="1" indent="0">
              <a:buNone/>
            </a:pPr>
            <a:r>
              <a:rPr lang="en-US" sz="1800" dirty="0" smtClean="0">
                <a:solidFill>
                  <a:schemeClr val="tx1"/>
                </a:solidFill>
              </a:rPr>
              <a:t>iOS &amp; WP8 - Complete wipe and reset to factory defaults</a:t>
            </a:r>
          </a:p>
          <a:p>
            <a:pPr marL="342900" lvl="1" indent="0">
              <a:buNone/>
            </a:pPr>
            <a:r>
              <a:rPr lang="en-US" sz="1800" dirty="0" smtClean="0">
                <a:solidFill>
                  <a:schemeClr val="tx1"/>
                </a:solidFill>
              </a:rPr>
              <a:t>Android - EAS </a:t>
            </a:r>
            <a:r>
              <a:rPr lang="en-US" sz="1800" dirty="0">
                <a:solidFill>
                  <a:schemeClr val="tx1"/>
                </a:solidFill>
              </a:rPr>
              <a:t>mailbox removal </a:t>
            </a:r>
            <a:r>
              <a:rPr lang="en-US" sz="1800" dirty="0" smtClean="0">
                <a:solidFill>
                  <a:schemeClr val="tx1"/>
                </a:solidFill>
              </a:rPr>
              <a:t>only</a:t>
            </a:r>
            <a:endParaRPr lang="en-US" sz="1800" dirty="0">
              <a:solidFill>
                <a:schemeClr val="tx1"/>
              </a:solidFill>
            </a:endParaRPr>
          </a:p>
          <a:p>
            <a:pPr marL="342900" lvl="1" indent="0">
              <a:buNone/>
            </a:pPr>
            <a:r>
              <a:rPr lang="en-US" sz="1800" dirty="0" smtClean="0">
                <a:solidFill>
                  <a:schemeClr val="tx1"/>
                </a:solidFill>
              </a:rPr>
              <a:t>Windows RT &amp; Windows 8 - Only </a:t>
            </a:r>
            <a:r>
              <a:rPr lang="en-US" sz="1800" dirty="0">
                <a:solidFill>
                  <a:schemeClr val="tx1"/>
                </a:solidFill>
              </a:rPr>
              <a:t>EAS mailbox removal if managed through </a:t>
            </a:r>
            <a:r>
              <a:rPr lang="en-US" sz="1800" dirty="0" smtClean="0">
                <a:solidFill>
                  <a:schemeClr val="tx1"/>
                </a:solidFill>
              </a:rPr>
              <a:t>EAS</a:t>
            </a:r>
            <a:endParaRPr lang="en-US" sz="1800" dirty="0">
              <a:solidFill>
                <a:schemeClr val="tx1"/>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28326" y="2953549"/>
            <a:ext cx="1799455" cy="1201636"/>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74944" y="3025006"/>
            <a:ext cx="756019" cy="1131005"/>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5688" y="4330369"/>
            <a:ext cx="597256" cy="1103729"/>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49829" y="1607155"/>
            <a:ext cx="1335170" cy="1335171"/>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17414" y="4350745"/>
            <a:ext cx="730024" cy="1083353"/>
          </a:xfrm>
          <a:prstGeom prst="rect">
            <a:avLst/>
          </a:prstGeom>
        </p:spPr>
      </p:pic>
    </p:spTree>
    <p:extLst>
      <p:ext uri="{BB962C8B-B14F-4D97-AF65-F5344CB8AC3E}">
        <p14:creationId xmlns:p14="http://schemas.microsoft.com/office/powerpoint/2010/main" val="2672629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09" y="314674"/>
            <a:ext cx="11601993" cy="738664"/>
          </a:xfrm>
        </p:spPr>
        <p:txBody>
          <a:bodyPr/>
          <a:lstStyle/>
          <a:p>
            <a:r>
              <a:rPr lang="en-US" sz="4000" dirty="0"/>
              <a:t>Retire </a:t>
            </a:r>
            <a:r>
              <a:rPr lang="en-US" sz="4000" dirty="0" smtClean="0"/>
              <a:t>Only </a:t>
            </a:r>
            <a:r>
              <a:rPr lang="en-US" sz="4000" dirty="0"/>
              <a:t>S</a:t>
            </a:r>
            <a:r>
              <a:rPr lang="en-US" sz="4000" dirty="0" smtClean="0"/>
              <a:t>ummary</a:t>
            </a:r>
            <a:endParaRPr lang="en-US" sz="4000" dirty="0"/>
          </a:p>
        </p:txBody>
      </p:sp>
      <p:graphicFrame>
        <p:nvGraphicFramePr>
          <p:cNvPr id="3" name="Table 2"/>
          <p:cNvGraphicFramePr>
            <a:graphicFrameLocks noGrp="1"/>
          </p:cNvGraphicFramePr>
          <p:nvPr>
            <p:extLst>
              <p:ext uri="{D42A27DB-BD31-4B8C-83A1-F6EECF244321}">
                <p14:modId xmlns:p14="http://schemas.microsoft.com/office/powerpoint/2010/main" val="1937002673"/>
              </p:ext>
            </p:extLst>
          </p:nvPr>
        </p:nvGraphicFramePr>
        <p:xfrm>
          <a:off x="466060" y="1202875"/>
          <a:ext cx="11474877" cy="4523948"/>
        </p:xfrm>
        <a:graphic>
          <a:graphicData uri="http://schemas.openxmlformats.org/drawingml/2006/table">
            <a:tbl>
              <a:tblPr firstRow="1" firstCol="1" bandRow="1">
                <a:tableStyleId>{5C22544A-7EE6-4342-B048-85BDC9FD1C3A}</a:tableStyleId>
              </a:tblPr>
              <a:tblGrid>
                <a:gridCol w="2654633"/>
                <a:gridCol w="1712669"/>
                <a:gridCol w="1627035"/>
                <a:gridCol w="1969569"/>
                <a:gridCol w="1598492"/>
                <a:gridCol w="1912479"/>
              </a:tblGrid>
              <a:tr h="416748">
                <a:tc>
                  <a:txBody>
                    <a:bodyPr/>
                    <a:lstStyle/>
                    <a:p>
                      <a:endParaRPr lang="en-US" sz="1100" dirty="0">
                        <a:solidFill>
                          <a:schemeClr val="tx1"/>
                        </a:solidFill>
                      </a:endParaRPr>
                    </a:p>
                  </a:txBody>
                  <a:tcPr marL="102759" marR="102759" marT="51380" marB="51380"/>
                </a:tc>
                <a:tc>
                  <a:txBody>
                    <a:bodyPr/>
                    <a:lstStyle/>
                    <a:p>
                      <a:pPr algn="ctr"/>
                      <a:r>
                        <a:rPr lang="en-US" sz="1100" dirty="0" smtClean="0"/>
                        <a:t>Windows 8 </a:t>
                      </a:r>
                      <a:r>
                        <a:rPr lang="en-US" sz="1100" dirty="0" err="1" smtClean="0"/>
                        <a:t>Ent</a:t>
                      </a:r>
                      <a:r>
                        <a:rPr lang="en-US" sz="1100" dirty="0" smtClean="0"/>
                        <a:t>/Pro</a:t>
                      </a:r>
                      <a:endParaRPr lang="en-US" sz="1100" dirty="0">
                        <a:solidFill>
                          <a:schemeClr val="tx1"/>
                        </a:solidFill>
                      </a:endParaRPr>
                    </a:p>
                  </a:txBody>
                  <a:tcPr marL="102759" marR="102759" marT="51380" marB="51380"/>
                </a:tc>
                <a:tc>
                  <a:txBody>
                    <a:bodyPr/>
                    <a:lstStyle/>
                    <a:p>
                      <a:pPr algn="ctr"/>
                      <a:r>
                        <a:rPr lang="en-US" sz="1100" dirty="0" smtClean="0"/>
                        <a:t>Windows RT</a:t>
                      </a:r>
                      <a:endParaRPr lang="en-US" sz="1100" dirty="0">
                        <a:solidFill>
                          <a:schemeClr val="tx1"/>
                        </a:solidFill>
                      </a:endParaRPr>
                    </a:p>
                  </a:txBody>
                  <a:tcPr marL="102759" marR="102759" marT="51380" marB="51380"/>
                </a:tc>
                <a:tc>
                  <a:txBody>
                    <a:bodyPr/>
                    <a:lstStyle/>
                    <a:p>
                      <a:pPr algn="ctr"/>
                      <a:r>
                        <a:rPr lang="en-US" sz="1100" dirty="0" smtClean="0"/>
                        <a:t>Windows Phone 8</a:t>
                      </a:r>
                      <a:endParaRPr lang="en-US" sz="1100" dirty="0">
                        <a:solidFill>
                          <a:schemeClr val="tx1"/>
                        </a:solidFill>
                      </a:endParaRPr>
                    </a:p>
                  </a:txBody>
                  <a:tcPr marL="102759" marR="102759" marT="51380" marB="51380"/>
                </a:tc>
                <a:tc>
                  <a:txBody>
                    <a:bodyPr/>
                    <a:lstStyle/>
                    <a:p>
                      <a:pPr algn="ctr"/>
                      <a:r>
                        <a:rPr lang="en-US" sz="1100" dirty="0" smtClean="0"/>
                        <a:t>iOS</a:t>
                      </a:r>
                      <a:endParaRPr lang="en-US" sz="1100" dirty="0">
                        <a:solidFill>
                          <a:schemeClr val="tx1"/>
                        </a:solidFill>
                      </a:endParaRPr>
                    </a:p>
                  </a:txBody>
                  <a:tcPr marL="102759" marR="102759" marT="51380" marB="51380"/>
                </a:tc>
                <a:tc>
                  <a:txBody>
                    <a:bodyPr/>
                    <a:lstStyle/>
                    <a:p>
                      <a:pPr algn="ctr"/>
                      <a:r>
                        <a:rPr lang="en-US" sz="1100" dirty="0" smtClean="0"/>
                        <a:t>Android (EAS managed)</a:t>
                      </a:r>
                      <a:endParaRPr lang="en-US" sz="1100" dirty="0">
                        <a:solidFill>
                          <a:schemeClr val="tx1"/>
                        </a:solidFill>
                      </a:endParaRPr>
                    </a:p>
                  </a:txBody>
                  <a:tcPr marL="102759" marR="102759" marT="51380" marB="51380"/>
                </a:tc>
              </a:tr>
              <a:tr h="445293">
                <a:tc>
                  <a:txBody>
                    <a:bodyPr/>
                    <a:lstStyle/>
                    <a:p>
                      <a:r>
                        <a:rPr lang="en-US" sz="1100" dirty="0" smtClean="0"/>
                        <a:t>Device record</a:t>
                      </a:r>
                      <a:r>
                        <a:rPr lang="en-US" sz="1100" baseline="0" dirty="0" smtClean="0"/>
                        <a:t> removed from Intune DB and UI</a:t>
                      </a:r>
                      <a:endParaRPr lang="en-US" sz="1100" b="1" dirty="0">
                        <a:solidFill>
                          <a:schemeClr val="tx1"/>
                        </a:solidFill>
                      </a:endParaRPr>
                    </a:p>
                  </a:txBody>
                  <a:tcPr marL="102759" marR="102759" marT="51380" marB="51380"/>
                </a:tc>
                <a:tc>
                  <a:txBody>
                    <a:bodyPr/>
                    <a:lstStyle/>
                    <a:p>
                      <a:pPr algn="ctr"/>
                      <a:r>
                        <a:rPr lang="en-US" sz="1200" dirty="0" smtClean="0"/>
                        <a:t>Yes</a:t>
                      </a:r>
                      <a:endParaRPr lang="en-US" sz="1200" dirty="0">
                        <a:solidFill>
                          <a:schemeClr val="tx1"/>
                        </a:solidFill>
                      </a:endParaRPr>
                    </a:p>
                  </a:txBody>
                  <a:tcPr marL="102759" marR="102759" marT="51380" marB="51380"/>
                </a:tc>
                <a:tc>
                  <a:txBody>
                    <a:bodyPr/>
                    <a:lstStyle/>
                    <a:p>
                      <a:pPr algn="ctr"/>
                      <a:r>
                        <a:rPr lang="en-US" sz="1200" dirty="0" smtClean="0"/>
                        <a:t>Yes</a:t>
                      </a:r>
                      <a:endParaRPr lang="en-US" sz="1200" dirty="0">
                        <a:solidFill>
                          <a:schemeClr val="tx1"/>
                        </a:solidFill>
                      </a:endParaRPr>
                    </a:p>
                  </a:txBody>
                  <a:tcPr marL="102759" marR="102759" marT="51380" marB="51380"/>
                </a:tc>
                <a:tc>
                  <a:txBody>
                    <a:bodyPr/>
                    <a:lstStyle/>
                    <a:p>
                      <a:pPr algn="ctr"/>
                      <a:r>
                        <a:rPr lang="en-US" sz="1200" dirty="0" smtClean="0"/>
                        <a:t>Yes </a:t>
                      </a:r>
                      <a:endParaRPr lang="en-US" sz="1200" dirty="0">
                        <a:solidFill>
                          <a:schemeClr val="tx1"/>
                        </a:solidFill>
                      </a:endParaRPr>
                    </a:p>
                  </a:txBody>
                  <a:tcPr marL="102759" marR="102759" marT="51380" marB="51380"/>
                </a:tc>
                <a:tc>
                  <a:txBody>
                    <a:bodyPr/>
                    <a:lstStyle/>
                    <a:p>
                      <a:pPr algn="ctr"/>
                      <a:r>
                        <a:rPr lang="en-US" sz="1200" dirty="0" smtClean="0"/>
                        <a:t>Yes</a:t>
                      </a:r>
                      <a:endParaRPr lang="en-US" sz="1200" dirty="0">
                        <a:solidFill>
                          <a:schemeClr val="tx1"/>
                        </a:solidFill>
                      </a:endParaRPr>
                    </a:p>
                  </a:txBody>
                  <a:tcPr marL="102759" marR="102759" marT="51380" marB="51380"/>
                </a:tc>
                <a:tc>
                  <a:txBody>
                    <a:bodyPr/>
                    <a:lstStyle/>
                    <a:p>
                      <a:pPr algn="ctr"/>
                      <a:r>
                        <a:rPr lang="en-US" sz="1200" dirty="0" smtClean="0"/>
                        <a:t>Yes</a:t>
                      </a:r>
                      <a:endParaRPr lang="en-US" sz="1200" dirty="0">
                        <a:solidFill>
                          <a:schemeClr val="tx1"/>
                        </a:solidFill>
                      </a:endParaRPr>
                    </a:p>
                  </a:txBody>
                  <a:tcPr marL="102759" marR="102759" marT="51380" marB="51380"/>
                </a:tc>
              </a:tr>
              <a:tr h="445293">
                <a:tc>
                  <a:txBody>
                    <a:bodyPr/>
                    <a:lstStyle/>
                    <a:p>
                      <a:r>
                        <a:rPr lang="en-US" sz="1100" dirty="0" smtClean="0"/>
                        <a:t>Device</a:t>
                      </a:r>
                      <a:r>
                        <a:rPr lang="en-US" sz="1100" baseline="0" dirty="0" smtClean="0"/>
                        <a:t> record removed from Exchange (no email)</a:t>
                      </a:r>
                      <a:endParaRPr lang="en-US" sz="1100" b="1" dirty="0">
                        <a:solidFill>
                          <a:schemeClr val="tx1"/>
                        </a:solidFill>
                      </a:endParaRPr>
                    </a:p>
                  </a:txBody>
                  <a:tcPr marL="102759" marR="102759" marT="51380" marB="51380"/>
                </a:tc>
                <a:tc>
                  <a:txBody>
                    <a:bodyPr/>
                    <a:lstStyle/>
                    <a:p>
                      <a:pPr algn="ctr"/>
                      <a:r>
                        <a:rPr lang="en-US" sz="1200" dirty="0" smtClean="0"/>
                        <a:t>No (see</a:t>
                      </a:r>
                      <a:r>
                        <a:rPr lang="en-US" sz="1200" baseline="0" dirty="0" smtClean="0"/>
                        <a:t> note below)</a:t>
                      </a:r>
                      <a:endParaRPr lang="en-US" sz="1200" dirty="0">
                        <a:solidFill>
                          <a:schemeClr val="tx1"/>
                        </a:solidFill>
                      </a:endParaRPr>
                    </a:p>
                  </a:txBody>
                  <a:tcPr marL="102759" marR="102759" marT="51380" marB="51380"/>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dirty="0" smtClean="0"/>
                        <a:t>No (see note below)</a:t>
                      </a:r>
                      <a:endParaRPr lang="en-US" sz="1200" dirty="0">
                        <a:solidFill>
                          <a:schemeClr val="tx1"/>
                        </a:solidFill>
                      </a:endParaRPr>
                    </a:p>
                  </a:txBody>
                  <a:tcPr marL="102759" marR="102759" marT="51380" marB="51380"/>
                </a:tc>
                <a:tc>
                  <a:txBody>
                    <a:bodyPr/>
                    <a:lstStyle/>
                    <a:p>
                      <a:pPr algn="ctr"/>
                      <a:r>
                        <a:rPr lang="en-US" sz="1200" dirty="0" smtClean="0"/>
                        <a:t>No</a:t>
                      </a:r>
                      <a:endParaRPr lang="en-US" sz="1200" dirty="0">
                        <a:solidFill>
                          <a:schemeClr val="tx1"/>
                        </a:solidFill>
                      </a:endParaRPr>
                    </a:p>
                  </a:txBody>
                  <a:tcPr marL="102759" marR="102759" marT="51380" marB="51380"/>
                </a:tc>
                <a:tc>
                  <a:txBody>
                    <a:bodyPr/>
                    <a:lstStyle/>
                    <a:p>
                      <a:pPr algn="ctr"/>
                      <a:r>
                        <a:rPr lang="en-US" sz="1200" dirty="0" smtClean="0"/>
                        <a:t>No</a:t>
                      </a:r>
                      <a:endParaRPr lang="en-US" sz="1200" dirty="0">
                        <a:solidFill>
                          <a:schemeClr val="tx1"/>
                        </a:solidFill>
                      </a:endParaRPr>
                    </a:p>
                  </a:txBody>
                  <a:tcPr marL="102759" marR="102759" marT="51380" marB="51380"/>
                </a:tc>
                <a:tc>
                  <a:txBody>
                    <a:bodyPr/>
                    <a:lstStyle/>
                    <a:p>
                      <a:pPr algn="ctr"/>
                      <a:r>
                        <a:rPr lang="en-US" sz="1200" dirty="0" smtClean="0"/>
                        <a:t>Yes</a:t>
                      </a:r>
                      <a:endParaRPr lang="en-US" sz="1200" dirty="0">
                        <a:solidFill>
                          <a:schemeClr val="tx1"/>
                        </a:solidFill>
                      </a:endParaRPr>
                    </a:p>
                  </a:txBody>
                  <a:tcPr marL="102759" marR="102759" marT="51380" marB="51380"/>
                </a:tc>
              </a:tr>
              <a:tr h="445293">
                <a:tc>
                  <a:txBody>
                    <a:bodyPr/>
                    <a:lstStyle/>
                    <a:p>
                      <a:r>
                        <a:rPr lang="en-US" sz="1100" dirty="0" smtClean="0"/>
                        <a:t>Removal of Side-loaded keys </a:t>
                      </a:r>
                      <a:endParaRPr lang="en-US" sz="1100" b="1" dirty="0">
                        <a:solidFill>
                          <a:schemeClr val="tx1"/>
                        </a:solidFill>
                      </a:endParaRPr>
                    </a:p>
                  </a:txBody>
                  <a:tcPr marL="102759" marR="102759" marT="51380" marB="51380"/>
                </a:tc>
                <a:tc>
                  <a:txBody>
                    <a:bodyPr/>
                    <a:lstStyle/>
                    <a:p>
                      <a:pPr algn="ctr"/>
                      <a:r>
                        <a:rPr lang="en-US" sz="1200" dirty="0" smtClean="0"/>
                        <a:t>No</a:t>
                      </a:r>
                      <a:endParaRPr lang="en-US" sz="1200" dirty="0">
                        <a:solidFill>
                          <a:schemeClr val="tx1"/>
                        </a:solidFill>
                      </a:endParaRPr>
                    </a:p>
                  </a:txBody>
                  <a:tcPr marL="102759" marR="102759" marT="51380" marB="51380"/>
                </a:tc>
                <a:tc>
                  <a:txBody>
                    <a:bodyPr/>
                    <a:lstStyle/>
                    <a:p>
                      <a:pPr algn="ctr"/>
                      <a:r>
                        <a:rPr lang="en-US" sz="1200" dirty="0" smtClean="0"/>
                        <a:t>Yes</a:t>
                      </a:r>
                      <a:endParaRPr lang="en-US" sz="1200" dirty="0">
                        <a:solidFill>
                          <a:schemeClr val="tx1"/>
                        </a:solidFill>
                      </a:endParaRPr>
                    </a:p>
                  </a:txBody>
                  <a:tcPr marL="102759" marR="102759" marT="51380" marB="51380"/>
                </a:tc>
                <a:tc>
                  <a:txBody>
                    <a:bodyPr/>
                    <a:lstStyle/>
                    <a:p>
                      <a:pPr algn="ctr"/>
                      <a:r>
                        <a:rPr lang="en-US" sz="1200" dirty="0" smtClean="0"/>
                        <a:t>Yes</a:t>
                      </a:r>
                      <a:r>
                        <a:rPr lang="en-US" sz="1200" baseline="0" dirty="0" smtClean="0"/>
                        <a:t> (Application Enrollment Token is removed)</a:t>
                      </a:r>
                      <a:endParaRPr lang="en-US" sz="1200" dirty="0">
                        <a:solidFill>
                          <a:schemeClr val="tx1"/>
                        </a:solidFill>
                      </a:endParaRPr>
                    </a:p>
                  </a:txBody>
                  <a:tcPr marL="102759" marR="102759" marT="51380" marB="51380"/>
                </a:tc>
                <a:tc>
                  <a:txBody>
                    <a:bodyPr/>
                    <a:lstStyle/>
                    <a:p>
                      <a:pPr algn="ctr"/>
                      <a:r>
                        <a:rPr lang="en-US" sz="1200" dirty="0" smtClean="0"/>
                        <a:t>--</a:t>
                      </a:r>
                      <a:endParaRPr lang="en-US" sz="1200" dirty="0">
                        <a:solidFill>
                          <a:schemeClr val="tx1"/>
                        </a:solidFill>
                      </a:endParaRPr>
                    </a:p>
                  </a:txBody>
                  <a:tcPr marL="102759" marR="102759" marT="51380" marB="51380"/>
                </a:tc>
                <a:tc>
                  <a:txBody>
                    <a:bodyPr/>
                    <a:lstStyle/>
                    <a:p>
                      <a:pPr algn="ctr"/>
                      <a:r>
                        <a:rPr lang="en-US" sz="1200" dirty="0" smtClean="0"/>
                        <a:t>--</a:t>
                      </a:r>
                      <a:endParaRPr lang="en-US" sz="1200" dirty="0">
                        <a:solidFill>
                          <a:schemeClr val="tx1"/>
                        </a:solidFill>
                      </a:endParaRPr>
                    </a:p>
                  </a:txBody>
                  <a:tcPr marL="102759" marR="102759" marT="51380" marB="51380"/>
                </a:tc>
              </a:tr>
              <a:tr h="445293">
                <a:tc>
                  <a:txBody>
                    <a:bodyPr/>
                    <a:lstStyle/>
                    <a:p>
                      <a:r>
                        <a:rPr lang="en-US" sz="1100" dirty="0" smtClean="0"/>
                        <a:t>Already installed applications </a:t>
                      </a:r>
                      <a:endParaRPr lang="en-US" sz="1100" b="1" dirty="0">
                        <a:solidFill>
                          <a:schemeClr val="tx1"/>
                        </a:solidFill>
                      </a:endParaRPr>
                    </a:p>
                  </a:txBody>
                  <a:tcPr marL="102759" marR="102759" marT="51380" marB="51380"/>
                </a:tc>
                <a:tc>
                  <a:txBody>
                    <a:bodyPr/>
                    <a:lstStyle/>
                    <a:p>
                      <a:pPr algn="ctr"/>
                      <a:r>
                        <a:rPr lang="en-US" sz="1200" dirty="0" smtClean="0"/>
                        <a:t>Side-loaded</a:t>
                      </a:r>
                      <a:r>
                        <a:rPr lang="en-US" sz="1200" baseline="0" dirty="0" smtClean="0"/>
                        <a:t> apps wont run </a:t>
                      </a:r>
                      <a:endParaRPr lang="en-US" sz="1200" baseline="0" dirty="0" smtClean="0">
                        <a:solidFill>
                          <a:schemeClr val="tx1"/>
                        </a:solidFill>
                      </a:endParaRPr>
                    </a:p>
                  </a:txBody>
                  <a:tcPr marL="102759" marR="102759" marT="51380" marB="51380"/>
                </a:tc>
                <a:tc>
                  <a:txBody>
                    <a:bodyPr/>
                    <a:lstStyle/>
                    <a:p>
                      <a:pPr algn="ctr"/>
                      <a:r>
                        <a:rPr lang="en-US" sz="1200" dirty="0" smtClean="0"/>
                        <a:t>Side-loaded</a:t>
                      </a:r>
                      <a:r>
                        <a:rPr lang="en-US" sz="1200" baseline="0" dirty="0" smtClean="0"/>
                        <a:t> apps wont run</a:t>
                      </a:r>
                      <a:endParaRPr lang="en-US" sz="1200" baseline="0" dirty="0" smtClean="0">
                        <a:solidFill>
                          <a:schemeClr val="tx1"/>
                        </a:solidFill>
                      </a:endParaRPr>
                    </a:p>
                  </a:txBody>
                  <a:tcPr marL="102759" marR="102759" marT="51380" marB="51380"/>
                </a:tc>
                <a:tc>
                  <a:txBody>
                    <a:bodyPr/>
                    <a:lstStyle/>
                    <a:p>
                      <a:pPr algn="ctr"/>
                      <a:r>
                        <a:rPr lang="en-US" sz="1200" dirty="0" smtClean="0"/>
                        <a:t>Side loaded apps are uninstalled</a:t>
                      </a:r>
                      <a:endParaRPr lang="en-US" sz="1200" dirty="0">
                        <a:solidFill>
                          <a:schemeClr val="tx1"/>
                        </a:solidFill>
                      </a:endParaRPr>
                    </a:p>
                  </a:txBody>
                  <a:tcPr marL="102759" marR="102759" marT="51380" marB="51380"/>
                </a:tc>
                <a:tc>
                  <a:txBody>
                    <a:bodyPr/>
                    <a:lstStyle/>
                    <a:p>
                      <a:pPr algn="ctr"/>
                      <a:r>
                        <a:rPr lang="en-US" sz="1200" dirty="0" smtClean="0"/>
                        <a:t>Installed</a:t>
                      </a:r>
                      <a:r>
                        <a:rPr lang="en-US" sz="1200" baseline="0" dirty="0" smtClean="0"/>
                        <a:t> apps will still run</a:t>
                      </a:r>
                      <a:endParaRPr lang="en-US" sz="1200" baseline="0" dirty="0" smtClean="0">
                        <a:solidFill>
                          <a:schemeClr val="tx1"/>
                        </a:solidFill>
                      </a:endParaRPr>
                    </a:p>
                  </a:txBody>
                  <a:tcPr marL="102759" marR="102759" marT="51380" marB="51380"/>
                </a:tc>
                <a:tc>
                  <a:txBody>
                    <a:bodyPr/>
                    <a:lstStyle/>
                    <a:p>
                      <a:pPr algn="ctr"/>
                      <a:r>
                        <a:rPr lang="en-US" sz="1200" dirty="0" smtClean="0"/>
                        <a:t>Installed apps</a:t>
                      </a:r>
                      <a:r>
                        <a:rPr lang="en-US" sz="1200" baseline="0" dirty="0" smtClean="0"/>
                        <a:t> will still run</a:t>
                      </a:r>
                      <a:endParaRPr lang="en-US" sz="1200" baseline="0" dirty="0" smtClean="0">
                        <a:solidFill>
                          <a:schemeClr val="tx1"/>
                        </a:solidFill>
                      </a:endParaRPr>
                    </a:p>
                  </a:txBody>
                  <a:tcPr marL="102759" marR="102759" marT="51380" marB="51380"/>
                </a:tc>
              </a:tr>
              <a:tr h="616560">
                <a:tc>
                  <a:txBody>
                    <a:bodyPr/>
                    <a:lstStyle/>
                    <a:p>
                      <a:r>
                        <a:rPr lang="en-US" sz="1100" dirty="0" smtClean="0"/>
                        <a:t>Installing new applications</a:t>
                      </a:r>
                      <a:endParaRPr lang="en-US" sz="1100" b="1" dirty="0">
                        <a:solidFill>
                          <a:schemeClr val="tx1"/>
                        </a:solidFill>
                      </a:endParaRPr>
                    </a:p>
                  </a:txBody>
                  <a:tcPr marL="102759" marR="102759" marT="51380" marB="51380"/>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aseline="0" dirty="0" smtClean="0"/>
                        <a:t>Apps cannot be installed </a:t>
                      </a:r>
                      <a:endParaRPr lang="en-US" sz="1200" dirty="0" smtClean="0"/>
                    </a:p>
                    <a:p>
                      <a:pPr algn="ctr"/>
                      <a:endParaRPr lang="en-US" sz="1200" dirty="0">
                        <a:solidFill>
                          <a:schemeClr val="tx1"/>
                        </a:solidFill>
                      </a:endParaRPr>
                    </a:p>
                  </a:txBody>
                  <a:tcPr marL="102759" marR="102759" marT="51380" marB="51380"/>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aseline="0" dirty="0" smtClean="0"/>
                        <a:t>Apps cannot be installed </a:t>
                      </a:r>
                      <a:endParaRPr lang="en-US" sz="1200" dirty="0" smtClean="0"/>
                    </a:p>
                    <a:p>
                      <a:pPr algn="ctr"/>
                      <a:endParaRPr lang="en-US" sz="1200" dirty="0">
                        <a:solidFill>
                          <a:schemeClr val="tx1"/>
                        </a:solidFill>
                      </a:endParaRPr>
                    </a:p>
                  </a:txBody>
                  <a:tcPr marL="102759" marR="102759" marT="51380" marB="51380"/>
                </a:tc>
                <a:tc>
                  <a:txBody>
                    <a:bodyPr/>
                    <a:lstStyle/>
                    <a:p>
                      <a:pPr algn="ctr"/>
                      <a:r>
                        <a:rPr lang="en-US" sz="1200" dirty="0" smtClean="0"/>
                        <a:t>SSP</a:t>
                      </a:r>
                      <a:r>
                        <a:rPr lang="en-US" sz="1200" baseline="0" dirty="0" smtClean="0"/>
                        <a:t> is uninstalled so no apps are available</a:t>
                      </a:r>
                      <a:endParaRPr lang="en-US" sz="1200" dirty="0">
                        <a:solidFill>
                          <a:schemeClr val="tx1"/>
                        </a:solidFill>
                      </a:endParaRPr>
                    </a:p>
                  </a:txBody>
                  <a:tcPr marL="102759" marR="102759" marT="51380" marB="51380"/>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aseline="0" dirty="0" smtClean="0"/>
                        <a:t>Apps cannot be installed </a:t>
                      </a:r>
                      <a:endParaRPr lang="en-US" sz="1200" dirty="0" smtClean="0"/>
                    </a:p>
                    <a:p>
                      <a:pPr algn="ctr"/>
                      <a:endParaRPr lang="en-US" sz="1200" dirty="0">
                        <a:solidFill>
                          <a:schemeClr val="tx1"/>
                        </a:solidFill>
                      </a:endParaRPr>
                    </a:p>
                  </a:txBody>
                  <a:tcPr marL="102759" marR="102759" marT="51380" marB="51380"/>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aseline="0" dirty="0" smtClean="0"/>
                        <a:t>Apps can be installed from the MIWP</a:t>
                      </a:r>
                      <a:endParaRPr lang="en-US" sz="1200" dirty="0" smtClean="0"/>
                    </a:p>
                    <a:p>
                      <a:pPr algn="ctr"/>
                      <a:endParaRPr lang="en-US" sz="1200" dirty="0">
                        <a:solidFill>
                          <a:schemeClr val="tx1"/>
                        </a:solidFill>
                      </a:endParaRPr>
                    </a:p>
                  </a:txBody>
                  <a:tcPr marL="102759" marR="102759" marT="51380" marB="51380"/>
                </a:tc>
              </a:tr>
              <a:tr h="1445294">
                <a:tc>
                  <a:txBody>
                    <a:bodyPr/>
                    <a:lstStyle/>
                    <a:p>
                      <a:r>
                        <a:rPr lang="en-US" sz="1100" baseline="0" dirty="0" smtClean="0"/>
                        <a:t>Policies</a:t>
                      </a:r>
                      <a:endParaRPr lang="en-US" sz="1100" b="1" dirty="0">
                        <a:solidFill>
                          <a:schemeClr val="tx1"/>
                        </a:solidFill>
                      </a:endParaRPr>
                    </a:p>
                  </a:txBody>
                  <a:tcPr marL="102759" marR="102759" marT="51380" marB="51380"/>
                </a:tc>
                <a:tc>
                  <a:txBody>
                    <a:bodyPr/>
                    <a:lstStyle/>
                    <a:p>
                      <a:pPr marL="0" marR="0" algn="ctr">
                        <a:spcBef>
                          <a:spcPts val="0"/>
                        </a:spcBef>
                        <a:spcAft>
                          <a:spcPts val="0"/>
                        </a:spcAft>
                      </a:pPr>
                      <a:r>
                        <a:rPr lang="en-US" sz="1200" dirty="0">
                          <a:effectLst/>
                        </a:rPr>
                        <a:t>Existing </a:t>
                      </a:r>
                      <a:r>
                        <a:rPr lang="en-US" sz="1200" dirty="0" err="1">
                          <a:effectLst/>
                        </a:rPr>
                        <a:t>Intune</a:t>
                      </a:r>
                      <a:r>
                        <a:rPr lang="en-US" sz="1200" dirty="0">
                          <a:effectLst/>
                        </a:rPr>
                        <a:t> policies are removed during uninstall of Windows </a:t>
                      </a:r>
                      <a:r>
                        <a:rPr lang="en-US" sz="1200" dirty="0" err="1">
                          <a:effectLst/>
                        </a:rPr>
                        <a:t>Intune</a:t>
                      </a:r>
                      <a:r>
                        <a:rPr lang="en-US" sz="1200" dirty="0">
                          <a:effectLst/>
                        </a:rPr>
                        <a:t> agent</a:t>
                      </a:r>
                      <a:endParaRPr lang="en-US" sz="1200" dirty="0">
                        <a:solidFill>
                          <a:schemeClr val="tx1"/>
                        </a:solidFill>
                        <a:effectLst/>
                        <a:latin typeface="+mn-lt"/>
                        <a:ea typeface="Calibri"/>
                      </a:endParaRPr>
                    </a:p>
                  </a:txBody>
                  <a:tcPr marL="102759" marR="102759" marT="51380" marB="51380"/>
                </a:tc>
                <a:tc>
                  <a:txBody>
                    <a:bodyPr/>
                    <a:lstStyle/>
                    <a:p>
                      <a:pPr marL="0" marR="0" algn="ctr">
                        <a:spcBef>
                          <a:spcPts val="0"/>
                        </a:spcBef>
                        <a:spcAft>
                          <a:spcPts val="0"/>
                        </a:spcAft>
                      </a:pPr>
                      <a:r>
                        <a:rPr lang="en-US" sz="1200" dirty="0" smtClean="0">
                          <a:effectLst/>
                        </a:rPr>
                        <a:t>Intune policies are retained on the device even after the uninstall</a:t>
                      </a:r>
                      <a:r>
                        <a:rPr lang="en-US" sz="1200" baseline="0" dirty="0" smtClean="0">
                          <a:effectLst/>
                        </a:rPr>
                        <a:t> of the agent</a:t>
                      </a:r>
                      <a:endParaRPr lang="en-US" sz="1200" dirty="0">
                        <a:solidFill>
                          <a:schemeClr val="tx1"/>
                        </a:solidFill>
                        <a:effectLst/>
                        <a:latin typeface="+mn-lt"/>
                        <a:ea typeface="Calibri"/>
                      </a:endParaRPr>
                    </a:p>
                  </a:txBody>
                  <a:tcPr marL="102759" marR="102759" marT="51380" marB="51380"/>
                </a:tc>
                <a:tc>
                  <a:txBody>
                    <a:bodyPr/>
                    <a:lstStyle/>
                    <a:p>
                      <a:pPr marL="0" marR="0" algn="ctr">
                        <a:spcBef>
                          <a:spcPts val="0"/>
                        </a:spcBef>
                        <a:spcAft>
                          <a:spcPts val="0"/>
                        </a:spcAft>
                      </a:pPr>
                      <a:r>
                        <a:rPr lang="en-US" sz="1200" dirty="0" smtClean="0">
                          <a:effectLst/>
                        </a:rPr>
                        <a:t>Expected</a:t>
                      </a:r>
                      <a:r>
                        <a:rPr lang="en-US" sz="1200" baseline="0" dirty="0" smtClean="0">
                          <a:effectLst/>
                        </a:rPr>
                        <a:t> </a:t>
                      </a:r>
                      <a:r>
                        <a:rPr lang="en-US" sz="1200" dirty="0" smtClean="0">
                          <a:effectLst/>
                        </a:rPr>
                        <a:t>behavior </a:t>
                      </a:r>
                      <a:r>
                        <a:rPr lang="en-US" sz="1200" dirty="0">
                          <a:effectLst/>
                        </a:rPr>
                        <a:t>is similar to </a:t>
                      </a:r>
                      <a:r>
                        <a:rPr lang="en-US" sz="1200" dirty="0" smtClean="0">
                          <a:effectLst/>
                        </a:rPr>
                        <a:t>Windows RT</a:t>
                      </a:r>
                      <a:endParaRPr lang="en-US" sz="1200" dirty="0">
                        <a:solidFill>
                          <a:schemeClr val="tx1"/>
                        </a:solidFill>
                        <a:effectLst/>
                        <a:latin typeface="+mn-lt"/>
                        <a:ea typeface="Calibri"/>
                      </a:endParaRPr>
                    </a:p>
                  </a:txBody>
                  <a:tcPr marL="102759" marR="102759" marT="51380" marB="51380"/>
                </a:tc>
                <a:tc>
                  <a:txBody>
                    <a:bodyPr/>
                    <a:lstStyle/>
                    <a:p>
                      <a:pPr marL="0" marR="0" algn="ctr">
                        <a:spcBef>
                          <a:spcPts val="0"/>
                        </a:spcBef>
                        <a:spcAft>
                          <a:spcPts val="0"/>
                        </a:spcAft>
                      </a:pPr>
                      <a:r>
                        <a:rPr lang="en-US" sz="1200" dirty="0" smtClean="0">
                          <a:effectLst/>
                        </a:rPr>
                        <a:t>Expected that policy </a:t>
                      </a:r>
                      <a:r>
                        <a:rPr lang="en-US" sz="1200" dirty="0">
                          <a:effectLst/>
                        </a:rPr>
                        <a:t>will be </a:t>
                      </a:r>
                      <a:r>
                        <a:rPr lang="en-US" sz="1200" dirty="0" smtClean="0">
                          <a:effectLst/>
                        </a:rPr>
                        <a:t>removed</a:t>
                      </a:r>
                      <a:endParaRPr lang="en-US" sz="1200" dirty="0">
                        <a:solidFill>
                          <a:schemeClr val="tx1"/>
                        </a:solidFill>
                        <a:effectLst/>
                        <a:latin typeface="+mn-lt"/>
                        <a:ea typeface="Calibri"/>
                      </a:endParaRPr>
                    </a:p>
                  </a:txBody>
                  <a:tcPr marL="102759" marR="102759" marT="51380" marB="51380"/>
                </a:tc>
                <a:tc>
                  <a:txBody>
                    <a:bodyPr/>
                    <a:lstStyle/>
                    <a:p>
                      <a:pPr marL="0" marR="0" algn="ctr">
                        <a:spcBef>
                          <a:spcPts val="0"/>
                        </a:spcBef>
                        <a:spcAft>
                          <a:spcPts val="0"/>
                        </a:spcAft>
                      </a:pPr>
                      <a:r>
                        <a:rPr lang="en-US" sz="1200" dirty="0" err="1">
                          <a:effectLst/>
                        </a:rPr>
                        <a:t>Intune</a:t>
                      </a:r>
                      <a:r>
                        <a:rPr lang="en-US" sz="1200" dirty="0">
                          <a:effectLst/>
                        </a:rPr>
                        <a:t> Policy is removed from Exchange server and the device receives the default Exchange server policy</a:t>
                      </a:r>
                      <a:endParaRPr lang="en-US" sz="1200" dirty="0">
                        <a:solidFill>
                          <a:schemeClr val="tx1"/>
                        </a:solidFill>
                        <a:effectLst/>
                        <a:latin typeface="+mn-lt"/>
                        <a:ea typeface="Calibri"/>
                      </a:endParaRPr>
                    </a:p>
                  </a:txBody>
                  <a:tcPr marL="102759" marR="102759" marT="51380" marB="51380"/>
                </a:tc>
              </a:tr>
            </a:tbl>
          </a:graphicData>
        </a:graphic>
      </p:graphicFrame>
      <p:sp>
        <p:nvSpPr>
          <p:cNvPr id="4" name="TextBox 3"/>
          <p:cNvSpPr txBox="1"/>
          <p:nvPr/>
        </p:nvSpPr>
        <p:spPr>
          <a:xfrm>
            <a:off x="422905" y="5882079"/>
            <a:ext cx="11533382" cy="615553"/>
          </a:xfrm>
          <a:prstGeom prst="rect">
            <a:avLst/>
          </a:prstGeom>
          <a:noFill/>
        </p:spPr>
        <p:txBody>
          <a:bodyPr wrap="square" lIns="0" tIns="0" rIns="0" bIns="0" rtlCol="0">
            <a:spAutoFit/>
          </a:bodyPr>
          <a:lstStyle/>
          <a:p>
            <a:r>
              <a:rPr lang="en-US" sz="2000" spc="-71" dirty="0">
                <a:gradFill>
                  <a:gsLst>
                    <a:gs pos="2917">
                      <a:schemeClr val="tx1"/>
                    </a:gs>
                    <a:gs pos="30000">
                      <a:schemeClr val="tx1"/>
                    </a:gs>
                  </a:gsLst>
                  <a:lin ang="5400000" scaled="0"/>
                </a:gradFill>
              </a:rPr>
              <a:t>Note: When a device is managed natively and through EAS,  retiring a device also removes the device record from Exchange as well as Intune.</a:t>
            </a:r>
          </a:p>
        </p:txBody>
      </p:sp>
    </p:spTree>
    <p:extLst>
      <p:ext uri="{BB962C8B-B14F-4D97-AF65-F5344CB8AC3E}">
        <p14:creationId xmlns:p14="http://schemas.microsoft.com/office/powerpoint/2010/main" val="909450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98" y="309185"/>
            <a:ext cx="11601993" cy="738664"/>
          </a:xfrm>
        </p:spPr>
        <p:txBody>
          <a:bodyPr/>
          <a:lstStyle/>
          <a:p>
            <a:r>
              <a:rPr lang="en-US" sz="4000" dirty="0"/>
              <a:t>Retire with </a:t>
            </a:r>
            <a:r>
              <a:rPr lang="en-US" sz="4000"/>
              <a:t>Wipe </a:t>
            </a:r>
            <a:r>
              <a:rPr lang="en-US" sz="4000" smtClean="0"/>
              <a:t>Summary </a:t>
            </a:r>
            <a:endParaRPr lang="en-US" sz="4000" dirty="0"/>
          </a:p>
        </p:txBody>
      </p:sp>
      <p:graphicFrame>
        <p:nvGraphicFramePr>
          <p:cNvPr id="3" name="Table 2"/>
          <p:cNvGraphicFramePr>
            <a:graphicFrameLocks noGrp="1"/>
          </p:cNvGraphicFramePr>
          <p:nvPr>
            <p:extLst>
              <p:ext uri="{D42A27DB-BD31-4B8C-83A1-F6EECF244321}">
                <p14:modId xmlns:p14="http://schemas.microsoft.com/office/powerpoint/2010/main" val="3446485272"/>
              </p:ext>
            </p:extLst>
          </p:nvPr>
        </p:nvGraphicFramePr>
        <p:xfrm>
          <a:off x="269698" y="1522497"/>
          <a:ext cx="11478530" cy="2705119"/>
        </p:xfrm>
        <a:graphic>
          <a:graphicData uri="http://schemas.openxmlformats.org/drawingml/2006/table">
            <a:tbl>
              <a:tblPr firstRow="1" firstCol="1" bandRow="1">
                <a:tableStyleId>{5C22544A-7EE6-4342-B048-85BDC9FD1C3A}</a:tableStyleId>
              </a:tblPr>
              <a:tblGrid>
                <a:gridCol w="1639790"/>
                <a:gridCol w="1639790"/>
                <a:gridCol w="1639790"/>
                <a:gridCol w="1639790"/>
                <a:gridCol w="1857584"/>
                <a:gridCol w="1421996"/>
                <a:gridCol w="1639790"/>
              </a:tblGrid>
              <a:tr h="601383">
                <a:tc>
                  <a:txBody>
                    <a:bodyPr/>
                    <a:lstStyle/>
                    <a:p>
                      <a:pPr marL="0" marR="0" algn="l" defTabSz="932742" rtl="0" eaLnBrk="1" latinLnBrk="0" hangingPunct="1">
                        <a:spcBef>
                          <a:spcPts val="0"/>
                        </a:spcBef>
                        <a:spcAft>
                          <a:spcPts val="0"/>
                        </a:spcAft>
                      </a:pPr>
                      <a:endParaRPr lang="en-US" sz="1200" kern="1200" dirty="0">
                        <a:solidFill>
                          <a:schemeClr val="tx1"/>
                        </a:solidFill>
                        <a:effectLst/>
                        <a:latin typeface="+mn-lt"/>
                        <a:ea typeface="Calibri"/>
                        <a:cs typeface="+mn-cs"/>
                      </a:endParaRPr>
                    </a:p>
                  </a:txBody>
                  <a:tcPr marL="105781" marR="105781" marT="52891" marB="52891"/>
                </a:tc>
                <a:tc>
                  <a:txBody>
                    <a:bodyPr/>
                    <a:lstStyle/>
                    <a:p>
                      <a:pPr marL="0" algn="ctr" defTabSz="932742" rtl="0" eaLnBrk="1" latinLnBrk="0" hangingPunct="1"/>
                      <a:r>
                        <a:rPr lang="en-US" sz="1200" kern="1200" dirty="0" smtClean="0"/>
                        <a:t>Windows 7 and below</a:t>
                      </a:r>
                      <a:endParaRPr lang="en-US" sz="1200" b="1"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200" kern="1200" dirty="0" smtClean="0"/>
                        <a:t>Windows 8 </a:t>
                      </a:r>
                      <a:r>
                        <a:rPr lang="en-US" sz="1200" kern="1200" dirty="0" err="1" smtClean="0"/>
                        <a:t>Ent</a:t>
                      </a:r>
                      <a:r>
                        <a:rPr lang="en-US" sz="1200" kern="1200" dirty="0" smtClean="0"/>
                        <a:t>/Pro</a:t>
                      </a:r>
                      <a:endParaRPr lang="en-US" sz="1200" b="1"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200" kern="1200" dirty="0" smtClean="0"/>
                        <a:t>Windows RT</a:t>
                      </a:r>
                      <a:endParaRPr lang="en-US" sz="1200" b="1"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200" kern="1200" dirty="0" smtClean="0"/>
                        <a:t>Windows Phone 8</a:t>
                      </a:r>
                      <a:endParaRPr lang="en-US" sz="1200" b="1"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200" kern="1200" dirty="0" smtClean="0"/>
                        <a:t>iOS</a:t>
                      </a:r>
                      <a:endParaRPr lang="en-US" sz="1200" b="1"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200" kern="1200" dirty="0" smtClean="0"/>
                        <a:t>Android </a:t>
                      </a:r>
                      <a:br>
                        <a:rPr lang="en-US" sz="1200" kern="1200" dirty="0" smtClean="0"/>
                      </a:br>
                      <a:r>
                        <a:rPr lang="en-US" sz="1200" kern="1200" dirty="0" smtClean="0"/>
                        <a:t>(EAS managed)</a:t>
                      </a:r>
                      <a:endParaRPr lang="en-US" sz="1200" b="1" kern="1200" dirty="0">
                        <a:solidFill>
                          <a:schemeClr val="tx1"/>
                        </a:solidFill>
                        <a:latin typeface="+mn-lt"/>
                        <a:ea typeface="+mn-ea"/>
                        <a:cs typeface="+mn-cs"/>
                      </a:endParaRPr>
                    </a:p>
                  </a:txBody>
                  <a:tcPr marL="105781" marR="105781" marT="52891" marB="52891"/>
                </a:tc>
              </a:tr>
              <a:tr h="601383">
                <a:tc>
                  <a:txBody>
                    <a:bodyPr/>
                    <a:lstStyle/>
                    <a:p>
                      <a:pPr marL="0" algn="l" defTabSz="932742" rtl="0" eaLnBrk="1" latinLnBrk="0" hangingPunct="1"/>
                      <a:r>
                        <a:rPr lang="en-US" sz="1200" kern="1200" dirty="0" smtClean="0"/>
                        <a:t>Management agent removed</a:t>
                      </a:r>
                      <a:endParaRPr lang="en-US" sz="1200" b="1"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Yes</a:t>
                      </a:r>
                      <a:endParaRPr lang="en-US" sz="1400"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Yes</a:t>
                      </a:r>
                      <a:endParaRPr lang="en-US" sz="1400"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a:t>
                      </a:r>
                      <a:endParaRPr lang="en-US" sz="1400"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a:t>
                      </a:r>
                      <a:endParaRPr lang="en-US" sz="1400"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a:t>
                      </a:r>
                      <a:endParaRPr lang="en-US" sz="1400"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a:t>
                      </a:r>
                      <a:endParaRPr lang="en-US" sz="1400" kern="1200" dirty="0">
                        <a:solidFill>
                          <a:schemeClr val="tx1"/>
                        </a:solidFill>
                        <a:latin typeface="+mn-lt"/>
                        <a:ea typeface="+mn-ea"/>
                        <a:cs typeface="+mn-cs"/>
                      </a:endParaRPr>
                    </a:p>
                  </a:txBody>
                  <a:tcPr marL="105781" marR="105781" marT="52891" marB="52891"/>
                </a:tc>
              </a:tr>
              <a:tr h="487788">
                <a:tc>
                  <a:txBody>
                    <a:bodyPr/>
                    <a:lstStyle/>
                    <a:p>
                      <a:pPr marL="0" algn="l" defTabSz="932742" rtl="0" eaLnBrk="1" latinLnBrk="0" hangingPunct="1"/>
                      <a:r>
                        <a:rPr lang="en-US" sz="1200" kern="1200" dirty="0" smtClean="0"/>
                        <a:t>Data removed</a:t>
                      </a:r>
                      <a:endParaRPr lang="en-US" sz="1200" b="1"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No</a:t>
                      </a:r>
                      <a:endParaRPr lang="en-US" sz="1400"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No</a:t>
                      </a:r>
                      <a:endParaRPr lang="en-US" sz="1400"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No </a:t>
                      </a:r>
                      <a:endParaRPr lang="en-US" sz="1400"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Yes</a:t>
                      </a:r>
                      <a:endParaRPr lang="en-US" sz="1400"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Yes</a:t>
                      </a:r>
                      <a:endParaRPr lang="en-US" sz="1400"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No</a:t>
                      </a:r>
                      <a:endParaRPr lang="en-US" sz="1400" kern="1200" dirty="0">
                        <a:solidFill>
                          <a:schemeClr val="tx1"/>
                        </a:solidFill>
                        <a:latin typeface="+mn-lt"/>
                        <a:ea typeface="+mn-ea"/>
                        <a:cs typeface="+mn-cs"/>
                      </a:endParaRPr>
                    </a:p>
                  </a:txBody>
                  <a:tcPr marL="105781" marR="105781" marT="52891" marB="52891"/>
                </a:tc>
              </a:tr>
              <a:tr h="1014565">
                <a:tc>
                  <a:txBody>
                    <a:bodyPr/>
                    <a:lstStyle/>
                    <a:p>
                      <a:pPr marL="0" algn="l" defTabSz="932742" rtl="0" eaLnBrk="1" latinLnBrk="0" hangingPunct="1"/>
                      <a:r>
                        <a:rPr lang="en-US" sz="1200" kern="1200" dirty="0" smtClean="0"/>
                        <a:t>Mailbox removed</a:t>
                      </a:r>
                      <a:endParaRPr lang="en-US" sz="1200" b="1"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No</a:t>
                      </a:r>
                      <a:endParaRPr lang="en-US" sz="1400"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Yes (EAS </a:t>
                      </a:r>
                      <a:br>
                        <a:rPr lang="en-US" sz="1400" kern="1200" dirty="0" smtClean="0"/>
                      </a:br>
                      <a:r>
                        <a:rPr lang="en-US" sz="1400" kern="1200" dirty="0" smtClean="0"/>
                        <a:t>mailbox only)</a:t>
                      </a:r>
                      <a:endParaRPr lang="en-US" sz="1400"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Yes (EAS </a:t>
                      </a:r>
                      <a:br>
                        <a:rPr lang="en-US" sz="1400" kern="1200" dirty="0" smtClean="0"/>
                      </a:br>
                      <a:r>
                        <a:rPr lang="en-US" sz="1400" kern="1200" dirty="0" smtClean="0"/>
                        <a:t>mailbox only)</a:t>
                      </a:r>
                      <a:endParaRPr lang="en-US" sz="1400"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Yes</a:t>
                      </a:r>
                      <a:endParaRPr lang="en-US" sz="1400"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Yes</a:t>
                      </a:r>
                      <a:endParaRPr lang="en-US" sz="1400" kern="1200" dirty="0">
                        <a:solidFill>
                          <a:schemeClr val="tx1"/>
                        </a:solidFill>
                        <a:latin typeface="+mn-lt"/>
                        <a:ea typeface="+mn-ea"/>
                        <a:cs typeface="+mn-cs"/>
                      </a:endParaRPr>
                    </a:p>
                  </a:txBody>
                  <a:tcPr marL="105781" marR="105781" marT="52891" marB="52891"/>
                </a:tc>
                <a:tc>
                  <a:txBody>
                    <a:bodyPr/>
                    <a:lstStyle/>
                    <a:p>
                      <a:pPr marL="0" algn="ctr" defTabSz="932742" rtl="0" eaLnBrk="1" latinLnBrk="0" hangingPunct="1"/>
                      <a:r>
                        <a:rPr lang="en-US" sz="1400" kern="1200" dirty="0" smtClean="0"/>
                        <a:t>Yes</a:t>
                      </a:r>
                      <a:endParaRPr lang="en-US" sz="1400" kern="1200" dirty="0">
                        <a:solidFill>
                          <a:schemeClr val="tx1"/>
                        </a:solidFill>
                        <a:latin typeface="+mn-lt"/>
                        <a:ea typeface="+mn-ea"/>
                        <a:cs typeface="+mn-cs"/>
                      </a:endParaRPr>
                    </a:p>
                  </a:txBody>
                  <a:tcPr marL="105781" marR="105781" marT="52891" marB="52891"/>
                </a:tc>
              </a:tr>
            </a:tbl>
          </a:graphicData>
        </a:graphic>
      </p:graphicFrame>
    </p:spTree>
    <p:extLst>
      <p:ext uri="{BB962C8B-B14F-4D97-AF65-F5344CB8AC3E}">
        <p14:creationId xmlns:p14="http://schemas.microsoft.com/office/powerpoint/2010/main" val="3283391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Objectives</a:t>
            </a:r>
            <a:endParaRPr lang="en-US" dirty="0"/>
          </a:p>
        </p:txBody>
      </p:sp>
      <p:sp>
        <p:nvSpPr>
          <p:cNvPr id="6" name="Text Placeholder 5"/>
          <p:cNvSpPr>
            <a:spLocks noGrp="1"/>
          </p:cNvSpPr>
          <p:nvPr>
            <p:ph type="body" sz="quarter" idx="10"/>
          </p:nvPr>
        </p:nvSpPr>
        <p:spPr>
          <a:xfrm>
            <a:off x="274320" y="1628486"/>
            <a:ext cx="11887200" cy="5355312"/>
          </a:xfrm>
        </p:spPr>
        <p:txBody>
          <a:bodyPr/>
          <a:lstStyle/>
          <a:p>
            <a:r>
              <a:rPr lang="en-US" dirty="0" smtClean="0"/>
              <a:t>Session Objectives</a:t>
            </a:r>
          </a:p>
          <a:p>
            <a:r>
              <a:rPr lang="en-US" dirty="0"/>
              <a:t>	</a:t>
            </a:r>
            <a:r>
              <a:rPr lang="en-US" dirty="0" smtClean="0"/>
              <a:t>Learn about Windows Intune </a:t>
            </a:r>
          </a:p>
          <a:p>
            <a:r>
              <a:rPr lang="en-US" dirty="0" smtClean="0"/>
              <a:t>	Learn about usage scenarios for Intune</a:t>
            </a:r>
          </a:p>
          <a:p>
            <a:r>
              <a:rPr lang="en-US" dirty="0" smtClean="0"/>
              <a:t>Key Takeaways</a:t>
            </a:r>
          </a:p>
          <a:p>
            <a:r>
              <a:rPr lang="en-US" dirty="0" smtClean="0"/>
              <a:t>	Windows Intune – A comprehensive device management service for </a:t>
            </a:r>
            <a:r>
              <a:rPr lang="en-US" dirty="0"/>
              <a:t>E</a:t>
            </a:r>
            <a:r>
              <a:rPr lang="en-US" dirty="0" smtClean="0"/>
              <a:t>nterprise and SMBs</a:t>
            </a:r>
          </a:p>
          <a:p>
            <a:endParaRPr lang="en-US" dirty="0" smtClean="0"/>
          </a:p>
          <a:p>
            <a:endParaRPr lang="en-US" dirty="0"/>
          </a:p>
        </p:txBody>
      </p:sp>
    </p:spTree>
    <p:extLst>
      <p:ext uri="{BB962C8B-B14F-4D97-AF65-F5344CB8AC3E}">
        <p14:creationId xmlns:p14="http://schemas.microsoft.com/office/powerpoint/2010/main" val="2990955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09" y="314674"/>
            <a:ext cx="11601993" cy="738664"/>
          </a:xfrm>
        </p:spPr>
        <p:txBody>
          <a:bodyPr/>
          <a:lstStyle/>
          <a:p>
            <a:r>
              <a:rPr lang="en-US" sz="4000" dirty="0"/>
              <a:t>Recap: MDM </a:t>
            </a:r>
            <a:r>
              <a:rPr lang="en-US" sz="4000" dirty="0" smtClean="0"/>
              <a:t>Features </a:t>
            </a:r>
            <a:r>
              <a:rPr lang="en-US" sz="4000" dirty="0"/>
              <a:t>per </a:t>
            </a:r>
            <a:r>
              <a:rPr lang="en-US" sz="4000" dirty="0" smtClean="0"/>
              <a:t>Platform</a:t>
            </a:r>
            <a:endParaRPr lang="en-US" sz="4000" dirty="0"/>
          </a:p>
        </p:txBody>
      </p:sp>
      <p:graphicFrame>
        <p:nvGraphicFramePr>
          <p:cNvPr id="3" name="Content Placeholder 3"/>
          <p:cNvGraphicFramePr>
            <a:graphicFrameLocks/>
          </p:cNvGraphicFramePr>
          <p:nvPr>
            <p:extLst>
              <p:ext uri="{D42A27DB-BD31-4B8C-83A1-F6EECF244321}">
                <p14:modId xmlns:p14="http://schemas.microsoft.com/office/powerpoint/2010/main" val="772862822"/>
              </p:ext>
            </p:extLst>
          </p:nvPr>
        </p:nvGraphicFramePr>
        <p:xfrm>
          <a:off x="1244355" y="1628316"/>
          <a:ext cx="9878358" cy="4511324"/>
        </p:xfrm>
        <a:graphic>
          <a:graphicData uri="http://schemas.openxmlformats.org/drawingml/2006/table">
            <a:tbl>
              <a:tblPr firstRow="1" firstCol="1" bandRow="1">
                <a:tableStyleId>{5C22544A-7EE6-4342-B048-85BDC9FD1C3A}</a:tableStyleId>
              </a:tblPr>
              <a:tblGrid>
                <a:gridCol w="2511109"/>
                <a:gridCol w="1841038"/>
                <a:gridCol w="1865207"/>
                <a:gridCol w="1865207"/>
                <a:gridCol w="1795797"/>
              </a:tblGrid>
              <a:tr h="714996">
                <a:tc>
                  <a:txBody>
                    <a:bodyPr/>
                    <a:lstStyle/>
                    <a:p>
                      <a:r>
                        <a:rPr lang="en-US" sz="2000" dirty="0" smtClean="0">
                          <a:effectLst/>
                        </a:rPr>
                        <a:t>Management</a:t>
                      </a:r>
                      <a:r>
                        <a:rPr lang="en-US" sz="2000" baseline="0" dirty="0" smtClean="0">
                          <a:effectLst/>
                        </a:rPr>
                        <a:t> </a:t>
                      </a:r>
                      <a:r>
                        <a:rPr lang="en-US" sz="2000" dirty="0" smtClean="0">
                          <a:effectLst/>
                        </a:rPr>
                        <a:t>Feature</a:t>
                      </a:r>
                      <a:endParaRPr lang="en-US" sz="2000" dirty="0">
                        <a:solidFill>
                          <a:schemeClr val="tx1"/>
                        </a:solidFill>
                        <a:effectLst/>
                      </a:endParaRPr>
                    </a:p>
                  </a:txBody>
                  <a:tcPr marL="69964" marR="69964" marT="46630" marB="46630"/>
                </a:tc>
                <a:tc>
                  <a:txBody>
                    <a:bodyPr/>
                    <a:lstStyle/>
                    <a:p>
                      <a:pPr algn="ctr"/>
                      <a:r>
                        <a:rPr lang="en-US" sz="2000" dirty="0" smtClean="0">
                          <a:effectLst/>
                        </a:rPr>
                        <a:t>Windows RT</a:t>
                      </a:r>
                      <a:endParaRPr lang="en-US" sz="2000" dirty="0">
                        <a:solidFill>
                          <a:schemeClr val="tx1"/>
                        </a:solidFill>
                        <a:effectLst/>
                      </a:endParaRPr>
                    </a:p>
                  </a:txBody>
                  <a:tcPr marL="69964" marR="69964" marT="46630" marB="46630"/>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effectLst/>
                        </a:rPr>
                        <a:t>Windows</a:t>
                      </a:r>
                      <a:r>
                        <a:rPr lang="en-US" sz="2000" baseline="0" dirty="0" smtClean="0">
                          <a:effectLst/>
                        </a:rPr>
                        <a:t> </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baseline="0" dirty="0" smtClean="0">
                          <a:effectLst/>
                        </a:rPr>
                        <a:t>Phone 8</a:t>
                      </a:r>
                      <a:endParaRPr lang="en-US" sz="2000" dirty="0" smtClean="0">
                        <a:solidFill>
                          <a:schemeClr val="tx1"/>
                        </a:solidFill>
                        <a:effectLst/>
                      </a:endParaRPr>
                    </a:p>
                  </a:txBody>
                  <a:tcPr marL="69964" marR="69964" marT="46630" marB="46630"/>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effectLst/>
                        </a:rPr>
                        <a:t>iOS</a:t>
                      </a:r>
                      <a:endParaRPr lang="en-US" sz="2000" baseline="0" dirty="0" smtClean="0">
                        <a:solidFill>
                          <a:schemeClr val="tx1"/>
                        </a:solidFill>
                        <a:effectLst/>
                      </a:endParaRPr>
                    </a:p>
                  </a:txBody>
                  <a:tcPr marL="69964" marR="69964" marT="46630" marB="46630"/>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aseline="0" dirty="0" smtClean="0">
                          <a:effectLst/>
                        </a:rPr>
                        <a:t>Android</a:t>
                      </a:r>
                      <a:endParaRPr lang="en-US" sz="2000" dirty="0" smtClean="0">
                        <a:solidFill>
                          <a:schemeClr val="tx1"/>
                        </a:solidFill>
                        <a:effectLst/>
                      </a:endParaRPr>
                    </a:p>
                  </a:txBody>
                  <a:tcPr marL="69964" marR="69964" marT="46630" marB="46630"/>
                </a:tc>
              </a:tr>
              <a:tr h="766733">
                <a:tc>
                  <a:txBody>
                    <a:bodyPr/>
                    <a:lstStyle/>
                    <a:p>
                      <a:r>
                        <a:rPr lang="en-US" sz="2000" dirty="0" smtClean="0">
                          <a:effectLst/>
                        </a:rPr>
                        <a:t>Over-the-air</a:t>
                      </a:r>
                      <a:r>
                        <a:rPr lang="en-US" sz="2000" baseline="0" dirty="0" smtClean="0">
                          <a:effectLst/>
                        </a:rPr>
                        <a:t> </a:t>
                      </a:r>
                      <a:r>
                        <a:rPr lang="en-US" sz="2000" dirty="0" smtClean="0">
                          <a:effectLst/>
                        </a:rPr>
                        <a:t>Enrollment</a:t>
                      </a:r>
                      <a:endParaRPr lang="en-US" sz="2000" b="1" dirty="0">
                        <a:solidFill>
                          <a:schemeClr val="tx1"/>
                        </a:solidFill>
                        <a:effectLst/>
                      </a:endParaRPr>
                    </a:p>
                  </a:txBody>
                  <a:tcPr marL="69964" marR="69964" marT="46630" marB="46630"/>
                </a:tc>
                <a:tc>
                  <a:txBody>
                    <a:bodyPr/>
                    <a:lstStyle/>
                    <a:p>
                      <a:pPr algn="ctr"/>
                      <a:r>
                        <a:rPr lang="en-US" sz="2000" dirty="0" smtClean="0">
                          <a:effectLst/>
                          <a:sym typeface="Wingdings"/>
                        </a:rPr>
                        <a:t>Y</a:t>
                      </a:r>
                      <a:endParaRPr lang="en-US" sz="2000" b="1" dirty="0">
                        <a:solidFill>
                          <a:schemeClr val="tx1"/>
                        </a:solidFill>
                        <a:effectLst/>
                      </a:endParaRPr>
                    </a:p>
                  </a:txBody>
                  <a:tcPr marL="69964" marR="69964" marT="46630" marB="46630" anchor="ctr"/>
                </a:tc>
                <a:tc>
                  <a:txBody>
                    <a:bodyPr/>
                    <a:lstStyle/>
                    <a:p>
                      <a:pPr algn="ctr"/>
                      <a:r>
                        <a:rPr lang="en-US" sz="2000" dirty="0" smtClean="0">
                          <a:effectLst/>
                          <a:sym typeface="Wingdings"/>
                        </a:rPr>
                        <a:t>Y</a:t>
                      </a:r>
                      <a:endParaRPr lang="en-US" sz="2000" b="1" dirty="0">
                        <a:solidFill>
                          <a:schemeClr val="tx1"/>
                        </a:solidFill>
                        <a:effectLst/>
                      </a:endParaRPr>
                    </a:p>
                  </a:txBody>
                  <a:tcPr marL="69964" marR="69964" marT="46630" marB="46630" anchor="ctr"/>
                </a:tc>
                <a:tc>
                  <a:txBody>
                    <a:bodyPr/>
                    <a:lstStyle/>
                    <a:p>
                      <a:pPr marL="0" marR="0" indent="0" algn="ctr" defTabSz="609493" rtl="0" eaLnBrk="1" fontAlgn="auto" latinLnBrk="0" hangingPunct="1">
                        <a:lnSpc>
                          <a:spcPct val="100000"/>
                        </a:lnSpc>
                        <a:spcBef>
                          <a:spcPts val="0"/>
                        </a:spcBef>
                        <a:spcAft>
                          <a:spcPts val="0"/>
                        </a:spcAft>
                        <a:buClrTx/>
                        <a:buSzTx/>
                        <a:buFontTx/>
                        <a:buNone/>
                        <a:tabLst/>
                        <a:defRPr/>
                      </a:pPr>
                      <a:r>
                        <a:rPr lang="en-US" sz="2000" dirty="0" smtClean="0">
                          <a:effectLst/>
                          <a:sym typeface="Wingdings"/>
                        </a:rPr>
                        <a:t>Y </a:t>
                      </a:r>
                      <a:endParaRPr lang="en-US" sz="2000" b="1" dirty="0" smtClean="0">
                        <a:solidFill>
                          <a:schemeClr val="tx1"/>
                        </a:solidFill>
                        <a:effectLst/>
                      </a:endParaRPr>
                    </a:p>
                  </a:txBody>
                  <a:tcPr marL="69964" marR="69964" marT="46630" marB="46630" anchor="ctr"/>
                </a:tc>
                <a:tc>
                  <a:txBody>
                    <a:bodyPr/>
                    <a:lstStyle/>
                    <a:p>
                      <a:pPr algn="ctr"/>
                      <a:endParaRPr lang="en-US" sz="2000" b="1" dirty="0">
                        <a:solidFill>
                          <a:schemeClr val="tx1"/>
                        </a:solidFill>
                        <a:effectLst/>
                      </a:endParaRPr>
                    </a:p>
                  </a:txBody>
                  <a:tcPr marL="69964" marR="69964" marT="46630" marB="46630" anchor="ctr"/>
                </a:tc>
              </a:tr>
              <a:tr h="729396">
                <a:tc>
                  <a:txBody>
                    <a:bodyPr/>
                    <a:lstStyle/>
                    <a:p>
                      <a:r>
                        <a:rPr lang="en-US" sz="2000" dirty="0" smtClean="0">
                          <a:effectLst/>
                        </a:rPr>
                        <a:t>Inventory</a:t>
                      </a:r>
                      <a:endParaRPr lang="en-US" sz="2000" b="1" dirty="0">
                        <a:solidFill>
                          <a:schemeClr val="tx1"/>
                        </a:solidFill>
                        <a:effectLst/>
                      </a:endParaRPr>
                    </a:p>
                  </a:txBody>
                  <a:tcPr marL="69964" marR="69964" marT="46630" marB="46630"/>
                </a:tc>
                <a:tc>
                  <a:txBody>
                    <a:bodyPr/>
                    <a:lstStyle/>
                    <a:p>
                      <a:pPr algn="ctr"/>
                      <a:r>
                        <a:rPr lang="en-US" sz="2000" dirty="0" smtClean="0">
                          <a:effectLst/>
                          <a:sym typeface="Wingdings"/>
                        </a:rPr>
                        <a:t>Y</a:t>
                      </a:r>
                      <a:endParaRPr lang="en-US" sz="2000" b="1" dirty="0" smtClean="0">
                        <a:solidFill>
                          <a:schemeClr val="tx1"/>
                        </a:solidFill>
                        <a:effectLst/>
                      </a:endParaRPr>
                    </a:p>
                  </a:txBody>
                  <a:tcPr marL="69964" marR="69964" marT="46630" marB="46630" anchor="ctr"/>
                </a:tc>
                <a:tc>
                  <a:txBody>
                    <a:bodyPr/>
                    <a:lstStyle/>
                    <a:p>
                      <a:pPr algn="ctr"/>
                      <a:r>
                        <a:rPr lang="en-US" sz="2000" dirty="0" smtClean="0">
                          <a:effectLst/>
                          <a:sym typeface="Wingdings"/>
                        </a:rPr>
                        <a:t>Y</a:t>
                      </a:r>
                      <a:endParaRPr lang="en-US" sz="2000" b="1" dirty="0" smtClean="0">
                        <a:solidFill>
                          <a:schemeClr val="tx1"/>
                        </a:solidFill>
                        <a:effectLst/>
                      </a:endParaRPr>
                    </a:p>
                  </a:txBody>
                  <a:tcPr marL="69964" marR="69964" marT="46630" marB="46630" anchor="ctr"/>
                </a:tc>
                <a:tc>
                  <a:txBody>
                    <a:bodyPr/>
                    <a:lstStyle/>
                    <a:p>
                      <a:pPr algn="ctr"/>
                      <a:r>
                        <a:rPr lang="en-US" sz="2000" dirty="0" smtClean="0">
                          <a:effectLst/>
                          <a:sym typeface="Wingdings"/>
                        </a:rPr>
                        <a:t>Y</a:t>
                      </a:r>
                      <a:endParaRPr lang="en-US" sz="2000" b="1" dirty="0" smtClean="0">
                        <a:solidFill>
                          <a:schemeClr val="tx1"/>
                        </a:solidFill>
                        <a:effectLst/>
                      </a:endParaRPr>
                    </a:p>
                  </a:txBody>
                  <a:tcPr marL="69964" marR="69964" marT="46630" marB="46630" anchor="ctr"/>
                </a:tc>
                <a:tc>
                  <a:txBody>
                    <a:bodyPr/>
                    <a:lstStyle/>
                    <a:p>
                      <a:pPr algn="ctr"/>
                      <a:r>
                        <a:rPr lang="en-US" sz="2000" dirty="0" smtClean="0">
                          <a:effectLst/>
                          <a:sym typeface="Wingdings"/>
                        </a:rPr>
                        <a:t>Y</a:t>
                      </a:r>
                      <a:endParaRPr lang="en-US" sz="2000" b="1" dirty="0" smtClean="0">
                        <a:solidFill>
                          <a:schemeClr val="tx1"/>
                        </a:solidFill>
                        <a:effectLst/>
                      </a:endParaRPr>
                    </a:p>
                  </a:txBody>
                  <a:tcPr marL="69964" marR="69964" marT="46630" marB="46630" anchor="ctr"/>
                </a:tc>
              </a:tr>
              <a:tr h="766733">
                <a:tc>
                  <a:txBody>
                    <a:bodyPr/>
                    <a:lstStyle/>
                    <a:p>
                      <a:r>
                        <a:rPr lang="en-US" sz="2000" dirty="0" smtClean="0">
                          <a:effectLst/>
                        </a:rPr>
                        <a:t>Settings Management</a:t>
                      </a:r>
                      <a:endParaRPr lang="en-US" sz="2000" b="1" dirty="0">
                        <a:solidFill>
                          <a:schemeClr val="tx1"/>
                        </a:solidFill>
                        <a:effectLst/>
                      </a:endParaRPr>
                    </a:p>
                  </a:txBody>
                  <a:tcPr marL="69964" marR="69964" marT="46630" marB="46630"/>
                </a:tc>
                <a:tc>
                  <a:txBody>
                    <a:bodyPr/>
                    <a:lstStyle/>
                    <a:p>
                      <a:pPr algn="ctr"/>
                      <a:r>
                        <a:rPr lang="en-US" sz="2000" dirty="0" smtClean="0">
                          <a:effectLst/>
                          <a:sym typeface="Wingdings"/>
                        </a:rPr>
                        <a:t>Y</a:t>
                      </a:r>
                      <a:endParaRPr lang="en-US" sz="2000" b="1" dirty="0">
                        <a:solidFill>
                          <a:schemeClr val="tx1"/>
                        </a:solidFill>
                        <a:effectLst/>
                      </a:endParaRPr>
                    </a:p>
                  </a:txBody>
                  <a:tcPr marL="69964" marR="69964" marT="46630" marB="46630" anchor="ctr"/>
                </a:tc>
                <a:tc>
                  <a:txBody>
                    <a:bodyPr/>
                    <a:lstStyle/>
                    <a:p>
                      <a:pPr algn="ctr"/>
                      <a:r>
                        <a:rPr lang="en-US" sz="2000" dirty="0" smtClean="0">
                          <a:effectLst/>
                          <a:sym typeface="Wingdings"/>
                        </a:rPr>
                        <a:t>Y</a:t>
                      </a:r>
                      <a:endParaRPr lang="en-US" sz="2000" b="1" dirty="0">
                        <a:solidFill>
                          <a:schemeClr val="tx1"/>
                        </a:solidFill>
                        <a:effectLst/>
                      </a:endParaRPr>
                    </a:p>
                  </a:txBody>
                  <a:tcPr marL="69964" marR="69964" marT="46630" marB="46630" anchor="ctr"/>
                </a:tc>
                <a:tc>
                  <a:txBody>
                    <a:bodyPr/>
                    <a:lstStyle/>
                    <a:p>
                      <a:pPr algn="ctr"/>
                      <a:r>
                        <a:rPr lang="en-US" sz="2000" dirty="0" smtClean="0">
                          <a:effectLst/>
                          <a:sym typeface="Wingdings"/>
                        </a:rPr>
                        <a:t>Y</a:t>
                      </a:r>
                      <a:endParaRPr lang="en-US" sz="2000" b="1" dirty="0">
                        <a:solidFill>
                          <a:schemeClr val="tx1"/>
                        </a:solidFill>
                        <a:effectLst/>
                      </a:endParaRPr>
                    </a:p>
                  </a:txBody>
                  <a:tcPr marL="69964" marR="69964" marT="46630" marB="46630" anchor="ctr"/>
                </a:tc>
                <a:tc>
                  <a:txBody>
                    <a:bodyPr/>
                    <a:lstStyle/>
                    <a:p>
                      <a:pPr algn="ctr"/>
                      <a:r>
                        <a:rPr lang="en-US" sz="2000" dirty="0" smtClean="0">
                          <a:effectLst/>
                          <a:sym typeface="Wingdings"/>
                        </a:rPr>
                        <a:t>Y</a:t>
                      </a:r>
                      <a:endParaRPr lang="en-US" sz="2000" b="1" dirty="0">
                        <a:solidFill>
                          <a:schemeClr val="tx1"/>
                        </a:solidFill>
                        <a:effectLst/>
                      </a:endParaRPr>
                    </a:p>
                  </a:txBody>
                  <a:tcPr marL="69964" marR="69964" marT="46630" marB="46630" anchor="ctr"/>
                </a:tc>
              </a:tr>
              <a:tr h="766733">
                <a:tc>
                  <a:txBody>
                    <a:bodyPr/>
                    <a:lstStyle/>
                    <a:p>
                      <a:r>
                        <a:rPr lang="en-US" sz="2000" dirty="0" smtClean="0">
                          <a:effectLst/>
                        </a:rPr>
                        <a:t>Software Distribution</a:t>
                      </a:r>
                      <a:endParaRPr lang="en-US" sz="2000" b="1" dirty="0">
                        <a:solidFill>
                          <a:schemeClr val="tx1"/>
                        </a:solidFill>
                        <a:effectLst/>
                      </a:endParaRPr>
                    </a:p>
                  </a:txBody>
                  <a:tcPr marL="69964" marR="69964" marT="46630" marB="46630"/>
                </a:tc>
                <a:tc>
                  <a:txBody>
                    <a:bodyPr/>
                    <a:lstStyle/>
                    <a:p>
                      <a:pPr algn="ctr"/>
                      <a:r>
                        <a:rPr lang="en-US" sz="2000" dirty="0" smtClean="0">
                          <a:effectLst/>
                          <a:sym typeface="Wingdings"/>
                        </a:rPr>
                        <a:t>Y</a:t>
                      </a:r>
                      <a:endParaRPr lang="en-US" sz="2000" b="1" dirty="0">
                        <a:solidFill>
                          <a:schemeClr val="tx1"/>
                        </a:solidFill>
                        <a:effectLst/>
                      </a:endParaRPr>
                    </a:p>
                  </a:txBody>
                  <a:tcPr marL="69964" marR="69964" marT="46630" marB="46630" anchor="ctr"/>
                </a:tc>
                <a:tc>
                  <a:txBody>
                    <a:bodyPr/>
                    <a:lstStyle/>
                    <a:p>
                      <a:pPr algn="ctr"/>
                      <a:r>
                        <a:rPr lang="en-US" sz="2000" dirty="0" smtClean="0">
                          <a:effectLst/>
                          <a:sym typeface="Wingdings"/>
                        </a:rPr>
                        <a:t>Y</a:t>
                      </a:r>
                      <a:endParaRPr lang="en-US" sz="2000" b="1" dirty="0">
                        <a:solidFill>
                          <a:schemeClr val="tx1"/>
                        </a:solidFill>
                        <a:effectLst/>
                      </a:endParaRPr>
                    </a:p>
                  </a:txBody>
                  <a:tcPr marL="69964" marR="69964" marT="46630" marB="46630" anchor="ctr"/>
                </a:tc>
                <a:tc>
                  <a:txBody>
                    <a:bodyPr/>
                    <a:lstStyle/>
                    <a:p>
                      <a:pPr algn="ctr"/>
                      <a:r>
                        <a:rPr lang="en-US" sz="2000" dirty="0" smtClean="0">
                          <a:effectLst/>
                          <a:sym typeface="Wingdings"/>
                        </a:rPr>
                        <a:t>Y</a:t>
                      </a:r>
                      <a:endParaRPr lang="en-US" sz="2000" b="1" dirty="0">
                        <a:solidFill>
                          <a:schemeClr val="tx1"/>
                        </a:solidFill>
                        <a:effectLst/>
                      </a:endParaRPr>
                    </a:p>
                  </a:txBody>
                  <a:tcPr marL="69964" marR="69964" marT="46630" marB="46630" anchor="ctr"/>
                </a:tc>
                <a:tc>
                  <a:txBody>
                    <a:bodyPr/>
                    <a:lstStyle/>
                    <a:p>
                      <a:pPr algn="ctr"/>
                      <a:r>
                        <a:rPr lang="en-US" sz="2000" dirty="0" smtClean="0">
                          <a:effectLst/>
                          <a:sym typeface="Wingdings"/>
                        </a:rPr>
                        <a:t>Y</a:t>
                      </a:r>
                      <a:endParaRPr lang="en-US" sz="2000" b="1" dirty="0">
                        <a:solidFill>
                          <a:schemeClr val="tx1"/>
                        </a:solidFill>
                        <a:effectLst/>
                      </a:endParaRPr>
                    </a:p>
                  </a:txBody>
                  <a:tcPr marL="69964" marR="69964" marT="46630" marB="46630" anchor="ctr"/>
                </a:tc>
              </a:tr>
              <a:tr h="766733">
                <a:tc>
                  <a:txBody>
                    <a:bodyPr/>
                    <a:lstStyle/>
                    <a:p>
                      <a:r>
                        <a:rPr lang="en-US" sz="2000" dirty="0" smtClean="0">
                          <a:effectLst/>
                        </a:rPr>
                        <a:t>Remote Wipe</a:t>
                      </a:r>
                      <a:endParaRPr lang="en-US" sz="2000" b="1" dirty="0">
                        <a:solidFill>
                          <a:schemeClr val="tx1"/>
                        </a:solidFill>
                        <a:effectLst/>
                      </a:endParaRPr>
                    </a:p>
                  </a:txBody>
                  <a:tcPr marL="69964" marR="69964" marT="46630" marB="46630"/>
                </a:tc>
                <a:tc>
                  <a:txBody>
                    <a:bodyPr/>
                    <a:lstStyle/>
                    <a:p>
                      <a:pPr algn="ctr"/>
                      <a:endParaRPr lang="en-US" sz="2000" b="1" dirty="0">
                        <a:solidFill>
                          <a:schemeClr val="tx1"/>
                        </a:solidFill>
                        <a:effectLst/>
                      </a:endParaRPr>
                    </a:p>
                  </a:txBody>
                  <a:tcPr marL="69964" marR="69964" marT="46630" marB="46630" anchor="ctr"/>
                </a:tc>
                <a:tc>
                  <a:txBody>
                    <a:bodyPr/>
                    <a:lstStyle/>
                    <a:p>
                      <a:pPr algn="ctr"/>
                      <a:r>
                        <a:rPr lang="en-US" sz="2000" dirty="0" smtClean="0">
                          <a:effectLst/>
                          <a:sym typeface="Wingdings"/>
                        </a:rPr>
                        <a:t>Y</a:t>
                      </a:r>
                      <a:endParaRPr lang="en-US" sz="2000" b="1" dirty="0">
                        <a:solidFill>
                          <a:schemeClr val="tx1"/>
                        </a:solidFill>
                        <a:effectLst/>
                      </a:endParaRPr>
                    </a:p>
                  </a:txBody>
                  <a:tcPr marL="69964" marR="69964" marT="46630" marB="46630" anchor="ctr"/>
                </a:tc>
                <a:tc>
                  <a:txBody>
                    <a:bodyPr/>
                    <a:lstStyle/>
                    <a:p>
                      <a:pPr marL="0" marR="0" indent="0" algn="ctr" defTabSz="609493" rtl="0" eaLnBrk="1" fontAlgn="auto" latinLnBrk="0" hangingPunct="1">
                        <a:lnSpc>
                          <a:spcPct val="100000"/>
                        </a:lnSpc>
                        <a:spcBef>
                          <a:spcPts val="0"/>
                        </a:spcBef>
                        <a:spcAft>
                          <a:spcPts val="0"/>
                        </a:spcAft>
                        <a:buClrTx/>
                        <a:buSzTx/>
                        <a:buFontTx/>
                        <a:buNone/>
                        <a:tabLst/>
                        <a:defRPr/>
                      </a:pPr>
                      <a:r>
                        <a:rPr lang="en-US" sz="2000" dirty="0" smtClean="0">
                          <a:effectLst/>
                          <a:sym typeface="Wingdings"/>
                        </a:rPr>
                        <a:t>Y </a:t>
                      </a:r>
                      <a:endParaRPr lang="en-US" sz="2000" b="1" dirty="0" smtClean="0">
                        <a:solidFill>
                          <a:schemeClr val="tx1"/>
                        </a:solidFill>
                        <a:effectLst/>
                      </a:endParaRPr>
                    </a:p>
                  </a:txBody>
                  <a:tcPr marL="69964" marR="69964" marT="46630" marB="46630"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effectLst/>
                          <a:sym typeface="Wingdings"/>
                        </a:rPr>
                        <a:t>Y </a:t>
                      </a:r>
                      <a:endParaRPr lang="en-US" sz="2000" b="1" dirty="0">
                        <a:solidFill>
                          <a:schemeClr val="tx1"/>
                        </a:solidFill>
                        <a:effectLst/>
                      </a:endParaRPr>
                    </a:p>
                  </a:txBody>
                  <a:tcPr marL="69964" marR="69964" marT="46630" marB="46630" anchor="ctr"/>
                </a:tc>
              </a:tr>
            </a:tbl>
          </a:graphicData>
        </a:graphic>
      </p:graphicFrame>
    </p:spTree>
    <p:extLst>
      <p:ext uri="{BB962C8B-B14F-4D97-AF65-F5344CB8AC3E}">
        <p14:creationId xmlns:p14="http://schemas.microsoft.com/office/powerpoint/2010/main" val="3382738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598" y="314674"/>
            <a:ext cx="11601993" cy="738664"/>
          </a:xfrm>
        </p:spPr>
        <p:txBody>
          <a:bodyPr/>
          <a:lstStyle/>
          <a:p>
            <a:r>
              <a:rPr lang="en-US" sz="4000" dirty="0">
                <a:solidFill>
                  <a:schemeClr val="tx1"/>
                </a:solidFill>
              </a:rPr>
              <a:t>Flexible Licensing that Fits Your Needs</a:t>
            </a:r>
          </a:p>
        </p:txBody>
      </p:sp>
      <p:sp>
        <p:nvSpPr>
          <p:cNvPr id="48" name="Rectangle 47"/>
          <p:cNvSpPr/>
          <p:nvPr/>
        </p:nvSpPr>
        <p:spPr bwMode="auto">
          <a:xfrm>
            <a:off x="301983" y="5419580"/>
            <a:ext cx="2543487" cy="119372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46283" rIns="45713"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612"/>
              </a:spcAft>
            </a:pPr>
            <a:r>
              <a:rPr lang="en-US" sz="2400" dirty="0">
                <a:solidFill>
                  <a:schemeClr val="accent1"/>
                </a:solidFill>
                <a:ea typeface="Segoe UI" pitchFamily="34" charset="0"/>
                <a:cs typeface="Segoe UI" pitchFamily="34" charset="0"/>
              </a:rPr>
              <a:t>Already have Configuration Manager</a:t>
            </a:r>
          </a:p>
        </p:txBody>
      </p:sp>
      <p:sp>
        <p:nvSpPr>
          <p:cNvPr id="26" name="Rectangle 25"/>
          <p:cNvSpPr/>
          <p:nvPr/>
        </p:nvSpPr>
        <p:spPr bwMode="auto">
          <a:xfrm>
            <a:off x="3591731" y="5419580"/>
            <a:ext cx="2738716" cy="119372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46283" rIns="45713"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612"/>
              </a:spcAft>
            </a:pPr>
            <a:r>
              <a:rPr lang="en-US" sz="2400" dirty="0">
                <a:solidFill>
                  <a:schemeClr val="tx1"/>
                </a:solidFill>
                <a:ea typeface="Segoe UI" pitchFamily="34" charset="0"/>
                <a:cs typeface="Segoe UI" pitchFamily="34" charset="0"/>
              </a:rPr>
              <a:t>Windows Intune</a:t>
            </a:r>
          </a:p>
          <a:p>
            <a:pPr defTabSz="932293" fontAlgn="base">
              <a:lnSpc>
                <a:spcPct val="90000"/>
              </a:lnSpc>
              <a:spcBef>
                <a:spcPct val="0"/>
              </a:spcBef>
              <a:spcAft>
                <a:spcPts val="612"/>
              </a:spcAft>
            </a:pPr>
            <a:r>
              <a:rPr lang="en-US" sz="2400" dirty="0">
                <a:solidFill>
                  <a:schemeClr val="tx1"/>
                </a:solidFill>
                <a:ea typeface="Segoe UI" pitchFamily="34" charset="0"/>
                <a:cs typeface="Segoe UI" pitchFamily="34" charset="0"/>
              </a:rPr>
              <a:t>(Add-On)</a:t>
            </a:r>
          </a:p>
          <a:p>
            <a:pPr defTabSz="932293" fontAlgn="base">
              <a:lnSpc>
                <a:spcPct val="90000"/>
              </a:lnSpc>
              <a:spcBef>
                <a:spcPct val="0"/>
              </a:spcBef>
              <a:spcAft>
                <a:spcPts val="612"/>
              </a:spcAft>
            </a:pPr>
            <a:r>
              <a:rPr lang="en-US" sz="1599" dirty="0">
                <a:solidFill>
                  <a:schemeClr val="tx1"/>
                </a:solidFill>
                <a:ea typeface="Segoe UI" pitchFamily="34" charset="0"/>
                <a:cs typeface="Segoe UI" pitchFamily="34" charset="0"/>
              </a:rPr>
              <a:t>($4 per user per month)</a:t>
            </a:r>
          </a:p>
        </p:txBody>
      </p:sp>
      <p:sp>
        <p:nvSpPr>
          <p:cNvPr id="31" name="Rectangle 30"/>
          <p:cNvSpPr/>
          <p:nvPr/>
        </p:nvSpPr>
        <p:spPr bwMode="auto">
          <a:xfrm>
            <a:off x="272598" y="1906765"/>
            <a:ext cx="2543487" cy="291773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46283" rIns="45713" bIns="146283" numCol="1" spcCol="0" rtlCol="0" fromWordArt="0" anchor="ctr" anchorCtr="0" forceAA="0" compatLnSpc="1">
            <a:prstTxWarp prst="textNoShape">
              <a:avLst/>
            </a:prstTxWarp>
            <a:noAutofit/>
          </a:bodyPr>
          <a:lstStyle/>
          <a:p>
            <a:pPr defTabSz="932293" fontAlgn="base">
              <a:lnSpc>
                <a:spcPct val="90000"/>
              </a:lnSpc>
              <a:spcBef>
                <a:spcPct val="0"/>
              </a:spcBef>
              <a:spcAft>
                <a:spcPts val="612"/>
              </a:spcAft>
            </a:pPr>
            <a:r>
              <a:rPr lang="en-US" sz="2400" dirty="0">
                <a:solidFill>
                  <a:schemeClr val="accent1"/>
                </a:solidFill>
                <a:ea typeface="Segoe UI" pitchFamily="34" charset="0"/>
                <a:cs typeface="Segoe UI" pitchFamily="34" charset="0"/>
              </a:rPr>
              <a:t>Don’t Have Configuration </a:t>
            </a:r>
            <a:r>
              <a:rPr lang="en-US" sz="2400" dirty="0" smtClean="0">
                <a:solidFill>
                  <a:schemeClr val="accent1"/>
                </a:solidFill>
                <a:ea typeface="Segoe UI" pitchFamily="34" charset="0"/>
                <a:cs typeface="Segoe UI" pitchFamily="34" charset="0"/>
              </a:rPr>
              <a:t>Manager</a:t>
            </a:r>
            <a:endParaRPr lang="en-US" sz="2400" dirty="0">
              <a:solidFill>
                <a:schemeClr val="accent1"/>
              </a:solidFill>
              <a:ea typeface="Segoe UI" pitchFamily="34" charset="0"/>
              <a:cs typeface="Segoe UI" pitchFamily="34" charset="0"/>
            </a:endParaRPr>
          </a:p>
        </p:txBody>
      </p:sp>
      <p:sp>
        <p:nvSpPr>
          <p:cNvPr id="33" name="Rectangle 32"/>
          <p:cNvSpPr/>
          <p:nvPr/>
        </p:nvSpPr>
        <p:spPr bwMode="auto">
          <a:xfrm>
            <a:off x="3562346" y="2079622"/>
            <a:ext cx="5692511" cy="12684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46283" rIns="45713"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612"/>
              </a:spcAft>
            </a:pPr>
            <a:r>
              <a:rPr lang="en-US" sz="2400" dirty="0">
                <a:solidFill>
                  <a:schemeClr val="tx1"/>
                </a:solidFill>
                <a:ea typeface="Segoe UI" pitchFamily="34" charset="0"/>
                <a:cs typeface="Segoe UI" pitchFamily="34" charset="0"/>
              </a:rPr>
              <a:t>Windows Intune</a:t>
            </a:r>
          </a:p>
          <a:p>
            <a:pPr defTabSz="932293" fontAlgn="base">
              <a:lnSpc>
                <a:spcPct val="90000"/>
              </a:lnSpc>
              <a:spcBef>
                <a:spcPct val="0"/>
              </a:spcBef>
              <a:spcAft>
                <a:spcPts val="612"/>
              </a:spcAft>
            </a:pPr>
            <a:r>
              <a:rPr lang="en-US" sz="2400" dirty="0">
                <a:solidFill>
                  <a:schemeClr val="tx1"/>
                </a:solidFill>
                <a:ea typeface="Segoe UI" pitchFamily="34" charset="0"/>
                <a:cs typeface="Segoe UI" pitchFamily="34" charset="0"/>
              </a:rPr>
              <a:t>(includes </a:t>
            </a:r>
            <a:r>
              <a:rPr lang="en-US" sz="2400" dirty="0" smtClean="0">
                <a:solidFill>
                  <a:schemeClr val="tx1"/>
                </a:solidFill>
                <a:ea typeface="Segoe UI" pitchFamily="34" charset="0"/>
                <a:cs typeface="Segoe UI" pitchFamily="34" charset="0"/>
              </a:rPr>
              <a:t>ConfigMgr </a:t>
            </a:r>
            <a:r>
              <a:rPr lang="en-US" sz="2400" dirty="0">
                <a:solidFill>
                  <a:schemeClr val="tx1"/>
                </a:solidFill>
                <a:ea typeface="Segoe UI" pitchFamily="34" charset="0"/>
                <a:cs typeface="Segoe UI" pitchFamily="34" charset="0"/>
              </a:rPr>
              <a:t>license)</a:t>
            </a:r>
          </a:p>
          <a:p>
            <a:pPr defTabSz="932293" fontAlgn="base">
              <a:lnSpc>
                <a:spcPct val="90000"/>
              </a:lnSpc>
              <a:spcBef>
                <a:spcPct val="0"/>
              </a:spcBef>
              <a:spcAft>
                <a:spcPts val="612"/>
              </a:spcAft>
            </a:pPr>
            <a:r>
              <a:rPr lang="en-US" sz="1599" dirty="0">
                <a:solidFill>
                  <a:schemeClr val="tx1"/>
                </a:solidFill>
                <a:ea typeface="Segoe UI" pitchFamily="34" charset="0"/>
                <a:cs typeface="Segoe UI" pitchFamily="34" charset="0"/>
              </a:rPr>
              <a:t>($6 per user per month)</a:t>
            </a:r>
          </a:p>
        </p:txBody>
      </p:sp>
      <p:sp>
        <p:nvSpPr>
          <p:cNvPr id="71" name="Rectangle 70"/>
          <p:cNvSpPr/>
          <p:nvPr/>
        </p:nvSpPr>
        <p:spPr bwMode="auto">
          <a:xfrm>
            <a:off x="3562346" y="3478430"/>
            <a:ext cx="5692511" cy="12931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46283" rIns="45713"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612"/>
              </a:spcAft>
            </a:pPr>
            <a:r>
              <a:rPr lang="en-US" sz="2400" dirty="0">
                <a:solidFill>
                  <a:schemeClr val="tx1"/>
                </a:solidFill>
                <a:ea typeface="Segoe UI" pitchFamily="34" charset="0"/>
                <a:cs typeface="Segoe UI" pitchFamily="34" charset="0"/>
              </a:rPr>
              <a:t>Windows </a:t>
            </a:r>
            <a:r>
              <a:rPr lang="en-US" sz="2400" dirty="0" smtClean="0">
                <a:solidFill>
                  <a:schemeClr val="tx1"/>
                </a:solidFill>
                <a:ea typeface="Segoe UI" pitchFamily="34" charset="0"/>
                <a:cs typeface="Segoe UI" pitchFamily="34" charset="0"/>
              </a:rPr>
              <a:t>Intune &amp; Windows Enterprise</a:t>
            </a:r>
            <a:endParaRPr lang="en-US" sz="2400" dirty="0">
              <a:solidFill>
                <a:schemeClr val="tx1"/>
              </a:solidFill>
              <a:ea typeface="Segoe UI" pitchFamily="34" charset="0"/>
              <a:cs typeface="Segoe UI" pitchFamily="34" charset="0"/>
            </a:endParaRPr>
          </a:p>
          <a:p>
            <a:pPr defTabSz="932293" fontAlgn="base">
              <a:lnSpc>
                <a:spcPct val="90000"/>
              </a:lnSpc>
              <a:spcBef>
                <a:spcPct val="0"/>
              </a:spcBef>
              <a:spcAft>
                <a:spcPts val="612"/>
              </a:spcAft>
            </a:pPr>
            <a:r>
              <a:rPr lang="en-US" sz="2400" dirty="0">
                <a:solidFill>
                  <a:schemeClr val="tx1"/>
                </a:solidFill>
                <a:ea typeface="Segoe UI" pitchFamily="34" charset="0"/>
                <a:cs typeface="Segoe UI" pitchFamily="34" charset="0"/>
              </a:rPr>
              <a:t>(includes </a:t>
            </a:r>
            <a:r>
              <a:rPr lang="en-US" sz="2400" dirty="0" smtClean="0">
                <a:solidFill>
                  <a:schemeClr val="tx1"/>
                </a:solidFill>
                <a:ea typeface="Segoe UI" pitchFamily="34" charset="0"/>
                <a:cs typeface="Segoe UI" pitchFamily="34" charset="0"/>
              </a:rPr>
              <a:t>ConfigMgr </a:t>
            </a:r>
            <a:r>
              <a:rPr lang="en-US" sz="2400" dirty="0">
                <a:solidFill>
                  <a:schemeClr val="tx1"/>
                </a:solidFill>
                <a:ea typeface="Segoe UI" pitchFamily="34" charset="0"/>
                <a:cs typeface="Segoe UI" pitchFamily="34" charset="0"/>
              </a:rPr>
              <a:t>license)</a:t>
            </a:r>
          </a:p>
          <a:p>
            <a:pPr defTabSz="932293" fontAlgn="base">
              <a:lnSpc>
                <a:spcPct val="90000"/>
              </a:lnSpc>
              <a:spcBef>
                <a:spcPct val="0"/>
              </a:spcBef>
              <a:spcAft>
                <a:spcPts val="612"/>
              </a:spcAft>
            </a:pPr>
            <a:r>
              <a:rPr lang="en-US" sz="1599" dirty="0">
                <a:solidFill>
                  <a:schemeClr val="tx1"/>
                </a:solidFill>
                <a:ea typeface="Segoe UI" pitchFamily="34" charset="0"/>
                <a:cs typeface="Segoe UI" pitchFamily="34" charset="0"/>
              </a:rPr>
              <a:t>($11 per user per month)</a:t>
            </a:r>
          </a:p>
        </p:txBody>
      </p:sp>
      <p:sp>
        <p:nvSpPr>
          <p:cNvPr id="12" name="TextBox 11"/>
          <p:cNvSpPr txBox="1"/>
          <p:nvPr/>
        </p:nvSpPr>
        <p:spPr>
          <a:xfrm>
            <a:off x="8826219" y="1262574"/>
            <a:ext cx="3230681" cy="1003309"/>
          </a:xfrm>
          <a:prstGeom prst="rect">
            <a:avLst/>
          </a:prstGeom>
          <a:noFill/>
          <a:ln>
            <a:solidFill>
              <a:schemeClr val="tx2"/>
            </a:solidFill>
          </a:ln>
        </p:spPr>
        <p:txBody>
          <a:bodyPr wrap="square" lIns="182854" tIns="146283" rIns="182854" bIns="146283" rtlCol="0">
            <a:spAutoFit/>
          </a:bodyPr>
          <a:lstStyle/>
          <a:p>
            <a:pPr marL="342834" indent="-342834">
              <a:lnSpc>
                <a:spcPct val="90000"/>
              </a:lnSpc>
              <a:spcAft>
                <a:spcPts val="1199"/>
              </a:spcAft>
              <a:buFont typeface="Arial" pitchFamily="34" charset="0"/>
              <a:buChar char="•"/>
            </a:pPr>
            <a:r>
              <a:rPr lang="en-US" sz="2000" dirty="0" smtClean="0"/>
              <a:t>Per </a:t>
            </a:r>
            <a:r>
              <a:rPr lang="en-US" sz="2000" dirty="0"/>
              <a:t>User Licensing</a:t>
            </a:r>
          </a:p>
          <a:p>
            <a:pPr marL="342834" indent="-342834">
              <a:lnSpc>
                <a:spcPct val="90000"/>
              </a:lnSpc>
              <a:spcAft>
                <a:spcPts val="1199"/>
              </a:spcAft>
              <a:buFont typeface="Arial" pitchFamily="34" charset="0"/>
              <a:buChar char="•"/>
            </a:pPr>
            <a:r>
              <a:rPr lang="en-US" sz="2000" dirty="0"/>
              <a:t>Up to 5 devices/user</a:t>
            </a:r>
          </a:p>
        </p:txBody>
      </p:sp>
      <p:sp>
        <p:nvSpPr>
          <p:cNvPr id="4" name="Right Arrow 3"/>
          <p:cNvSpPr/>
          <p:nvPr/>
        </p:nvSpPr>
        <p:spPr bwMode="auto">
          <a:xfrm>
            <a:off x="2608976" y="5830267"/>
            <a:ext cx="637019" cy="315533"/>
          </a:xfrm>
          <a:prstGeom prst="rightArrow">
            <a:avLst/>
          </a:prstGeom>
          <a:noFill/>
          <a:ln w="2222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sp>
        <p:nvSpPr>
          <p:cNvPr id="16" name="Right Arrow 15"/>
          <p:cNvSpPr/>
          <p:nvPr/>
        </p:nvSpPr>
        <p:spPr bwMode="auto">
          <a:xfrm rot="20846048">
            <a:off x="2560614" y="2837242"/>
            <a:ext cx="637019" cy="315533"/>
          </a:xfrm>
          <a:prstGeom prst="rightArrow">
            <a:avLst/>
          </a:prstGeom>
          <a:noFill/>
          <a:ln w="22225" cap="rnd">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sp>
        <p:nvSpPr>
          <p:cNvPr id="14" name="Right Arrow 13"/>
          <p:cNvSpPr/>
          <p:nvPr/>
        </p:nvSpPr>
        <p:spPr bwMode="auto">
          <a:xfrm rot="971275">
            <a:off x="2549387" y="3667261"/>
            <a:ext cx="637019" cy="315533"/>
          </a:xfrm>
          <a:prstGeom prst="rightArrow">
            <a:avLst/>
          </a:prstGeom>
          <a:noFill/>
          <a:ln w="22225" cap="rnd">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spTree>
    <p:extLst>
      <p:ext uri="{BB962C8B-B14F-4D97-AF65-F5344CB8AC3E}">
        <p14:creationId xmlns:p14="http://schemas.microsoft.com/office/powerpoint/2010/main" val="1232474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Recap: Session Objectives</a:t>
            </a:r>
            <a:endParaRPr lang="en-US" dirty="0"/>
          </a:p>
        </p:txBody>
      </p:sp>
      <p:sp>
        <p:nvSpPr>
          <p:cNvPr id="6" name="Text Placeholder 5"/>
          <p:cNvSpPr>
            <a:spLocks noGrp="1"/>
          </p:cNvSpPr>
          <p:nvPr>
            <p:ph type="body" sz="quarter" idx="10"/>
          </p:nvPr>
        </p:nvSpPr>
        <p:spPr>
          <a:xfrm>
            <a:off x="274320" y="1628486"/>
            <a:ext cx="11887200" cy="5355312"/>
          </a:xfrm>
        </p:spPr>
        <p:txBody>
          <a:bodyPr/>
          <a:lstStyle/>
          <a:p>
            <a:r>
              <a:rPr lang="en-US" dirty="0" smtClean="0"/>
              <a:t>Session Objectives</a:t>
            </a:r>
          </a:p>
          <a:p>
            <a:r>
              <a:rPr lang="en-US" dirty="0"/>
              <a:t>	</a:t>
            </a:r>
            <a:r>
              <a:rPr lang="en-US" dirty="0" smtClean="0"/>
              <a:t>Learn about Windows Intune </a:t>
            </a:r>
          </a:p>
          <a:p>
            <a:r>
              <a:rPr lang="en-US" dirty="0" smtClean="0"/>
              <a:t>	Learn about usage scenarios for Intune</a:t>
            </a:r>
          </a:p>
          <a:p>
            <a:r>
              <a:rPr lang="en-US" dirty="0" smtClean="0"/>
              <a:t>Key Takeaways</a:t>
            </a:r>
          </a:p>
          <a:p>
            <a:r>
              <a:rPr lang="en-US" dirty="0" smtClean="0"/>
              <a:t>	Windows Intune – A comprehensive device management service for </a:t>
            </a:r>
            <a:r>
              <a:rPr lang="en-US" dirty="0"/>
              <a:t>E</a:t>
            </a:r>
            <a:r>
              <a:rPr lang="en-US" dirty="0" smtClean="0"/>
              <a:t>nterprise and SMBs</a:t>
            </a:r>
          </a:p>
          <a:p>
            <a:endParaRPr lang="en-US" dirty="0" smtClean="0"/>
          </a:p>
          <a:p>
            <a:endParaRPr lang="en-US" dirty="0"/>
          </a:p>
        </p:txBody>
      </p:sp>
    </p:spTree>
    <p:extLst>
      <p:ext uri="{BB962C8B-B14F-4D97-AF65-F5344CB8AC3E}">
        <p14:creationId xmlns:p14="http://schemas.microsoft.com/office/powerpoint/2010/main" val="1065744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3" name="Table 12"/>
          <p:cNvGraphicFramePr>
            <a:graphicFrameLocks noGrp="1"/>
          </p:cNvGraphicFramePr>
          <p:nvPr>
            <p:extLst/>
          </p:nvPr>
        </p:nvGraphicFramePr>
        <p:xfrm>
          <a:off x="366141" y="1302727"/>
          <a:ext cx="11704192" cy="4986229"/>
        </p:xfrm>
        <a:graphic>
          <a:graphicData uri="http://schemas.openxmlformats.org/drawingml/2006/table">
            <a:tbl>
              <a:tblPr firstRow="1" firstCol="1" bandRow="1">
                <a:tableStyleId>{5C22544A-7EE6-4342-B048-85BDC9FD1C3A}</a:tableStyleId>
              </a:tblPr>
              <a:tblGrid>
                <a:gridCol w="1241874"/>
                <a:gridCol w="4908507"/>
                <a:gridCol w="2788742"/>
                <a:gridCol w="2765069"/>
              </a:tblGrid>
              <a:tr h="491959">
                <a:tc>
                  <a:txBody>
                    <a:bodyPr/>
                    <a:lstStyle/>
                    <a:p>
                      <a:pPr marL="0" marR="0">
                        <a:spcBef>
                          <a:spcPts val="0"/>
                        </a:spcBef>
                        <a:spcAft>
                          <a:spcPts val="0"/>
                        </a:spcAft>
                      </a:pPr>
                      <a:r>
                        <a:rPr lang="en-US" sz="1400" dirty="0" smtClean="0">
                          <a:effectLst/>
                          <a:latin typeface="Calibri"/>
                          <a:ea typeface="Calibri"/>
                          <a:cs typeface="Times New Roman"/>
                        </a:rPr>
                        <a:t>Session ID</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400" smtClean="0">
                          <a:effectLst/>
                          <a:latin typeface="Calibri"/>
                          <a:ea typeface="Calibri"/>
                          <a:cs typeface="Times New Roman"/>
                        </a:rPr>
                        <a:t>Title</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400" smtClean="0">
                          <a:effectLst/>
                          <a:latin typeface="Calibri"/>
                          <a:ea typeface="Calibri"/>
                          <a:cs typeface="Times New Roman"/>
                        </a:rPr>
                        <a:t>Speakers</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400" smtClean="0">
                          <a:effectLst/>
                          <a:latin typeface="Calibri"/>
                          <a:ea typeface="Calibri"/>
                          <a:cs typeface="Times New Roman"/>
                        </a:rPr>
                        <a:t>Time</a:t>
                      </a:r>
                      <a:endParaRPr lang="en-US" sz="1400">
                        <a:effectLst/>
                        <a:latin typeface="Calibri"/>
                        <a:ea typeface="Calibri"/>
                        <a:cs typeface="Times New Roman"/>
                      </a:endParaRPr>
                    </a:p>
                  </a:txBody>
                  <a:tcPr marL="36305" marR="36305" marT="0" marB="0"/>
                </a:tc>
              </a:tr>
              <a:tr h="611957">
                <a:tc>
                  <a:txBody>
                    <a:bodyPr/>
                    <a:lstStyle/>
                    <a:p>
                      <a:pPr marL="0" marR="0">
                        <a:spcBef>
                          <a:spcPts val="0"/>
                        </a:spcBef>
                        <a:spcAft>
                          <a:spcPts val="0"/>
                        </a:spcAft>
                      </a:pPr>
                      <a:r>
                        <a:rPr lang="en-US" sz="1200">
                          <a:effectLst/>
                        </a:rPr>
                        <a:t>WCA-B304</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Application Delivery with Microsoft System Center 2012 - Configuration Manager SP1 and Windows Intune</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Mark Florida; Nilesh Bhide</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S14 6/28 10:15-11:30</a:t>
                      </a:r>
                      <a:endParaRPr lang="en-US" sz="1400">
                        <a:effectLst/>
                        <a:latin typeface="Calibri"/>
                        <a:ea typeface="Calibri"/>
                        <a:cs typeface="Times New Roman"/>
                      </a:endParaRPr>
                    </a:p>
                  </a:txBody>
                  <a:tcPr marL="36305" marR="36305" marT="0" marB="0"/>
                </a:tc>
              </a:tr>
              <a:tr h="815943">
                <a:tc>
                  <a:txBody>
                    <a:bodyPr/>
                    <a:lstStyle/>
                    <a:p>
                      <a:pPr marL="0" marR="0">
                        <a:spcBef>
                          <a:spcPts val="0"/>
                        </a:spcBef>
                        <a:spcAft>
                          <a:spcPts val="0"/>
                        </a:spcAft>
                      </a:pPr>
                      <a:r>
                        <a:rPr lang="en-US" sz="1200">
                          <a:effectLst/>
                        </a:rPr>
                        <a:t>WCA-B310</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Deploying and Configuring Mobile Device Management Infrastructure with Microsoft System Center 2012 - Configuration Manager SP1 and Windows </a:t>
                      </a:r>
                      <a:r>
                        <a:rPr lang="en-US" sz="1200" dirty="0" err="1">
                          <a:effectLst/>
                        </a:rPr>
                        <a:t>Intune</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Craig Morris; Ramya Chitrakar</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S05 6/26 10:15-11:30</a:t>
                      </a:r>
                      <a:endParaRPr lang="en-US" sz="1400">
                        <a:effectLst/>
                        <a:latin typeface="Calibri"/>
                        <a:ea typeface="Calibri"/>
                        <a:cs typeface="Times New Roman"/>
                      </a:endParaRPr>
                    </a:p>
                  </a:txBody>
                  <a:tcPr marL="36305" marR="36305" marT="0" marB="0"/>
                </a:tc>
              </a:tr>
              <a:tr h="611957">
                <a:tc>
                  <a:txBody>
                    <a:bodyPr/>
                    <a:lstStyle/>
                    <a:p>
                      <a:pPr marL="0" marR="0">
                        <a:spcBef>
                          <a:spcPts val="0"/>
                        </a:spcBef>
                        <a:spcAft>
                          <a:spcPts val="0"/>
                        </a:spcAft>
                      </a:pPr>
                      <a:r>
                        <a:rPr lang="en-US" sz="1200">
                          <a:effectLst/>
                        </a:rPr>
                        <a:t>WCA-B312</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Deploying and Managing Windows 8 with Microsoft System Center 2012 - Configuration Manager SP1</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Aaron Czechowski; Jason Githens</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S09 6/27 10:15-11:30</a:t>
                      </a:r>
                      <a:endParaRPr lang="en-US" sz="1400">
                        <a:effectLst/>
                        <a:latin typeface="Calibri"/>
                        <a:ea typeface="Calibri"/>
                        <a:cs typeface="Times New Roman"/>
                      </a:endParaRPr>
                    </a:p>
                  </a:txBody>
                  <a:tcPr marL="36305" marR="36305" marT="0" marB="0"/>
                </a:tc>
              </a:tr>
              <a:tr h="414280">
                <a:tc>
                  <a:txBody>
                    <a:bodyPr/>
                    <a:lstStyle/>
                    <a:p>
                      <a:pPr marL="0" marR="0">
                        <a:spcBef>
                          <a:spcPts val="0"/>
                        </a:spcBef>
                        <a:spcAft>
                          <a:spcPts val="0"/>
                        </a:spcAft>
                      </a:pPr>
                      <a:r>
                        <a:rPr lang="en-US" sz="1200">
                          <a:effectLst/>
                        </a:rPr>
                        <a:t>WCA-B328</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Microsoft System Center 2012 Configuration Manager SP1 Overview</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Bryan Keller; Mark Florida</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S04 6/26 8:30-9:45</a:t>
                      </a:r>
                      <a:endParaRPr lang="en-US" sz="1400">
                        <a:effectLst/>
                        <a:latin typeface="Calibri"/>
                        <a:ea typeface="Calibri"/>
                        <a:cs typeface="Times New Roman"/>
                      </a:endParaRPr>
                    </a:p>
                  </a:txBody>
                  <a:tcPr marL="36305" marR="36305" marT="0" marB="0"/>
                </a:tc>
              </a:tr>
              <a:tr h="621422">
                <a:tc>
                  <a:txBody>
                    <a:bodyPr/>
                    <a:lstStyle/>
                    <a:p>
                      <a:pPr marL="0" marR="0">
                        <a:spcBef>
                          <a:spcPts val="0"/>
                        </a:spcBef>
                        <a:spcAft>
                          <a:spcPts val="0"/>
                        </a:spcAft>
                      </a:pPr>
                      <a:r>
                        <a:rPr lang="en-US" sz="1200">
                          <a:effectLst/>
                        </a:rPr>
                        <a:t>WCA-B343</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Unified Modern Device Management with Microsoft System Center 2012 - Configuration Manager SP1 Integrated with Windows </a:t>
                      </a:r>
                      <a:r>
                        <a:rPr lang="en-US" sz="1200" dirty="0" err="1">
                          <a:effectLst/>
                        </a:rPr>
                        <a:t>Intune</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Nilesh </a:t>
                      </a:r>
                      <a:r>
                        <a:rPr lang="en-US" sz="1200" dirty="0" smtClean="0">
                          <a:effectLst/>
                        </a:rPr>
                        <a:t>Bhide, Dilip Radhakrishnan</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S08 6/26 17:00-18:15</a:t>
                      </a:r>
                      <a:endParaRPr lang="en-US" sz="1400">
                        <a:effectLst/>
                        <a:latin typeface="Calibri"/>
                        <a:ea typeface="Calibri"/>
                        <a:cs typeface="Times New Roman"/>
                      </a:endParaRPr>
                    </a:p>
                  </a:txBody>
                  <a:tcPr marL="36305" marR="36305" marT="0" marB="0"/>
                </a:tc>
              </a:tr>
              <a:tr h="414280">
                <a:tc>
                  <a:txBody>
                    <a:bodyPr/>
                    <a:lstStyle/>
                    <a:p>
                      <a:pPr marL="0" marR="0">
                        <a:spcBef>
                          <a:spcPts val="0"/>
                        </a:spcBef>
                        <a:spcAft>
                          <a:spcPts val="0"/>
                        </a:spcAft>
                      </a:pPr>
                      <a:r>
                        <a:rPr lang="en-US" sz="1200">
                          <a:effectLst/>
                        </a:rPr>
                        <a:t>WCA-B347</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What’s New with Microsoft Deployment Toolkit 2012 Update 1</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Aaron Czechowski; Jason Githens</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S16 6/28 14:45-16:00</a:t>
                      </a:r>
                      <a:endParaRPr lang="en-US" sz="1400">
                        <a:effectLst/>
                        <a:latin typeface="Calibri"/>
                        <a:ea typeface="Calibri"/>
                        <a:cs typeface="Times New Roman"/>
                      </a:endParaRPr>
                    </a:p>
                  </a:txBody>
                  <a:tcPr marL="36305" marR="36305" marT="0" marB="0"/>
                </a:tc>
              </a:tr>
              <a:tr h="590151">
                <a:tc>
                  <a:txBody>
                    <a:bodyPr/>
                    <a:lstStyle/>
                    <a:p>
                      <a:pPr marL="0" marR="0">
                        <a:spcBef>
                          <a:spcPts val="0"/>
                        </a:spcBef>
                        <a:spcAft>
                          <a:spcPts val="0"/>
                        </a:spcAft>
                      </a:pPr>
                      <a:r>
                        <a:rPr lang="en-US" sz="1200">
                          <a:effectLst/>
                        </a:rPr>
                        <a:t>WCA-B348</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What's New in Infrastructure: Microsoft System Center 2012 - Configuration Manager SP1 Infrastructure Improvements and Hierarchy Design</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Wally Mead</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S16 6/28 14:45-16:00</a:t>
                      </a:r>
                      <a:endParaRPr lang="en-US" sz="1400">
                        <a:effectLst/>
                        <a:latin typeface="Calibri"/>
                        <a:ea typeface="Calibri"/>
                        <a:cs typeface="Times New Roman"/>
                      </a:endParaRPr>
                    </a:p>
                  </a:txBody>
                  <a:tcPr marL="36305" marR="36305" marT="0" marB="0"/>
                </a:tc>
              </a:tr>
              <a:tr h="414280">
                <a:tc>
                  <a:txBody>
                    <a:bodyPr/>
                    <a:lstStyle/>
                    <a:p>
                      <a:pPr marL="0" marR="0">
                        <a:spcBef>
                          <a:spcPts val="0"/>
                        </a:spcBef>
                        <a:spcAft>
                          <a:spcPts val="0"/>
                        </a:spcAft>
                      </a:pPr>
                      <a:r>
                        <a:rPr lang="en-US" sz="1200">
                          <a:effectLst/>
                        </a:rPr>
                        <a:t>WCA-B356</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Windows Intune Overview</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Nilesh </a:t>
                      </a:r>
                      <a:r>
                        <a:rPr lang="en-US" sz="1200" dirty="0" smtClean="0">
                          <a:effectLst/>
                        </a:rPr>
                        <a:t>Bhide, Dilip Radhakrishnan</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S07 6/26 15:15-16:30</a:t>
                      </a:r>
                      <a:endParaRPr lang="en-US" sz="1400" dirty="0">
                        <a:effectLst/>
                        <a:latin typeface="Calibri"/>
                        <a:ea typeface="Calibri"/>
                        <a:cs typeface="Times New Roman"/>
                      </a:endParaRPr>
                    </a:p>
                  </a:txBody>
                  <a:tcPr marL="36305" marR="36305" marT="0" marB="0"/>
                </a:tc>
              </a:tr>
            </a:tbl>
          </a:graphicData>
        </a:graphic>
      </p:graphicFrame>
    </p:spTree>
    <p:extLst>
      <p:ext uri="{BB962C8B-B14F-4D97-AF65-F5344CB8AC3E}">
        <p14:creationId xmlns:p14="http://schemas.microsoft.com/office/powerpoint/2010/main" val="138778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solidFill>
                  <a:srgbClr val="FFFFFF"/>
                </a:solidFill>
              </a:rPr>
              <a:t>Windows Enterprise: </a:t>
            </a:r>
            <a:r>
              <a:rPr lang="en-US" sz="3599" u="sng" dirty="0">
                <a:solidFill>
                  <a:srgbClr val="00B0F0"/>
                </a:solidFill>
                <a:hlinkClick r:id="rId4" action="ppaction://hlinkfile"/>
              </a:rPr>
              <a:t>windows.com/enterprise</a:t>
            </a:r>
            <a:r>
              <a:rPr lang="en-US" sz="3599" dirty="0">
                <a:solidFill>
                  <a:srgbClr val="FFFFFF"/>
                </a:solidFill>
              </a:rPr>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269919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112839" y="1214472"/>
            <a:ext cx="6024123" cy="6014980"/>
          </a:xfrm>
        </p:spPr>
        <p:txBody>
          <a:bodyPr/>
          <a:lstStyle/>
          <a:p>
            <a:pPr defTabSz="932597">
              <a:spcBef>
                <a:spcPts val="600"/>
              </a:spcBef>
              <a:buSzTx/>
            </a:pPr>
            <a:r>
              <a:rPr lang="en-US" sz="2040" dirty="0">
                <a:solidFill>
                  <a:srgbClr val="FFFFFF"/>
                </a:solidFill>
                <a:latin typeface="Segoe UI"/>
              </a:rPr>
              <a:t>System Center 2012 Configuration Manager</a:t>
            </a:r>
          </a:p>
          <a:p>
            <a:pPr defTabSz="932597">
              <a:spcBef>
                <a:spcPts val="600"/>
              </a:spcBef>
              <a:buSzTx/>
            </a:pPr>
            <a:r>
              <a:rPr lang="en-US" sz="1428" dirty="0">
                <a:solidFill>
                  <a:srgbClr val="FFFFFF"/>
                </a:solidFill>
                <a:latin typeface="Segoe UI"/>
                <a:hlinkClick r:id="rId3" action="ppaction://hlinkfile"/>
              </a:rPr>
              <a:t>http://technet.microsoft.com/en-us/evalcenter/hh667640.aspx?wt.mc_id=TEC_105_1_33</a:t>
            </a:r>
            <a:endParaRPr lang="en-US" sz="1428" dirty="0">
              <a:solidFill>
                <a:srgbClr val="FFFFFF"/>
              </a:solidFill>
              <a:latin typeface="Segoe UI"/>
            </a:endParaRPr>
          </a:p>
          <a:p>
            <a:pPr defTabSz="932597">
              <a:spcBef>
                <a:spcPts val="600"/>
              </a:spcBef>
              <a:buSzTx/>
            </a:pPr>
            <a:endParaRPr lang="en-US" sz="816" dirty="0">
              <a:solidFill>
                <a:srgbClr val="FFFFFF"/>
              </a:solidFill>
              <a:latin typeface="Segoe UI"/>
            </a:endParaRPr>
          </a:p>
          <a:p>
            <a:pPr defTabSz="932597">
              <a:spcBef>
                <a:spcPts val="600"/>
              </a:spcBef>
              <a:buSzTx/>
            </a:pPr>
            <a:r>
              <a:rPr lang="en-US" sz="2040" dirty="0">
                <a:solidFill>
                  <a:srgbClr val="FFFFFF"/>
                </a:solidFill>
                <a:latin typeface="Segoe UI"/>
              </a:rPr>
              <a:t>Windows Intune</a:t>
            </a:r>
          </a:p>
          <a:p>
            <a:pPr defTabSz="932597">
              <a:spcBef>
                <a:spcPts val="600"/>
              </a:spcBef>
              <a:buSzTx/>
            </a:pPr>
            <a:r>
              <a:rPr lang="en-US" sz="1428" dirty="0">
                <a:solidFill>
                  <a:srgbClr val="FFFFFF"/>
                </a:solidFill>
                <a:latin typeface="Segoe UI"/>
                <a:hlinkClick r:id="rId4"/>
              </a:rPr>
              <a:t>http://www.microsoft.com/en-us/windows/windowsintune/try-and-buy</a:t>
            </a:r>
            <a:endParaRPr lang="en-US" sz="1428" dirty="0">
              <a:solidFill>
                <a:srgbClr val="FFFFFF"/>
              </a:solidFill>
              <a:latin typeface="Segoe UI"/>
            </a:endParaRPr>
          </a:p>
          <a:p>
            <a:pPr defTabSz="932597">
              <a:spcBef>
                <a:spcPts val="612"/>
              </a:spcBef>
              <a:buSzTx/>
            </a:pPr>
            <a:endParaRPr lang="en-US" sz="816" dirty="0">
              <a:solidFill>
                <a:srgbClr val="FFFFFF"/>
              </a:solidFill>
              <a:latin typeface="Segoe UI"/>
            </a:endParaRPr>
          </a:p>
          <a:p>
            <a:pPr defTabSz="932597">
              <a:spcBef>
                <a:spcPts val="612"/>
              </a:spcBef>
              <a:buSzTx/>
            </a:pPr>
            <a:r>
              <a:rPr lang="en-US" sz="2040" dirty="0">
                <a:solidFill>
                  <a:srgbClr val="FFFFFF"/>
                </a:solidFill>
                <a:latin typeface="Segoe UI"/>
              </a:rPr>
              <a:t>Windows Server 2012 </a:t>
            </a:r>
          </a:p>
          <a:p>
            <a:pPr defTabSz="932597">
              <a:spcBef>
                <a:spcPts val="612"/>
              </a:spcBef>
              <a:buSzTx/>
            </a:pPr>
            <a:r>
              <a:rPr lang="en-US" sz="1428" u="sng" dirty="0">
                <a:solidFill>
                  <a:srgbClr val="FFFFFF"/>
                </a:solidFill>
                <a:hlinkClick r:id="rId5"/>
              </a:rPr>
              <a:t>http://www.microsoft.com/en-us/server-cloud/windows-server</a:t>
            </a:r>
            <a:r>
              <a:rPr lang="en-US" sz="1428" u="sng" dirty="0">
                <a:solidFill>
                  <a:srgbClr val="FFFFFF"/>
                </a:solidFill>
              </a:rPr>
              <a:t> </a:t>
            </a:r>
          </a:p>
          <a:p>
            <a:pPr defTabSz="932597">
              <a:spcBef>
                <a:spcPts val="612"/>
              </a:spcBef>
              <a:buSzTx/>
            </a:pPr>
            <a:endParaRPr lang="en-US" sz="816" u="sng" dirty="0">
              <a:solidFill>
                <a:srgbClr val="FFFFFF"/>
              </a:solidFill>
            </a:endParaRPr>
          </a:p>
          <a:p>
            <a:pPr defTabSz="932597">
              <a:spcBef>
                <a:spcPts val="612"/>
              </a:spcBef>
              <a:buSzTx/>
            </a:pPr>
            <a:r>
              <a:rPr lang="en-US" sz="2040" dirty="0">
                <a:solidFill>
                  <a:srgbClr val="FFFFFF"/>
                </a:solidFill>
                <a:latin typeface="Segoe UI"/>
              </a:rPr>
              <a:t>Windows Server 2012 VDI and </a:t>
            </a:r>
            <a:br>
              <a:rPr lang="en-US" sz="2040" dirty="0">
                <a:solidFill>
                  <a:srgbClr val="FFFFFF"/>
                </a:solidFill>
                <a:latin typeface="Segoe UI"/>
              </a:rPr>
            </a:br>
            <a:r>
              <a:rPr lang="en-US" sz="2040" dirty="0">
                <a:solidFill>
                  <a:srgbClr val="FFFFFF"/>
                </a:solidFill>
                <a:latin typeface="Segoe UI"/>
              </a:rPr>
              <a:t>Remote Desktop Services</a:t>
            </a:r>
          </a:p>
          <a:p>
            <a:pPr defTabSz="932597">
              <a:spcBef>
                <a:spcPts val="612"/>
              </a:spcBef>
              <a:buSzTx/>
            </a:pPr>
            <a:r>
              <a:rPr lang="en-US" sz="1428" dirty="0">
                <a:solidFill>
                  <a:srgbClr val="000000"/>
                </a:solidFill>
                <a:latin typeface="+mn-lt"/>
                <a:hlinkClick r:id="rId6"/>
              </a:rPr>
              <a:t>http://technet.microsoft.com/en-us/evalcenter/hh670538.aspx?ocid=&amp;wt.mc_id=TEC_108_1_33</a:t>
            </a:r>
            <a:endParaRPr lang="en-US" sz="1428" dirty="0">
              <a:solidFill>
                <a:srgbClr val="000000"/>
              </a:solidFill>
              <a:latin typeface="+mn-lt"/>
            </a:endParaRPr>
          </a:p>
          <a:p>
            <a:pPr defTabSz="932597">
              <a:spcBef>
                <a:spcPts val="612"/>
              </a:spcBef>
              <a:buSzTx/>
            </a:pPr>
            <a:r>
              <a:rPr lang="en-US" sz="1428" dirty="0">
                <a:solidFill>
                  <a:srgbClr val="000000"/>
                </a:solidFill>
                <a:latin typeface="+mn-lt"/>
                <a:hlinkClick r:id="rId7"/>
              </a:rPr>
              <a:t>http://www.microsoft.com/en-us/server-cloud/windows-server/virtual-desktop-infrastructure.aspx</a:t>
            </a:r>
            <a:r>
              <a:rPr lang="en-US" sz="1428" dirty="0">
                <a:solidFill>
                  <a:srgbClr val="000000"/>
                </a:solidFill>
                <a:latin typeface="+mn-lt"/>
              </a:rPr>
              <a:t> </a:t>
            </a:r>
          </a:p>
          <a:p>
            <a:pPr defTabSz="932597">
              <a:spcBef>
                <a:spcPts val="612"/>
              </a:spcBef>
              <a:buSzTx/>
            </a:pPr>
            <a:endParaRPr lang="en-US" sz="816" dirty="0">
              <a:solidFill>
                <a:srgbClr val="000000"/>
              </a:solidFill>
              <a:latin typeface="+mn-lt"/>
            </a:endParaRPr>
          </a:p>
          <a:p>
            <a:pPr defTabSz="932597">
              <a:spcBef>
                <a:spcPts val="612"/>
              </a:spcBef>
              <a:buSzTx/>
            </a:pPr>
            <a:r>
              <a:rPr lang="en-US" sz="2000" dirty="0">
                <a:solidFill>
                  <a:srgbClr val="FFFFFF"/>
                </a:solidFill>
                <a:latin typeface="Segoe UI"/>
              </a:rPr>
              <a:t>More Resources:</a:t>
            </a:r>
          </a:p>
          <a:p>
            <a:pPr lvl="1" defTabSz="932597" fontAlgn="base">
              <a:spcAft>
                <a:spcPts val="408"/>
              </a:spcAft>
              <a:buClr>
                <a:srgbClr val="000000">
                  <a:lumMod val="75000"/>
                  <a:lumOff val="25000"/>
                </a:srgbClr>
              </a:buClr>
              <a:tabLst>
                <a:tab pos="642783" algn="l"/>
              </a:tabLst>
            </a:pPr>
            <a:r>
              <a:rPr lang="en-US" sz="1428" dirty="0">
                <a:solidFill>
                  <a:srgbClr val="000000"/>
                </a:solidFill>
                <a:hlinkClick r:id="rId8"/>
              </a:rPr>
              <a:t>microsoft.com/</a:t>
            </a:r>
            <a:r>
              <a:rPr lang="en-US" sz="1428" b="1" dirty="0" err="1">
                <a:solidFill>
                  <a:srgbClr val="000000"/>
                </a:solidFill>
                <a:hlinkClick r:id="rId8"/>
              </a:rPr>
              <a:t>workstyle</a:t>
            </a:r>
            <a:r>
              <a:rPr lang="en-US" sz="1428" dirty="0">
                <a:solidFill>
                  <a:srgbClr val="000000"/>
                </a:solidFill>
              </a:rPr>
              <a:t/>
            </a:r>
            <a:br>
              <a:rPr lang="en-US" sz="1428" dirty="0">
                <a:solidFill>
                  <a:srgbClr val="000000"/>
                </a:solidFill>
              </a:rPr>
            </a:br>
            <a:r>
              <a:rPr lang="en-US" sz="1428" dirty="0">
                <a:solidFill>
                  <a:srgbClr val="000000"/>
                </a:solidFill>
                <a:hlinkClick r:id="rId9"/>
              </a:rPr>
              <a:t>microsoft.com/</a:t>
            </a:r>
            <a:r>
              <a:rPr lang="en-US" sz="1428" b="1" dirty="0">
                <a:solidFill>
                  <a:srgbClr val="000000"/>
                </a:solidFill>
                <a:hlinkClick r:id="rId9"/>
              </a:rPr>
              <a:t>server-cloud/user-device-management</a:t>
            </a:r>
            <a:endParaRPr lang="en-US" sz="1399" b="1" dirty="0">
              <a:solidFill>
                <a:srgbClr val="000000"/>
              </a:solidFill>
            </a:endParaRPr>
          </a:p>
          <a:p>
            <a:pPr lvl="1" defTabSz="932597" fontAlgn="base">
              <a:spcAft>
                <a:spcPts val="408"/>
              </a:spcAft>
              <a:buClr>
                <a:srgbClr val="000000">
                  <a:lumMod val="75000"/>
                  <a:lumOff val="25000"/>
                </a:srgbClr>
              </a:buClr>
              <a:tabLst>
                <a:tab pos="642783" algn="l"/>
              </a:tabLst>
            </a:pPr>
            <a:endParaRPr lang="en-US" i="1" dirty="0" smtClean="0">
              <a:solidFill>
                <a:srgbClr val="FFFFFF"/>
              </a:solidFill>
            </a:endParaRPr>
          </a:p>
          <a:p>
            <a:pPr lvl="1" defTabSz="932597" fontAlgn="base">
              <a:spcBef>
                <a:spcPts val="0"/>
              </a:spcBef>
              <a:spcAft>
                <a:spcPts val="1248"/>
              </a:spcAft>
              <a:buClr>
                <a:srgbClr val="FFFFFF">
                  <a:lumMod val="75000"/>
                  <a:lumOff val="25000"/>
                </a:srgbClr>
              </a:buClr>
              <a:tabLst>
                <a:tab pos="655700" algn="l"/>
                <a:tab pos="1843224" algn="l"/>
              </a:tabLst>
            </a:pPr>
            <a:endParaRPr lang="en-US" sz="1632" dirty="0">
              <a:solidFill>
                <a:srgbClr val="000000"/>
              </a:solidFill>
            </a:endParaRPr>
          </a:p>
        </p:txBody>
      </p:sp>
      <p:sp>
        <p:nvSpPr>
          <p:cNvPr id="23" name="Freeform 9"/>
          <p:cNvSpPr>
            <a:spLocks noEditPoints="1"/>
          </p:cNvSpPr>
          <p:nvPr/>
        </p:nvSpPr>
        <p:spPr bwMode="black">
          <a:xfrm>
            <a:off x="422584" y="5734519"/>
            <a:ext cx="637146"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5" name="Title 4"/>
          <p:cNvSpPr>
            <a:spLocks noGrp="1"/>
          </p:cNvSpPr>
          <p:nvPr>
            <p:ph type="title"/>
          </p:nvPr>
        </p:nvSpPr>
        <p:spPr/>
        <p:txBody>
          <a:bodyPr/>
          <a:lstStyle/>
          <a:p>
            <a:r>
              <a:rPr lang="en-US" sz="4896" dirty="0">
                <a:solidFill>
                  <a:schemeClr val="tx2"/>
                </a:solidFill>
                <a:latin typeface="Segoe UI Light" pitchFamily="34" charset="0"/>
              </a:rPr>
              <a:t>For More Information</a:t>
            </a:r>
            <a:endParaRPr lang="en-US" dirty="0"/>
          </a:p>
        </p:txBody>
      </p:sp>
      <p:sp>
        <p:nvSpPr>
          <p:cNvPr id="11" name="Freeform 9"/>
          <p:cNvSpPr>
            <a:spLocks noEditPoints="1"/>
          </p:cNvSpPr>
          <p:nvPr/>
        </p:nvSpPr>
        <p:spPr bwMode="black">
          <a:xfrm>
            <a:off x="422584" y="1301554"/>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2" name="Freeform 9"/>
          <p:cNvSpPr>
            <a:spLocks noEditPoints="1"/>
          </p:cNvSpPr>
          <p:nvPr/>
        </p:nvSpPr>
        <p:spPr bwMode="black">
          <a:xfrm>
            <a:off x="422584" y="2190280"/>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3" name="Freeform 9"/>
          <p:cNvSpPr>
            <a:spLocks noEditPoints="1"/>
          </p:cNvSpPr>
          <p:nvPr/>
        </p:nvSpPr>
        <p:spPr bwMode="black">
          <a:xfrm>
            <a:off x="422584" y="307900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invGray">
          <a:xfrm>
            <a:off x="10252632" y="6009852"/>
            <a:ext cx="1569764" cy="336267"/>
          </a:xfrm>
          <a:prstGeom prst="rect">
            <a:avLst/>
          </a:prstGeom>
        </p:spPr>
      </p:pic>
      <p:sp>
        <p:nvSpPr>
          <p:cNvPr id="20" name="Freeform 9"/>
          <p:cNvSpPr>
            <a:spLocks noEditPoints="1"/>
          </p:cNvSpPr>
          <p:nvPr/>
        </p:nvSpPr>
        <p:spPr bwMode="black">
          <a:xfrm>
            <a:off x="422584" y="3967733"/>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grpSp>
        <p:nvGrpSpPr>
          <p:cNvPr id="24" name="Group 23"/>
          <p:cNvGrpSpPr/>
          <p:nvPr/>
        </p:nvGrpSpPr>
        <p:grpSpPr>
          <a:xfrm>
            <a:off x="7424750" y="2215415"/>
            <a:ext cx="3904696" cy="1329226"/>
            <a:chOff x="269240" y="2376280"/>
            <a:chExt cx="3828481" cy="1303281"/>
          </a:xfrm>
        </p:grpSpPr>
        <p:sp>
          <p:nvSpPr>
            <p:cNvPr id="25" name="Freeform 9"/>
            <p:cNvSpPr>
              <a:spLocks noEditPoints="1"/>
            </p:cNvSpPr>
            <p:nvPr/>
          </p:nvSpPr>
          <p:spPr bwMode="auto">
            <a:xfrm>
              <a:off x="269240" y="3280554"/>
              <a:ext cx="3828481" cy="399007"/>
            </a:xfrm>
            <a:custGeom>
              <a:avLst/>
              <a:gdLst>
                <a:gd name="T0" fmla="*/ 89 w 1963"/>
                <a:gd name="T1" fmla="*/ 187 h 202"/>
                <a:gd name="T2" fmla="*/ 0 w 1963"/>
                <a:gd name="T3" fmla="*/ 174 h 202"/>
                <a:gd name="T4" fmla="*/ 421 w 1963"/>
                <a:gd name="T5" fmla="*/ 40 h 202"/>
                <a:gd name="T6" fmla="*/ 307 w 1963"/>
                <a:gd name="T7" fmla="*/ 141 h 202"/>
                <a:gd name="T8" fmla="*/ 1849 w 1963"/>
                <a:gd name="T9" fmla="*/ 106 h 202"/>
                <a:gd name="T10" fmla="*/ 1815 w 1963"/>
                <a:gd name="T11" fmla="*/ 162 h 202"/>
                <a:gd name="T12" fmla="*/ 1877 w 1963"/>
                <a:gd name="T13" fmla="*/ 160 h 202"/>
                <a:gd name="T14" fmla="*/ 1858 w 1963"/>
                <a:gd name="T15" fmla="*/ 70 h 202"/>
                <a:gd name="T16" fmla="*/ 805 w 1963"/>
                <a:gd name="T17" fmla="*/ 95 h 202"/>
                <a:gd name="T18" fmla="*/ 832 w 1963"/>
                <a:gd name="T19" fmla="*/ 145 h 202"/>
                <a:gd name="T20" fmla="*/ 777 w 1963"/>
                <a:gd name="T21" fmla="*/ 145 h 202"/>
                <a:gd name="T22" fmla="*/ 621 w 1963"/>
                <a:gd name="T23" fmla="*/ 34 h 202"/>
                <a:gd name="T24" fmla="*/ 620 w 1963"/>
                <a:gd name="T25" fmla="*/ 86 h 202"/>
                <a:gd name="T26" fmla="*/ 580 w 1963"/>
                <a:gd name="T27" fmla="*/ 163 h 202"/>
                <a:gd name="T28" fmla="*/ 620 w 1963"/>
                <a:gd name="T29" fmla="*/ 130 h 202"/>
                <a:gd name="T30" fmla="*/ 621 w 1963"/>
                <a:gd name="T31" fmla="*/ 109 h 202"/>
                <a:gd name="T32" fmla="*/ 1555 w 1963"/>
                <a:gd name="T33" fmla="*/ 42 h 202"/>
                <a:gd name="T34" fmla="*/ 1611 w 1963"/>
                <a:gd name="T35" fmla="*/ 100 h 202"/>
                <a:gd name="T36" fmla="*/ 1548 w 1963"/>
                <a:gd name="T37" fmla="*/ 77 h 202"/>
                <a:gd name="T38" fmla="*/ 1121 w 1963"/>
                <a:gd name="T39" fmla="*/ 93 h 202"/>
                <a:gd name="T40" fmla="*/ 1118 w 1963"/>
                <a:gd name="T41" fmla="*/ 157 h 202"/>
                <a:gd name="T42" fmla="*/ 1064 w 1963"/>
                <a:gd name="T43" fmla="*/ 127 h 202"/>
                <a:gd name="T44" fmla="*/ 1105 w 1963"/>
                <a:gd name="T45" fmla="*/ 92 h 202"/>
                <a:gd name="T46" fmla="*/ 1280 w 1963"/>
                <a:gd name="T47" fmla="*/ 143 h 202"/>
                <a:gd name="T48" fmla="*/ 1311 w 1963"/>
                <a:gd name="T49" fmla="*/ 152 h 202"/>
                <a:gd name="T50" fmla="*/ 1301 w 1963"/>
                <a:gd name="T51" fmla="*/ 90 h 202"/>
                <a:gd name="T52" fmla="*/ 1012 w 1963"/>
                <a:gd name="T53" fmla="*/ 38 h 202"/>
                <a:gd name="T54" fmla="*/ 1010 w 1963"/>
                <a:gd name="T55" fmla="*/ 150 h 202"/>
                <a:gd name="T56" fmla="*/ 1018 w 1963"/>
                <a:gd name="T57" fmla="*/ 161 h 202"/>
                <a:gd name="T58" fmla="*/ 1005 w 1963"/>
                <a:gd name="T59" fmla="*/ 51 h 202"/>
                <a:gd name="T60" fmla="*/ 656 w 1963"/>
                <a:gd name="T61" fmla="*/ 138 h 202"/>
                <a:gd name="T62" fmla="*/ 704 w 1963"/>
                <a:gd name="T63" fmla="*/ 86 h 202"/>
                <a:gd name="T64" fmla="*/ 667 w 1963"/>
                <a:gd name="T65" fmla="*/ 126 h 202"/>
                <a:gd name="T66" fmla="*/ 1918 w 1963"/>
                <a:gd name="T67" fmla="*/ 149 h 202"/>
                <a:gd name="T68" fmla="*/ 1936 w 1963"/>
                <a:gd name="T69" fmla="*/ 40 h 202"/>
                <a:gd name="T70" fmla="*/ 1924 w 1963"/>
                <a:gd name="T71" fmla="*/ 50 h 202"/>
                <a:gd name="T72" fmla="*/ 1963 w 1963"/>
                <a:gd name="T73" fmla="*/ 149 h 202"/>
                <a:gd name="T74" fmla="*/ 1487 w 1963"/>
                <a:gd name="T75" fmla="*/ 115 h 202"/>
                <a:gd name="T76" fmla="*/ 1449 w 1963"/>
                <a:gd name="T77" fmla="*/ 63 h 202"/>
                <a:gd name="T78" fmla="*/ 1475 w 1963"/>
                <a:gd name="T79" fmla="*/ 110 h 202"/>
                <a:gd name="T80" fmla="*/ 1700 w 1963"/>
                <a:gd name="T81" fmla="*/ 149 h 202"/>
                <a:gd name="T82" fmla="*/ 1716 w 1963"/>
                <a:gd name="T83" fmla="*/ 39 h 202"/>
                <a:gd name="T84" fmla="*/ 1742 w 1963"/>
                <a:gd name="T85" fmla="*/ 67 h 202"/>
                <a:gd name="T86" fmla="*/ 1761 w 1963"/>
                <a:gd name="T87" fmla="*/ 162 h 202"/>
                <a:gd name="T88" fmla="*/ 523 w 1963"/>
                <a:gd name="T89" fmla="*/ 98 h 202"/>
                <a:gd name="T90" fmla="*/ 535 w 1963"/>
                <a:gd name="T91" fmla="*/ 88 h 202"/>
                <a:gd name="T92" fmla="*/ 467 w 1963"/>
                <a:gd name="T93" fmla="*/ 162 h 202"/>
                <a:gd name="T94" fmla="*/ 1232 w 1963"/>
                <a:gd name="T95" fmla="*/ 146 h 202"/>
                <a:gd name="T96" fmla="*/ 872 w 1963"/>
                <a:gd name="T97" fmla="*/ 160 h 202"/>
                <a:gd name="T98" fmla="*/ 898 w 1963"/>
                <a:gd name="T99" fmla="*/ 85 h 202"/>
                <a:gd name="T100" fmla="*/ 890 w 1963"/>
                <a:gd name="T101" fmla="*/ 123 h 202"/>
                <a:gd name="T102" fmla="*/ 1649 w 1963"/>
                <a:gd name="T103" fmla="*/ 162 h 202"/>
                <a:gd name="T104" fmla="*/ 1649 w 1963"/>
                <a:gd name="T105" fmla="*/ 57 h 202"/>
                <a:gd name="T106" fmla="*/ 1141 w 1963"/>
                <a:gd name="T107" fmla="*/ 75 h 202"/>
                <a:gd name="T108" fmla="*/ 1186 w 1963"/>
                <a:gd name="T109" fmla="*/ 89 h 202"/>
                <a:gd name="T110" fmla="*/ 1388 w 1963"/>
                <a:gd name="T111" fmla="*/ 94 h 202"/>
                <a:gd name="T112" fmla="*/ 1381 w 1963"/>
                <a:gd name="T113" fmla="*/ 92 h 202"/>
                <a:gd name="T114" fmla="*/ 432 w 1963"/>
                <a:gd name="T115"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3" h="202">
                  <a:moveTo>
                    <a:pt x="89" y="99"/>
                  </a:moveTo>
                  <a:cubicBezTo>
                    <a:pt x="89" y="71"/>
                    <a:pt x="89" y="44"/>
                    <a:pt x="89" y="16"/>
                  </a:cubicBezTo>
                  <a:cubicBezTo>
                    <a:pt x="127" y="10"/>
                    <a:pt x="164" y="5"/>
                    <a:pt x="202" y="0"/>
                  </a:cubicBezTo>
                  <a:cubicBezTo>
                    <a:pt x="202" y="2"/>
                    <a:pt x="202" y="97"/>
                    <a:pt x="202" y="99"/>
                  </a:cubicBezTo>
                  <a:cubicBezTo>
                    <a:pt x="165" y="99"/>
                    <a:pt x="127" y="99"/>
                    <a:pt x="89" y="99"/>
                  </a:cubicBezTo>
                  <a:close/>
                  <a:moveTo>
                    <a:pt x="202" y="103"/>
                  </a:moveTo>
                  <a:cubicBezTo>
                    <a:pt x="164" y="103"/>
                    <a:pt x="127" y="103"/>
                    <a:pt x="89" y="103"/>
                  </a:cubicBezTo>
                  <a:cubicBezTo>
                    <a:pt x="89" y="131"/>
                    <a:pt x="89" y="159"/>
                    <a:pt x="89" y="187"/>
                  </a:cubicBezTo>
                  <a:cubicBezTo>
                    <a:pt x="127" y="192"/>
                    <a:pt x="164" y="197"/>
                    <a:pt x="202" y="202"/>
                  </a:cubicBezTo>
                  <a:cubicBezTo>
                    <a:pt x="202" y="169"/>
                    <a:pt x="202" y="136"/>
                    <a:pt x="202" y="103"/>
                  </a:cubicBezTo>
                  <a:close/>
                  <a:moveTo>
                    <a:pt x="86" y="99"/>
                  </a:moveTo>
                  <a:cubicBezTo>
                    <a:pt x="86" y="72"/>
                    <a:pt x="86" y="44"/>
                    <a:pt x="86" y="16"/>
                  </a:cubicBezTo>
                  <a:cubicBezTo>
                    <a:pt x="57" y="20"/>
                    <a:pt x="28" y="24"/>
                    <a:pt x="0" y="28"/>
                  </a:cubicBezTo>
                  <a:cubicBezTo>
                    <a:pt x="0" y="52"/>
                    <a:pt x="0" y="76"/>
                    <a:pt x="0" y="99"/>
                  </a:cubicBezTo>
                  <a:cubicBezTo>
                    <a:pt x="29" y="99"/>
                    <a:pt x="57" y="99"/>
                    <a:pt x="86" y="99"/>
                  </a:cubicBezTo>
                  <a:close/>
                  <a:moveTo>
                    <a:pt x="0" y="174"/>
                  </a:moveTo>
                  <a:cubicBezTo>
                    <a:pt x="28" y="178"/>
                    <a:pt x="57" y="182"/>
                    <a:pt x="86" y="186"/>
                  </a:cubicBezTo>
                  <a:cubicBezTo>
                    <a:pt x="86" y="158"/>
                    <a:pt x="86" y="131"/>
                    <a:pt x="86" y="103"/>
                  </a:cubicBezTo>
                  <a:cubicBezTo>
                    <a:pt x="57" y="103"/>
                    <a:pt x="29" y="103"/>
                    <a:pt x="0" y="103"/>
                  </a:cubicBezTo>
                  <a:cubicBezTo>
                    <a:pt x="0" y="127"/>
                    <a:pt x="0" y="150"/>
                    <a:pt x="0" y="174"/>
                  </a:cubicBezTo>
                  <a:close/>
                  <a:moveTo>
                    <a:pt x="343" y="66"/>
                  </a:moveTo>
                  <a:cubicBezTo>
                    <a:pt x="352" y="98"/>
                    <a:pt x="361" y="130"/>
                    <a:pt x="370" y="162"/>
                  </a:cubicBezTo>
                  <a:cubicBezTo>
                    <a:pt x="375" y="162"/>
                    <a:pt x="381" y="162"/>
                    <a:pt x="386" y="162"/>
                  </a:cubicBezTo>
                  <a:cubicBezTo>
                    <a:pt x="398" y="121"/>
                    <a:pt x="409" y="81"/>
                    <a:pt x="421" y="40"/>
                  </a:cubicBezTo>
                  <a:cubicBezTo>
                    <a:pt x="415" y="40"/>
                    <a:pt x="410" y="40"/>
                    <a:pt x="405" y="40"/>
                  </a:cubicBezTo>
                  <a:cubicBezTo>
                    <a:pt x="396" y="74"/>
                    <a:pt x="387" y="108"/>
                    <a:pt x="378" y="142"/>
                  </a:cubicBezTo>
                  <a:cubicBezTo>
                    <a:pt x="378" y="142"/>
                    <a:pt x="378" y="142"/>
                    <a:pt x="378" y="142"/>
                  </a:cubicBezTo>
                  <a:cubicBezTo>
                    <a:pt x="369" y="108"/>
                    <a:pt x="359" y="74"/>
                    <a:pt x="350" y="41"/>
                  </a:cubicBezTo>
                  <a:cubicBezTo>
                    <a:pt x="345" y="41"/>
                    <a:pt x="341" y="41"/>
                    <a:pt x="336" y="41"/>
                  </a:cubicBezTo>
                  <a:cubicBezTo>
                    <a:pt x="326" y="74"/>
                    <a:pt x="317" y="107"/>
                    <a:pt x="307" y="141"/>
                  </a:cubicBezTo>
                  <a:cubicBezTo>
                    <a:pt x="307" y="141"/>
                    <a:pt x="307" y="141"/>
                    <a:pt x="307" y="141"/>
                  </a:cubicBezTo>
                  <a:cubicBezTo>
                    <a:pt x="307" y="141"/>
                    <a:pt x="307" y="141"/>
                    <a:pt x="307" y="141"/>
                  </a:cubicBezTo>
                  <a:cubicBezTo>
                    <a:pt x="307" y="141"/>
                    <a:pt x="307" y="141"/>
                    <a:pt x="306" y="141"/>
                  </a:cubicBezTo>
                  <a:cubicBezTo>
                    <a:pt x="297" y="108"/>
                    <a:pt x="288" y="74"/>
                    <a:pt x="278" y="40"/>
                  </a:cubicBezTo>
                  <a:cubicBezTo>
                    <a:pt x="273" y="40"/>
                    <a:pt x="268" y="40"/>
                    <a:pt x="263" y="40"/>
                  </a:cubicBezTo>
                  <a:cubicBezTo>
                    <a:pt x="275" y="81"/>
                    <a:pt x="286" y="121"/>
                    <a:pt x="298" y="162"/>
                  </a:cubicBezTo>
                  <a:cubicBezTo>
                    <a:pt x="304" y="162"/>
                    <a:pt x="309" y="162"/>
                    <a:pt x="315" y="162"/>
                  </a:cubicBezTo>
                  <a:cubicBezTo>
                    <a:pt x="324" y="130"/>
                    <a:pt x="333" y="98"/>
                    <a:pt x="342" y="66"/>
                  </a:cubicBezTo>
                  <a:cubicBezTo>
                    <a:pt x="342" y="66"/>
                    <a:pt x="342" y="66"/>
                    <a:pt x="343" y="66"/>
                  </a:cubicBezTo>
                  <a:close/>
                  <a:moveTo>
                    <a:pt x="1849" y="106"/>
                  </a:moveTo>
                  <a:cubicBezTo>
                    <a:pt x="1862" y="102"/>
                    <a:pt x="1870" y="94"/>
                    <a:pt x="1873" y="81"/>
                  </a:cubicBezTo>
                  <a:cubicBezTo>
                    <a:pt x="1874" y="77"/>
                    <a:pt x="1874" y="73"/>
                    <a:pt x="1873" y="69"/>
                  </a:cubicBezTo>
                  <a:cubicBezTo>
                    <a:pt x="1873" y="58"/>
                    <a:pt x="1867" y="50"/>
                    <a:pt x="1857" y="44"/>
                  </a:cubicBezTo>
                  <a:cubicBezTo>
                    <a:pt x="1852" y="42"/>
                    <a:pt x="1846" y="40"/>
                    <a:pt x="1840" y="40"/>
                  </a:cubicBezTo>
                  <a:cubicBezTo>
                    <a:pt x="1827" y="40"/>
                    <a:pt x="1815" y="40"/>
                    <a:pt x="1802" y="40"/>
                  </a:cubicBezTo>
                  <a:cubicBezTo>
                    <a:pt x="1801" y="40"/>
                    <a:pt x="1801" y="40"/>
                    <a:pt x="1800" y="40"/>
                  </a:cubicBezTo>
                  <a:cubicBezTo>
                    <a:pt x="1800" y="43"/>
                    <a:pt x="1800" y="160"/>
                    <a:pt x="1801" y="162"/>
                  </a:cubicBezTo>
                  <a:cubicBezTo>
                    <a:pt x="1805" y="162"/>
                    <a:pt x="1813" y="162"/>
                    <a:pt x="1815" y="162"/>
                  </a:cubicBezTo>
                  <a:cubicBezTo>
                    <a:pt x="1815" y="145"/>
                    <a:pt x="1815" y="127"/>
                    <a:pt x="1815" y="110"/>
                  </a:cubicBezTo>
                  <a:cubicBezTo>
                    <a:pt x="1819" y="110"/>
                    <a:pt x="1822" y="110"/>
                    <a:pt x="1826" y="110"/>
                  </a:cubicBezTo>
                  <a:cubicBezTo>
                    <a:pt x="1832" y="110"/>
                    <a:pt x="1837" y="112"/>
                    <a:pt x="1840" y="117"/>
                  </a:cubicBezTo>
                  <a:cubicBezTo>
                    <a:pt x="1843" y="120"/>
                    <a:pt x="1844" y="122"/>
                    <a:pt x="1845" y="126"/>
                  </a:cubicBezTo>
                  <a:cubicBezTo>
                    <a:pt x="1850" y="137"/>
                    <a:pt x="1855" y="148"/>
                    <a:pt x="1860" y="160"/>
                  </a:cubicBezTo>
                  <a:cubicBezTo>
                    <a:pt x="1861" y="160"/>
                    <a:pt x="1861" y="161"/>
                    <a:pt x="1861" y="162"/>
                  </a:cubicBezTo>
                  <a:cubicBezTo>
                    <a:pt x="1867" y="162"/>
                    <a:pt x="1873" y="162"/>
                    <a:pt x="1878" y="162"/>
                  </a:cubicBezTo>
                  <a:cubicBezTo>
                    <a:pt x="1878" y="161"/>
                    <a:pt x="1878" y="160"/>
                    <a:pt x="1877" y="160"/>
                  </a:cubicBezTo>
                  <a:cubicBezTo>
                    <a:pt x="1874" y="153"/>
                    <a:pt x="1871" y="147"/>
                    <a:pt x="1868" y="141"/>
                  </a:cubicBezTo>
                  <a:cubicBezTo>
                    <a:pt x="1865" y="134"/>
                    <a:pt x="1862" y="126"/>
                    <a:pt x="1858" y="119"/>
                  </a:cubicBezTo>
                  <a:cubicBezTo>
                    <a:pt x="1856" y="114"/>
                    <a:pt x="1852" y="109"/>
                    <a:pt x="1846" y="107"/>
                  </a:cubicBezTo>
                  <a:cubicBezTo>
                    <a:pt x="1848" y="106"/>
                    <a:pt x="1849" y="106"/>
                    <a:pt x="1849" y="106"/>
                  </a:cubicBezTo>
                  <a:close/>
                  <a:moveTo>
                    <a:pt x="1816" y="53"/>
                  </a:moveTo>
                  <a:cubicBezTo>
                    <a:pt x="1823" y="53"/>
                    <a:pt x="1831" y="53"/>
                    <a:pt x="1838" y="53"/>
                  </a:cubicBezTo>
                  <a:cubicBezTo>
                    <a:pt x="1841" y="54"/>
                    <a:pt x="1843" y="54"/>
                    <a:pt x="1846" y="55"/>
                  </a:cubicBezTo>
                  <a:cubicBezTo>
                    <a:pt x="1853" y="57"/>
                    <a:pt x="1857" y="62"/>
                    <a:pt x="1858" y="70"/>
                  </a:cubicBezTo>
                  <a:cubicBezTo>
                    <a:pt x="1860" y="81"/>
                    <a:pt x="1856" y="89"/>
                    <a:pt x="1847" y="94"/>
                  </a:cubicBezTo>
                  <a:cubicBezTo>
                    <a:pt x="1844" y="96"/>
                    <a:pt x="1840" y="97"/>
                    <a:pt x="1837" y="97"/>
                  </a:cubicBezTo>
                  <a:cubicBezTo>
                    <a:pt x="1830" y="97"/>
                    <a:pt x="1823" y="97"/>
                    <a:pt x="1816" y="97"/>
                  </a:cubicBezTo>
                  <a:cubicBezTo>
                    <a:pt x="1815" y="97"/>
                    <a:pt x="1815" y="97"/>
                    <a:pt x="1815" y="97"/>
                  </a:cubicBezTo>
                  <a:cubicBezTo>
                    <a:pt x="1815" y="83"/>
                    <a:pt x="1815" y="68"/>
                    <a:pt x="1815" y="53"/>
                  </a:cubicBezTo>
                  <a:cubicBezTo>
                    <a:pt x="1815" y="53"/>
                    <a:pt x="1815" y="53"/>
                    <a:pt x="1816" y="53"/>
                  </a:cubicBezTo>
                  <a:close/>
                  <a:moveTo>
                    <a:pt x="804" y="95"/>
                  </a:moveTo>
                  <a:cubicBezTo>
                    <a:pt x="804" y="95"/>
                    <a:pt x="805" y="95"/>
                    <a:pt x="805" y="95"/>
                  </a:cubicBezTo>
                  <a:cubicBezTo>
                    <a:pt x="811" y="117"/>
                    <a:pt x="818" y="140"/>
                    <a:pt x="824" y="162"/>
                  </a:cubicBezTo>
                  <a:cubicBezTo>
                    <a:pt x="829" y="162"/>
                    <a:pt x="834" y="162"/>
                    <a:pt x="839" y="162"/>
                  </a:cubicBezTo>
                  <a:cubicBezTo>
                    <a:pt x="847" y="133"/>
                    <a:pt x="856" y="104"/>
                    <a:pt x="865" y="75"/>
                  </a:cubicBezTo>
                  <a:cubicBezTo>
                    <a:pt x="860" y="75"/>
                    <a:pt x="855" y="75"/>
                    <a:pt x="851" y="75"/>
                  </a:cubicBezTo>
                  <a:cubicBezTo>
                    <a:pt x="849" y="81"/>
                    <a:pt x="848" y="87"/>
                    <a:pt x="846" y="93"/>
                  </a:cubicBezTo>
                  <a:cubicBezTo>
                    <a:pt x="844" y="99"/>
                    <a:pt x="843" y="104"/>
                    <a:pt x="841" y="110"/>
                  </a:cubicBezTo>
                  <a:cubicBezTo>
                    <a:pt x="840" y="116"/>
                    <a:pt x="838" y="122"/>
                    <a:pt x="837" y="128"/>
                  </a:cubicBezTo>
                  <a:cubicBezTo>
                    <a:pt x="835" y="133"/>
                    <a:pt x="834" y="139"/>
                    <a:pt x="832" y="145"/>
                  </a:cubicBezTo>
                  <a:cubicBezTo>
                    <a:pt x="832" y="145"/>
                    <a:pt x="831" y="145"/>
                    <a:pt x="831" y="145"/>
                  </a:cubicBezTo>
                  <a:cubicBezTo>
                    <a:pt x="825" y="122"/>
                    <a:pt x="818" y="98"/>
                    <a:pt x="812" y="75"/>
                  </a:cubicBezTo>
                  <a:cubicBezTo>
                    <a:pt x="807" y="75"/>
                    <a:pt x="803" y="75"/>
                    <a:pt x="799" y="75"/>
                  </a:cubicBezTo>
                  <a:cubicBezTo>
                    <a:pt x="799" y="75"/>
                    <a:pt x="799" y="75"/>
                    <a:pt x="799" y="76"/>
                  </a:cubicBezTo>
                  <a:cubicBezTo>
                    <a:pt x="792" y="98"/>
                    <a:pt x="785" y="121"/>
                    <a:pt x="778" y="144"/>
                  </a:cubicBezTo>
                  <a:cubicBezTo>
                    <a:pt x="778" y="144"/>
                    <a:pt x="778" y="144"/>
                    <a:pt x="778" y="144"/>
                  </a:cubicBezTo>
                  <a:cubicBezTo>
                    <a:pt x="778" y="145"/>
                    <a:pt x="778" y="145"/>
                    <a:pt x="778" y="145"/>
                  </a:cubicBezTo>
                  <a:cubicBezTo>
                    <a:pt x="778" y="145"/>
                    <a:pt x="777" y="145"/>
                    <a:pt x="777" y="145"/>
                  </a:cubicBezTo>
                  <a:cubicBezTo>
                    <a:pt x="777" y="145"/>
                    <a:pt x="777" y="145"/>
                    <a:pt x="777" y="145"/>
                  </a:cubicBezTo>
                  <a:cubicBezTo>
                    <a:pt x="771" y="122"/>
                    <a:pt x="764" y="98"/>
                    <a:pt x="758" y="75"/>
                  </a:cubicBezTo>
                  <a:cubicBezTo>
                    <a:pt x="753" y="75"/>
                    <a:pt x="748" y="75"/>
                    <a:pt x="743" y="75"/>
                  </a:cubicBezTo>
                  <a:cubicBezTo>
                    <a:pt x="752" y="104"/>
                    <a:pt x="761" y="133"/>
                    <a:pt x="769" y="162"/>
                  </a:cubicBezTo>
                  <a:cubicBezTo>
                    <a:pt x="774" y="162"/>
                    <a:pt x="779" y="162"/>
                    <a:pt x="783" y="162"/>
                  </a:cubicBezTo>
                  <a:cubicBezTo>
                    <a:pt x="790" y="140"/>
                    <a:pt x="797" y="117"/>
                    <a:pt x="804" y="95"/>
                  </a:cubicBezTo>
                  <a:close/>
                  <a:moveTo>
                    <a:pt x="635" y="34"/>
                  </a:moveTo>
                  <a:cubicBezTo>
                    <a:pt x="632" y="33"/>
                    <a:pt x="623" y="33"/>
                    <a:pt x="621" y="34"/>
                  </a:cubicBezTo>
                  <a:cubicBezTo>
                    <a:pt x="621" y="34"/>
                    <a:pt x="621" y="34"/>
                    <a:pt x="621" y="34"/>
                  </a:cubicBezTo>
                  <a:cubicBezTo>
                    <a:pt x="621" y="34"/>
                    <a:pt x="621" y="34"/>
                    <a:pt x="621" y="34"/>
                  </a:cubicBezTo>
                  <a:cubicBezTo>
                    <a:pt x="621" y="51"/>
                    <a:pt x="621" y="68"/>
                    <a:pt x="621" y="85"/>
                  </a:cubicBezTo>
                  <a:cubicBezTo>
                    <a:pt x="621" y="85"/>
                    <a:pt x="621" y="86"/>
                    <a:pt x="621" y="86"/>
                  </a:cubicBezTo>
                  <a:cubicBezTo>
                    <a:pt x="621" y="86"/>
                    <a:pt x="621" y="86"/>
                    <a:pt x="621" y="86"/>
                  </a:cubicBezTo>
                  <a:cubicBezTo>
                    <a:pt x="621" y="86"/>
                    <a:pt x="621" y="86"/>
                    <a:pt x="621" y="86"/>
                  </a:cubicBezTo>
                  <a:cubicBezTo>
                    <a:pt x="621" y="86"/>
                    <a:pt x="621" y="86"/>
                    <a:pt x="621" y="86"/>
                  </a:cubicBezTo>
                  <a:cubicBezTo>
                    <a:pt x="620" y="86"/>
                    <a:pt x="620" y="86"/>
                    <a:pt x="620" y="86"/>
                  </a:cubicBezTo>
                  <a:cubicBezTo>
                    <a:pt x="620" y="85"/>
                    <a:pt x="619" y="85"/>
                    <a:pt x="619" y="84"/>
                  </a:cubicBezTo>
                  <a:cubicBezTo>
                    <a:pt x="615" y="79"/>
                    <a:pt x="609" y="75"/>
                    <a:pt x="602" y="74"/>
                  </a:cubicBezTo>
                  <a:cubicBezTo>
                    <a:pt x="598" y="73"/>
                    <a:pt x="594" y="73"/>
                    <a:pt x="590" y="73"/>
                  </a:cubicBezTo>
                  <a:cubicBezTo>
                    <a:pt x="582" y="74"/>
                    <a:pt x="575" y="77"/>
                    <a:pt x="570" y="82"/>
                  </a:cubicBezTo>
                  <a:cubicBezTo>
                    <a:pt x="564" y="87"/>
                    <a:pt x="560" y="94"/>
                    <a:pt x="557" y="102"/>
                  </a:cubicBezTo>
                  <a:cubicBezTo>
                    <a:pt x="555" y="111"/>
                    <a:pt x="554" y="120"/>
                    <a:pt x="555" y="129"/>
                  </a:cubicBezTo>
                  <a:cubicBezTo>
                    <a:pt x="556" y="134"/>
                    <a:pt x="557" y="140"/>
                    <a:pt x="560" y="145"/>
                  </a:cubicBezTo>
                  <a:cubicBezTo>
                    <a:pt x="564" y="153"/>
                    <a:pt x="571" y="160"/>
                    <a:pt x="580" y="163"/>
                  </a:cubicBezTo>
                  <a:cubicBezTo>
                    <a:pt x="586" y="164"/>
                    <a:pt x="592" y="165"/>
                    <a:pt x="598" y="164"/>
                  </a:cubicBezTo>
                  <a:cubicBezTo>
                    <a:pt x="607" y="162"/>
                    <a:pt x="614" y="157"/>
                    <a:pt x="619" y="149"/>
                  </a:cubicBezTo>
                  <a:cubicBezTo>
                    <a:pt x="620" y="149"/>
                    <a:pt x="620" y="148"/>
                    <a:pt x="621" y="148"/>
                  </a:cubicBezTo>
                  <a:cubicBezTo>
                    <a:pt x="621" y="148"/>
                    <a:pt x="621" y="148"/>
                    <a:pt x="621" y="148"/>
                  </a:cubicBezTo>
                  <a:cubicBezTo>
                    <a:pt x="621" y="153"/>
                    <a:pt x="621" y="157"/>
                    <a:pt x="621" y="162"/>
                  </a:cubicBezTo>
                  <a:cubicBezTo>
                    <a:pt x="626" y="162"/>
                    <a:pt x="630" y="162"/>
                    <a:pt x="635" y="162"/>
                  </a:cubicBezTo>
                  <a:cubicBezTo>
                    <a:pt x="635" y="119"/>
                    <a:pt x="635" y="76"/>
                    <a:pt x="635" y="34"/>
                  </a:cubicBezTo>
                  <a:close/>
                  <a:moveTo>
                    <a:pt x="620" y="130"/>
                  </a:moveTo>
                  <a:cubicBezTo>
                    <a:pt x="619" y="137"/>
                    <a:pt x="616" y="143"/>
                    <a:pt x="610" y="147"/>
                  </a:cubicBezTo>
                  <a:cubicBezTo>
                    <a:pt x="601" y="154"/>
                    <a:pt x="582" y="155"/>
                    <a:pt x="574" y="140"/>
                  </a:cubicBezTo>
                  <a:cubicBezTo>
                    <a:pt x="571" y="135"/>
                    <a:pt x="570" y="130"/>
                    <a:pt x="569" y="124"/>
                  </a:cubicBezTo>
                  <a:cubicBezTo>
                    <a:pt x="569" y="117"/>
                    <a:pt x="569" y="111"/>
                    <a:pt x="571" y="104"/>
                  </a:cubicBezTo>
                  <a:cubicBezTo>
                    <a:pt x="572" y="103"/>
                    <a:pt x="572" y="101"/>
                    <a:pt x="573" y="100"/>
                  </a:cubicBezTo>
                  <a:cubicBezTo>
                    <a:pt x="578" y="90"/>
                    <a:pt x="586" y="85"/>
                    <a:pt x="597" y="85"/>
                  </a:cubicBezTo>
                  <a:cubicBezTo>
                    <a:pt x="608" y="85"/>
                    <a:pt x="615" y="90"/>
                    <a:pt x="619" y="99"/>
                  </a:cubicBezTo>
                  <a:cubicBezTo>
                    <a:pt x="620" y="102"/>
                    <a:pt x="621" y="106"/>
                    <a:pt x="621" y="109"/>
                  </a:cubicBezTo>
                  <a:cubicBezTo>
                    <a:pt x="621" y="111"/>
                    <a:pt x="621" y="114"/>
                    <a:pt x="621" y="117"/>
                  </a:cubicBezTo>
                  <a:cubicBezTo>
                    <a:pt x="621" y="117"/>
                    <a:pt x="621" y="117"/>
                    <a:pt x="621" y="117"/>
                  </a:cubicBezTo>
                  <a:cubicBezTo>
                    <a:pt x="621" y="121"/>
                    <a:pt x="621" y="125"/>
                    <a:pt x="620" y="130"/>
                  </a:cubicBezTo>
                  <a:close/>
                  <a:moveTo>
                    <a:pt x="1608" y="73"/>
                  </a:moveTo>
                  <a:cubicBezTo>
                    <a:pt x="1607" y="66"/>
                    <a:pt x="1605" y="59"/>
                    <a:pt x="1601" y="53"/>
                  </a:cubicBezTo>
                  <a:cubicBezTo>
                    <a:pt x="1597" y="47"/>
                    <a:pt x="1591" y="42"/>
                    <a:pt x="1585" y="40"/>
                  </a:cubicBezTo>
                  <a:cubicBezTo>
                    <a:pt x="1582" y="39"/>
                    <a:pt x="1578" y="39"/>
                    <a:pt x="1575" y="38"/>
                  </a:cubicBezTo>
                  <a:cubicBezTo>
                    <a:pt x="1568" y="38"/>
                    <a:pt x="1562" y="39"/>
                    <a:pt x="1555" y="42"/>
                  </a:cubicBezTo>
                  <a:cubicBezTo>
                    <a:pt x="1549" y="46"/>
                    <a:pt x="1544" y="51"/>
                    <a:pt x="1540" y="58"/>
                  </a:cubicBezTo>
                  <a:cubicBezTo>
                    <a:pt x="1536" y="66"/>
                    <a:pt x="1534" y="75"/>
                    <a:pt x="1533" y="84"/>
                  </a:cubicBezTo>
                  <a:cubicBezTo>
                    <a:pt x="1531" y="96"/>
                    <a:pt x="1531" y="109"/>
                    <a:pt x="1533" y="122"/>
                  </a:cubicBezTo>
                  <a:cubicBezTo>
                    <a:pt x="1534" y="130"/>
                    <a:pt x="1535" y="137"/>
                    <a:pt x="1539" y="144"/>
                  </a:cubicBezTo>
                  <a:cubicBezTo>
                    <a:pt x="1545" y="155"/>
                    <a:pt x="1553" y="163"/>
                    <a:pt x="1566" y="164"/>
                  </a:cubicBezTo>
                  <a:cubicBezTo>
                    <a:pt x="1579" y="165"/>
                    <a:pt x="1590" y="161"/>
                    <a:pt x="1598" y="151"/>
                  </a:cubicBezTo>
                  <a:cubicBezTo>
                    <a:pt x="1602" y="145"/>
                    <a:pt x="1605" y="138"/>
                    <a:pt x="1607" y="131"/>
                  </a:cubicBezTo>
                  <a:cubicBezTo>
                    <a:pt x="1610" y="121"/>
                    <a:pt x="1611" y="111"/>
                    <a:pt x="1611" y="100"/>
                  </a:cubicBezTo>
                  <a:cubicBezTo>
                    <a:pt x="1611" y="91"/>
                    <a:pt x="1610" y="82"/>
                    <a:pt x="1608" y="73"/>
                  </a:cubicBezTo>
                  <a:close/>
                  <a:moveTo>
                    <a:pt x="1594" y="129"/>
                  </a:moveTo>
                  <a:cubicBezTo>
                    <a:pt x="1593" y="134"/>
                    <a:pt x="1591" y="138"/>
                    <a:pt x="1589" y="142"/>
                  </a:cubicBezTo>
                  <a:cubicBezTo>
                    <a:pt x="1585" y="147"/>
                    <a:pt x="1581" y="151"/>
                    <a:pt x="1575" y="152"/>
                  </a:cubicBezTo>
                  <a:cubicBezTo>
                    <a:pt x="1567" y="153"/>
                    <a:pt x="1560" y="151"/>
                    <a:pt x="1555" y="144"/>
                  </a:cubicBezTo>
                  <a:cubicBezTo>
                    <a:pt x="1551" y="140"/>
                    <a:pt x="1550" y="135"/>
                    <a:pt x="1548" y="129"/>
                  </a:cubicBezTo>
                  <a:cubicBezTo>
                    <a:pt x="1547" y="122"/>
                    <a:pt x="1546" y="115"/>
                    <a:pt x="1546" y="107"/>
                  </a:cubicBezTo>
                  <a:cubicBezTo>
                    <a:pt x="1546" y="97"/>
                    <a:pt x="1546" y="87"/>
                    <a:pt x="1548" y="77"/>
                  </a:cubicBezTo>
                  <a:cubicBezTo>
                    <a:pt x="1549" y="72"/>
                    <a:pt x="1550" y="67"/>
                    <a:pt x="1552" y="63"/>
                  </a:cubicBezTo>
                  <a:cubicBezTo>
                    <a:pt x="1554" y="61"/>
                    <a:pt x="1555" y="59"/>
                    <a:pt x="1556" y="57"/>
                  </a:cubicBezTo>
                  <a:cubicBezTo>
                    <a:pt x="1563" y="48"/>
                    <a:pt x="1580" y="47"/>
                    <a:pt x="1588" y="59"/>
                  </a:cubicBezTo>
                  <a:cubicBezTo>
                    <a:pt x="1591" y="64"/>
                    <a:pt x="1593" y="70"/>
                    <a:pt x="1594" y="76"/>
                  </a:cubicBezTo>
                  <a:cubicBezTo>
                    <a:pt x="1596" y="84"/>
                    <a:pt x="1596" y="92"/>
                    <a:pt x="1596" y="104"/>
                  </a:cubicBezTo>
                  <a:cubicBezTo>
                    <a:pt x="1596" y="111"/>
                    <a:pt x="1596" y="120"/>
                    <a:pt x="1594" y="129"/>
                  </a:cubicBezTo>
                  <a:close/>
                  <a:moveTo>
                    <a:pt x="1125" y="114"/>
                  </a:moveTo>
                  <a:cubicBezTo>
                    <a:pt x="1125" y="107"/>
                    <a:pt x="1124" y="100"/>
                    <a:pt x="1121" y="93"/>
                  </a:cubicBezTo>
                  <a:cubicBezTo>
                    <a:pt x="1117" y="85"/>
                    <a:pt x="1112" y="78"/>
                    <a:pt x="1103" y="75"/>
                  </a:cubicBezTo>
                  <a:cubicBezTo>
                    <a:pt x="1096" y="73"/>
                    <a:pt x="1090" y="72"/>
                    <a:pt x="1083" y="73"/>
                  </a:cubicBezTo>
                  <a:cubicBezTo>
                    <a:pt x="1070" y="76"/>
                    <a:pt x="1061" y="83"/>
                    <a:pt x="1055" y="94"/>
                  </a:cubicBezTo>
                  <a:cubicBezTo>
                    <a:pt x="1050" y="103"/>
                    <a:pt x="1049" y="114"/>
                    <a:pt x="1049" y="124"/>
                  </a:cubicBezTo>
                  <a:cubicBezTo>
                    <a:pt x="1050" y="131"/>
                    <a:pt x="1051" y="137"/>
                    <a:pt x="1054" y="143"/>
                  </a:cubicBezTo>
                  <a:cubicBezTo>
                    <a:pt x="1059" y="154"/>
                    <a:pt x="1068" y="161"/>
                    <a:pt x="1080" y="163"/>
                  </a:cubicBezTo>
                  <a:cubicBezTo>
                    <a:pt x="1088" y="165"/>
                    <a:pt x="1096" y="164"/>
                    <a:pt x="1103" y="163"/>
                  </a:cubicBezTo>
                  <a:cubicBezTo>
                    <a:pt x="1109" y="161"/>
                    <a:pt x="1113" y="160"/>
                    <a:pt x="1118" y="157"/>
                  </a:cubicBezTo>
                  <a:cubicBezTo>
                    <a:pt x="1119" y="156"/>
                    <a:pt x="1119" y="155"/>
                    <a:pt x="1119" y="154"/>
                  </a:cubicBezTo>
                  <a:cubicBezTo>
                    <a:pt x="1119" y="151"/>
                    <a:pt x="1119" y="148"/>
                    <a:pt x="1119" y="144"/>
                  </a:cubicBezTo>
                  <a:cubicBezTo>
                    <a:pt x="1119" y="144"/>
                    <a:pt x="1119" y="144"/>
                    <a:pt x="1119" y="143"/>
                  </a:cubicBezTo>
                  <a:cubicBezTo>
                    <a:pt x="1119" y="143"/>
                    <a:pt x="1118" y="143"/>
                    <a:pt x="1118" y="143"/>
                  </a:cubicBezTo>
                  <a:cubicBezTo>
                    <a:pt x="1118" y="144"/>
                    <a:pt x="1117" y="144"/>
                    <a:pt x="1116" y="145"/>
                  </a:cubicBezTo>
                  <a:cubicBezTo>
                    <a:pt x="1107" y="151"/>
                    <a:pt x="1096" y="153"/>
                    <a:pt x="1085" y="152"/>
                  </a:cubicBezTo>
                  <a:cubicBezTo>
                    <a:pt x="1076" y="150"/>
                    <a:pt x="1070" y="145"/>
                    <a:pt x="1066" y="137"/>
                  </a:cubicBezTo>
                  <a:cubicBezTo>
                    <a:pt x="1065" y="134"/>
                    <a:pt x="1065" y="130"/>
                    <a:pt x="1064" y="127"/>
                  </a:cubicBezTo>
                  <a:cubicBezTo>
                    <a:pt x="1064" y="126"/>
                    <a:pt x="1064" y="124"/>
                    <a:pt x="1064" y="122"/>
                  </a:cubicBezTo>
                  <a:cubicBezTo>
                    <a:pt x="1084" y="122"/>
                    <a:pt x="1104" y="122"/>
                    <a:pt x="1125" y="122"/>
                  </a:cubicBezTo>
                  <a:cubicBezTo>
                    <a:pt x="1125" y="119"/>
                    <a:pt x="1125" y="117"/>
                    <a:pt x="1125" y="114"/>
                  </a:cubicBezTo>
                  <a:close/>
                  <a:moveTo>
                    <a:pt x="1064" y="110"/>
                  </a:moveTo>
                  <a:cubicBezTo>
                    <a:pt x="1064" y="108"/>
                    <a:pt x="1064" y="107"/>
                    <a:pt x="1065" y="105"/>
                  </a:cubicBezTo>
                  <a:cubicBezTo>
                    <a:pt x="1066" y="100"/>
                    <a:pt x="1069" y="94"/>
                    <a:pt x="1074" y="90"/>
                  </a:cubicBezTo>
                  <a:cubicBezTo>
                    <a:pt x="1081" y="84"/>
                    <a:pt x="1089" y="84"/>
                    <a:pt x="1098" y="86"/>
                  </a:cubicBezTo>
                  <a:cubicBezTo>
                    <a:pt x="1101" y="88"/>
                    <a:pt x="1103" y="90"/>
                    <a:pt x="1105" y="92"/>
                  </a:cubicBezTo>
                  <a:cubicBezTo>
                    <a:pt x="1109" y="98"/>
                    <a:pt x="1110" y="104"/>
                    <a:pt x="1111" y="110"/>
                  </a:cubicBezTo>
                  <a:cubicBezTo>
                    <a:pt x="1095" y="110"/>
                    <a:pt x="1080" y="110"/>
                    <a:pt x="1064" y="110"/>
                  </a:cubicBezTo>
                  <a:close/>
                  <a:moveTo>
                    <a:pt x="1351" y="109"/>
                  </a:moveTo>
                  <a:cubicBezTo>
                    <a:pt x="1351" y="103"/>
                    <a:pt x="1349" y="97"/>
                    <a:pt x="1347" y="92"/>
                  </a:cubicBezTo>
                  <a:cubicBezTo>
                    <a:pt x="1343" y="84"/>
                    <a:pt x="1337" y="78"/>
                    <a:pt x="1329" y="75"/>
                  </a:cubicBezTo>
                  <a:cubicBezTo>
                    <a:pt x="1323" y="73"/>
                    <a:pt x="1316" y="72"/>
                    <a:pt x="1309" y="74"/>
                  </a:cubicBezTo>
                  <a:cubicBezTo>
                    <a:pt x="1297" y="76"/>
                    <a:pt x="1288" y="82"/>
                    <a:pt x="1282" y="93"/>
                  </a:cubicBezTo>
                  <a:cubicBezTo>
                    <a:pt x="1273" y="108"/>
                    <a:pt x="1274" y="130"/>
                    <a:pt x="1280" y="143"/>
                  </a:cubicBezTo>
                  <a:cubicBezTo>
                    <a:pt x="1285" y="154"/>
                    <a:pt x="1294" y="161"/>
                    <a:pt x="1306" y="163"/>
                  </a:cubicBezTo>
                  <a:cubicBezTo>
                    <a:pt x="1314" y="165"/>
                    <a:pt x="1322" y="164"/>
                    <a:pt x="1330" y="163"/>
                  </a:cubicBezTo>
                  <a:cubicBezTo>
                    <a:pt x="1334" y="162"/>
                    <a:pt x="1339" y="160"/>
                    <a:pt x="1343" y="157"/>
                  </a:cubicBezTo>
                  <a:cubicBezTo>
                    <a:pt x="1345" y="156"/>
                    <a:pt x="1345" y="155"/>
                    <a:pt x="1345" y="153"/>
                  </a:cubicBezTo>
                  <a:cubicBezTo>
                    <a:pt x="1345" y="151"/>
                    <a:pt x="1345" y="148"/>
                    <a:pt x="1345" y="145"/>
                  </a:cubicBezTo>
                  <a:cubicBezTo>
                    <a:pt x="1345" y="144"/>
                    <a:pt x="1345" y="144"/>
                    <a:pt x="1345" y="143"/>
                  </a:cubicBezTo>
                  <a:cubicBezTo>
                    <a:pt x="1344" y="143"/>
                    <a:pt x="1343" y="144"/>
                    <a:pt x="1343" y="144"/>
                  </a:cubicBezTo>
                  <a:cubicBezTo>
                    <a:pt x="1333" y="151"/>
                    <a:pt x="1323" y="154"/>
                    <a:pt x="1311" y="152"/>
                  </a:cubicBezTo>
                  <a:cubicBezTo>
                    <a:pt x="1303" y="150"/>
                    <a:pt x="1296" y="145"/>
                    <a:pt x="1293" y="137"/>
                  </a:cubicBezTo>
                  <a:cubicBezTo>
                    <a:pt x="1292" y="134"/>
                    <a:pt x="1291" y="131"/>
                    <a:pt x="1290" y="128"/>
                  </a:cubicBezTo>
                  <a:cubicBezTo>
                    <a:pt x="1290" y="126"/>
                    <a:pt x="1290" y="124"/>
                    <a:pt x="1290" y="122"/>
                  </a:cubicBezTo>
                  <a:cubicBezTo>
                    <a:pt x="1310" y="122"/>
                    <a:pt x="1331" y="122"/>
                    <a:pt x="1351" y="122"/>
                  </a:cubicBezTo>
                  <a:cubicBezTo>
                    <a:pt x="1351" y="118"/>
                    <a:pt x="1351" y="113"/>
                    <a:pt x="1351" y="109"/>
                  </a:cubicBezTo>
                  <a:close/>
                  <a:moveTo>
                    <a:pt x="1290" y="110"/>
                  </a:moveTo>
                  <a:cubicBezTo>
                    <a:pt x="1291" y="108"/>
                    <a:pt x="1291" y="106"/>
                    <a:pt x="1291" y="105"/>
                  </a:cubicBezTo>
                  <a:cubicBezTo>
                    <a:pt x="1293" y="99"/>
                    <a:pt x="1296" y="94"/>
                    <a:pt x="1301" y="90"/>
                  </a:cubicBezTo>
                  <a:cubicBezTo>
                    <a:pt x="1308" y="84"/>
                    <a:pt x="1316" y="84"/>
                    <a:pt x="1324" y="86"/>
                  </a:cubicBezTo>
                  <a:cubicBezTo>
                    <a:pt x="1328" y="88"/>
                    <a:pt x="1331" y="91"/>
                    <a:pt x="1333" y="94"/>
                  </a:cubicBezTo>
                  <a:cubicBezTo>
                    <a:pt x="1336" y="98"/>
                    <a:pt x="1337" y="105"/>
                    <a:pt x="1337" y="110"/>
                  </a:cubicBezTo>
                  <a:cubicBezTo>
                    <a:pt x="1321" y="110"/>
                    <a:pt x="1306" y="110"/>
                    <a:pt x="1290" y="110"/>
                  </a:cubicBezTo>
                  <a:close/>
                  <a:moveTo>
                    <a:pt x="1033" y="56"/>
                  </a:moveTo>
                  <a:cubicBezTo>
                    <a:pt x="1033" y="53"/>
                    <a:pt x="1033" y="51"/>
                    <a:pt x="1033" y="48"/>
                  </a:cubicBezTo>
                  <a:cubicBezTo>
                    <a:pt x="1033" y="42"/>
                    <a:pt x="1033" y="42"/>
                    <a:pt x="1027" y="40"/>
                  </a:cubicBezTo>
                  <a:cubicBezTo>
                    <a:pt x="1022" y="39"/>
                    <a:pt x="1017" y="38"/>
                    <a:pt x="1012" y="38"/>
                  </a:cubicBezTo>
                  <a:cubicBezTo>
                    <a:pt x="1005" y="38"/>
                    <a:pt x="999" y="38"/>
                    <a:pt x="992" y="41"/>
                  </a:cubicBezTo>
                  <a:cubicBezTo>
                    <a:pt x="980" y="45"/>
                    <a:pt x="972" y="53"/>
                    <a:pt x="971" y="66"/>
                  </a:cubicBezTo>
                  <a:cubicBezTo>
                    <a:pt x="969" y="76"/>
                    <a:pt x="972" y="85"/>
                    <a:pt x="979" y="93"/>
                  </a:cubicBezTo>
                  <a:cubicBezTo>
                    <a:pt x="984" y="97"/>
                    <a:pt x="989" y="101"/>
                    <a:pt x="995" y="104"/>
                  </a:cubicBezTo>
                  <a:cubicBezTo>
                    <a:pt x="999" y="107"/>
                    <a:pt x="1003" y="109"/>
                    <a:pt x="1007" y="112"/>
                  </a:cubicBezTo>
                  <a:cubicBezTo>
                    <a:pt x="1010" y="114"/>
                    <a:pt x="1013" y="116"/>
                    <a:pt x="1016" y="118"/>
                  </a:cubicBezTo>
                  <a:cubicBezTo>
                    <a:pt x="1020" y="122"/>
                    <a:pt x="1022" y="126"/>
                    <a:pt x="1023" y="131"/>
                  </a:cubicBezTo>
                  <a:cubicBezTo>
                    <a:pt x="1023" y="141"/>
                    <a:pt x="1019" y="147"/>
                    <a:pt x="1010" y="150"/>
                  </a:cubicBezTo>
                  <a:cubicBezTo>
                    <a:pt x="1008" y="150"/>
                    <a:pt x="1005" y="151"/>
                    <a:pt x="1002" y="151"/>
                  </a:cubicBezTo>
                  <a:cubicBezTo>
                    <a:pt x="991" y="152"/>
                    <a:pt x="981" y="148"/>
                    <a:pt x="972" y="142"/>
                  </a:cubicBezTo>
                  <a:cubicBezTo>
                    <a:pt x="971" y="141"/>
                    <a:pt x="971" y="141"/>
                    <a:pt x="970" y="141"/>
                  </a:cubicBezTo>
                  <a:cubicBezTo>
                    <a:pt x="970" y="142"/>
                    <a:pt x="970" y="142"/>
                    <a:pt x="970" y="143"/>
                  </a:cubicBezTo>
                  <a:cubicBezTo>
                    <a:pt x="970" y="146"/>
                    <a:pt x="970" y="150"/>
                    <a:pt x="970" y="153"/>
                  </a:cubicBezTo>
                  <a:cubicBezTo>
                    <a:pt x="970" y="158"/>
                    <a:pt x="970" y="158"/>
                    <a:pt x="974" y="159"/>
                  </a:cubicBezTo>
                  <a:cubicBezTo>
                    <a:pt x="981" y="162"/>
                    <a:pt x="988" y="164"/>
                    <a:pt x="995" y="164"/>
                  </a:cubicBezTo>
                  <a:cubicBezTo>
                    <a:pt x="1003" y="164"/>
                    <a:pt x="1011" y="164"/>
                    <a:pt x="1018" y="161"/>
                  </a:cubicBezTo>
                  <a:cubicBezTo>
                    <a:pt x="1035" y="154"/>
                    <a:pt x="1040" y="140"/>
                    <a:pt x="1037" y="125"/>
                  </a:cubicBezTo>
                  <a:cubicBezTo>
                    <a:pt x="1036" y="118"/>
                    <a:pt x="1032" y="113"/>
                    <a:pt x="1027" y="108"/>
                  </a:cubicBezTo>
                  <a:cubicBezTo>
                    <a:pt x="1022" y="104"/>
                    <a:pt x="1017" y="100"/>
                    <a:pt x="1011" y="97"/>
                  </a:cubicBezTo>
                  <a:cubicBezTo>
                    <a:pt x="1007" y="95"/>
                    <a:pt x="1003" y="92"/>
                    <a:pt x="999" y="90"/>
                  </a:cubicBezTo>
                  <a:cubicBezTo>
                    <a:pt x="996" y="88"/>
                    <a:pt x="994" y="87"/>
                    <a:pt x="992" y="85"/>
                  </a:cubicBezTo>
                  <a:cubicBezTo>
                    <a:pt x="988" y="82"/>
                    <a:pt x="986" y="78"/>
                    <a:pt x="985" y="73"/>
                  </a:cubicBezTo>
                  <a:cubicBezTo>
                    <a:pt x="984" y="64"/>
                    <a:pt x="988" y="57"/>
                    <a:pt x="996" y="53"/>
                  </a:cubicBezTo>
                  <a:cubicBezTo>
                    <a:pt x="999" y="52"/>
                    <a:pt x="1002" y="51"/>
                    <a:pt x="1005" y="51"/>
                  </a:cubicBezTo>
                  <a:cubicBezTo>
                    <a:pt x="1015" y="51"/>
                    <a:pt x="1024" y="52"/>
                    <a:pt x="1032" y="58"/>
                  </a:cubicBezTo>
                  <a:cubicBezTo>
                    <a:pt x="1032" y="58"/>
                    <a:pt x="1032" y="58"/>
                    <a:pt x="1033" y="58"/>
                  </a:cubicBezTo>
                  <a:cubicBezTo>
                    <a:pt x="1033" y="58"/>
                    <a:pt x="1033" y="57"/>
                    <a:pt x="1033" y="56"/>
                  </a:cubicBezTo>
                  <a:close/>
                  <a:moveTo>
                    <a:pt x="736" y="100"/>
                  </a:moveTo>
                  <a:cubicBezTo>
                    <a:pt x="731" y="87"/>
                    <a:pt x="723" y="78"/>
                    <a:pt x="709" y="74"/>
                  </a:cubicBezTo>
                  <a:cubicBezTo>
                    <a:pt x="702" y="72"/>
                    <a:pt x="694" y="72"/>
                    <a:pt x="687" y="74"/>
                  </a:cubicBezTo>
                  <a:cubicBezTo>
                    <a:pt x="673" y="76"/>
                    <a:pt x="662" y="84"/>
                    <a:pt x="657" y="98"/>
                  </a:cubicBezTo>
                  <a:cubicBezTo>
                    <a:pt x="651" y="111"/>
                    <a:pt x="651" y="124"/>
                    <a:pt x="656" y="138"/>
                  </a:cubicBezTo>
                  <a:cubicBezTo>
                    <a:pt x="660" y="149"/>
                    <a:pt x="668" y="158"/>
                    <a:pt x="680" y="162"/>
                  </a:cubicBezTo>
                  <a:cubicBezTo>
                    <a:pt x="687" y="164"/>
                    <a:pt x="694" y="165"/>
                    <a:pt x="701" y="164"/>
                  </a:cubicBezTo>
                  <a:cubicBezTo>
                    <a:pt x="717" y="162"/>
                    <a:pt x="728" y="154"/>
                    <a:pt x="734" y="139"/>
                  </a:cubicBezTo>
                  <a:cubicBezTo>
                    <a:pt x="737" y="133"/>
                    <a:pt x="738" y="125"/>
                    <a:pt x="738" y="118"/>
                  </a:cubicBezTo>
                  <a:cubicBezTo>
                    <a:pt x="738" y="112"/>
                    <a:pt x="737" y="105"/>
                    <a:pt x="736" y="100"/>
                  </a:cubicBezTo>
                  <a:close/>
                  <a:moveTo>
                    <a:pt x="670" y="103"/>
                  </a:moveTo>
                  <a:cubicBezTo>
                    <a:pt x="674" y="92"/>
                    <a:pt x="683" y="85"/>
                    <a:pt x="694" y="85"/>
                  </a:cubicBezTo>
                  <a:cubicBezTo>
                    <a:pt x="698" y="85"/>
                    <a:pt x="701" y="85"/>
                    <a:pt x="704" y="86"/>
                  </a:cubicBezTo>
                  <a:cubicBezTo>
                    <a:pt x="711" y="88"/>
                    <a:pt x="717" y="92"/>
                    <a:pt x="720" y="99"/>
                  </a:cubicBezTo>
                  <a:cubicBezTo>
                    <a:pt x="723" y="104"/>
                    <a:pt x="723" y="109"/>
                    <a:pt x="724" y="114"/>
                  </a:cubicBezTo>
                  <a:cubicBezTo>
                    <a:pt x="724" y="120"/>
                    <a:pt x="724" y="127"/>
                    <a:pt x="722" y="133"/>
                  </a:cubicBezTo>
                  <a:cubicBezTo>
                    <a:pt x="722" y="134"/>
                    <a:pt x="721" y="136"/>
                    <a:pt x="721" y="137"/>
                  </a:cubicBezTo>
                  <a:cubicBezTo>
                    <a:pt x="717" y="146"/>
                    <a:pt x="709" y="151"/>
                    <a:pt x="700" y="152"/>
                  </a:cubicBezTo>
                  <a:cubicBezTo>
                    <a:pt x="695" y="152"/>
                    <a:pt x="691" y="152"/>
                    <a:pt x="687" y="151"/>
                  </a:cubicBezTo>
                  <a:cubicBezTo>
                    <a:pt x="677" y="148"/>
                    <a:pt x="672" y="141"/>
                    <a:pt x="669" y="132"/>
                  </a:cubicBezTo>
                  <a:cubicBezTo>
                    <a:pt x="668" y="130"/>
                    <a:pt x="668" y="128"/>
                    <a:pt x="667" y="126"/>
                  </a:cubicBezTo>
                  <a:cubicBezTo>
                    <a:pt x="667" y="124"/>
                    <a:pt x="667" y="121"/>
                    <a:pt x="667" y="120"/>
                  </a:cubicBezTo>
                  <a:cubicBezTo>
                    <a:pt x="667" y="113"/>
                    <a:pt x="668" y="108"/>
                    <a:pt x="670" y="103"/>
                  </a:cubicBezTo>
                  <a:close/>
                  <a:moveTo>
                    <a:pt x="1955" y="149"/>
                  </a:moveTo>
                  <a:cubicBezTo>
                    <a:pt x="1953" y="149"/>
                    <a:pt x="1950" y="149"/>
                    <a:pt x="1948" y="149"/>
                  </a:cubicBezTo>
                  <a:cubicBezTo>
                    <a:pt x="1945" y="149"/>
                    <a:pt x="1943" y="149"/>
                    <a:pt x="1940" y="149"/>
                  </a:cubicBezTo>
                  <a:cubicBezTo>
                    <a:pt x="1938" y="149"/>
                    <a:pt x="1935" y="149"/>
                    <a:pt x="1933" y="149"/>
                  </a:cubicBezTo>
                  <a:cubicBezTo>
                    <a:pt x="1930" y="149"/>
                    <a:pt x="1928" y="149"/>
                    <a:pt x="1925" y="149"/>
                  </a:cubicBezTo>
                  <a:cubicBezTo>
                    <a:pt x="1923" y="149"/>
                    <a:pt x="1920" y="149"/>
                    <a:pt x="1918" y="149"/>
                  </a:cubicBezTo>
                  <a:cubicBezTo>
                    <a:pt x="1915" y="149"/>
                    <a:pt x="1913" y="149"/>
                    <a:pt x="1910" y="149"/>
                  </a:cubicBezTo>
                  <a:cubicBezTo>
                    <a:pt x="1908" y="149"/>
                    <a:pt x="1905" y="150"/>
                    <a:pt x="1903" y="149"/>
                  </a:cubicBezTo>
                  <a:cubicBezTo>
                    <a:pt x="1902" y="144"/>
                    <a:pt x="1904" y="139"/>
                    <a:pt x="1907" y="135"/>
                  </a:cubicBezTo>
                  <a:cubicBezTo>
                    <a:pt x="1909" y="133"/>
                    <a:pt x="1911" y="130"/>
                    <a:pt x="1913" y="128"/>
                  </a:cubicBezTo>
                  <a:cubicBezTo>
                    <a:pt x="1919" y="124"/>
                    <a:pt x="1925" y="119"/>
                    <a:pt x="1931" y="115"/>
                  </a:cubicBezTo>
                  <a:cubicBezTo>
                    <a:pt x="1936" y="111"/>
                    <a:pt x="1941" y="107"/>
                    <a:pt x="1945" y="103"/>
                  </a:cubicBezTo>
                  <a:cubicBezTo>
                    <a:pt x="1955" y="93"/>
                    <a:pt x="1959" y="81"/>
                    <a:pt x="1958" y="67"/>
                  </a:cubicBezTo>
                  <a:cubicBezTo>
                    <a:pt x="1957" y="53"/>
                    <a:pt x="1949" y="44"/>
                    <a:pt x="1936" y="40"/>
                  </a:cubicBezTo>
                  <a:cubicBezTo>
                    <a:pt x="1930" y="38"/>
                    <a:pt x="1924" y="38"/>
                    <a:pt x="1917" y="39"/>
                  </a:cubicBezTo>
                  <a:cubicBezTo>
                    <a:pt x="1908" y="39"/>
                    <a:pt x="1901" y="43"/>
                    <a:pt x="1894" y="49"/>
                  </a:cubicBezTo>
                  <a:cubicBezTo>
                    <a:pt x="1893" y="50"/>
                    <a:pt x="1893" y="50"/>
                    <a:pt x="1893" y="51"/>
                  </a:cubicBezTo>
                  <a:cubicBezTo>
                    <a:pt x="1893" y="55"/>
                    <a:pt x="1893" y="59"/>
                    <a:pt x="1893" y="63"/>
                  </a:cubicBezTo>
                  <a:cubicBezTo>
                    <a:pt x="1893" y="63"/>
                    <a:pt x="1893" y="64"/>
                    <a:pt x="1893" y="65"/>
                  </a:cubicBezTo>
                  <a:cubicBezTo>
                    <a:pt x="1894" y="64"/>
                    <a:pt x="1894" y="63"/>
                    <a:pt x="1895" y="63"/>
                  </a:cubicBezTo>
                  <a:cubicBezTo>
                    <a:pt x="1898" y="59"/>
                    <a:pt x="1902" y="56"/>
                    <a:pt x="1906" y="54"/>
                  </a:cubicBezTo>
                  <a:cubicBezTo>
                    <a:pt x="1912" y="51"/>
                    <a:pt x="1918" y="50"/>
                    <a:pt x="1924" y="50"/>
                  </a:cubicBezTo>
                  <a:cubicBezTo>
                    <a:pt x="1936" y="51"/>
                    <a:pt x="1944" y="59"/>
                    <a:pt x="1944" y="71"/>
                  </a:cubicBezTo>
                  <a:cubicBezTo>
                    <a:pt x="1944" y="81"/>
                    <a:pt x="1941" y="89"/>
                    <a:pt x="1935" y="96"/>
                  </a:cubicBezTo>
                  <a:cubicBezTo>
                    <a:pt x="1931" y="101"/>
                    <a:pt x="1926" y="104"/>
                    <a:pt x="1921" y="108"/>
                  </a:cubicBezTo>
                  <a:cubicBezTo>
                    <a:pt x="1914" y="113"/>
                    <a:pt x="1908" y="118"/>
                    <a:pt x="1902" y="124"/>
                  </a:cubicBezTo>
                  <a:cubicBezTo>
                    <a:pt x="1893" y="131"/>
                    <a:pt x="1888" y="141"/>
                    <a:pt x="1888" y="152"/>
                  </a:cubicBezTo>
                  <a:cubicBezTo>
                    <a:pt x="1888" y="155"/>
                    <a:pt x="1888" y="159"/>
                    <a:pt x="1888" y="162"/>
                  </a:cubicBezTo>
                  <a:cubicBezTo>
                    <a:pt x="1913" y="162"/>
                    <a:pt x="1938" y="162"/>
                    <a:pt x="1963" y="162"/>
                  </a:cubicBezTo>
                  <a:cubicBezTo>
                    <a:pt x="1963" y="158"/>
                    <a:pt x="1963" y="154"/>
                    <a:pt x="1963" y="149"/>
                  </a:cubicBezTo>
                  <a:cubicBezTo>
                    <a:pt x="1960" y="149"/>
                    <a:pt x="1958" y="149"/>
                    <a:pt x="1955" y="149"/>
                  </a:cubicBezTo>
                  <a:close/>
                  <a:moveTo>
                    <a:pt x="1504" y="149"/>
                  </a:moveTo>
                  <a:cubicBezTo>
                    <a:pt x="1499" y="149"/>
                    <a:pt x="1494" y="149"/>
                    <a:pt x="1489" y="149"/>
                  </a:cubicBezTo>
                  <a:cubicBezTo>
                    <a:pt x="1484" y="149"/>
                    <a:pt x="1479" y="149"/>
                    <a:pt x="1474" y="149"/>
                  </a:cubicBezTo>
                  <a:cubicBezTo>
                    <a:pt x="1469" y="149"/>
                    <a:pt x="1464" y="149"/>
                    <a:pt x="1459" y="149"/>
                  </a:cubicBezTo>
                  <a:cubicBezTo>
                    <a:pt x="1459" y="145"/>
                    <a:pt x="1460" y="140"/>
                    <a:pt x="1463" y="136"/>
                  </a:cubicBezTo>
                  <a:cubicBezTo>
                    <a:pt x="1465" y="132"/>
                    <a:pt x="1468" y="130"/>
                    <a:pt x="1471" y="127"/>
                  </a:cubicBezTo>
                  <a:cubicBezTo>
                    <a:pt x="1476" y="123"/>
                    <a:pt x="1482" y="119"/>
                    <a:pt x="1487" y="115"/>
                  </a:cubicBezTo>
                  <a:cubicBezTo>
                    <a:pt x="1491" y="112"/>
                    <a:pt x="1495" y="109"/>
                    <a:pt x="1499" y="106"/>
                  </a:cubicBezTo>
                  <a:cubicBezTo>
                    <a:pt x="1503" y="102"/>
                    <a:pt x="1506" y="98"/>
                    <a:pt x="1509" y="93"/>
                  </a:cubicBezTo>
                  <a:cubicBezTo>
                    <a:pt x="1514" y="86"/>
                    <a:pt x="1515" y="77"/>
                    <a:pt x="1515" y="69"/>
                  </a:cubicBezTo>
                  <a:cubicBezTo>
                    <a:pt x="1514" y="55"/>
                    <a:pt x="1506" y="44"/>
                    <a:pt x="1492" y="40"/>
                  </a:cubicBezTo>
                  <a:cubicBezTo>
                    <a:pt x="1486" y="38"/>
                    <a:pt x="1480" y="38"/>
                    <a:pt x="1474" y="39"/>
                  </a:cubicBezTo>
                  <a:cubicBezTo>
                    <a:pt x="1465" y="39"/>
                    <a:pt x="1457" y="43"/>
                    <a:pt x="1450" y="49"/>
                  </a:cubicBezTo>
                  <a:cubicBezTo>
                    <a:pt x="1449" y="50"/>
                    <a:pt x="1449" y="51"/>
                    <a:pt x="1449" y="52"/>
                  </a:cubicBezTo>
                  <a:cubicBezTo>
                    <a:pt x="1449" y="55"/>
                    <a:pt x="1449" y="59"/>
                    <a:pt x="1449" y="63"/>
                  </a:cubicBezTo>
                  <a:cubicBezTo>
                    <a:pt x="1449" y="63"/>
                    <a:pt x="1449" y="64"/>
                    <a:pt x="1449" y="65"/>
                  </a:cubicBezTo>
                  <a:cubicBezTo>
                    <a:pt x="1450" y="64"/>
                    <a:pt x="1450" y="63"/>
                    <a:pt x="1451" y="63"/>
                  </a:cubicBezTo>
                  <a:cubicBezTo>
                    <a:pt x="1454" y="60"/>
                    <a:pt x="1457" y="58"/>
                    <a:pt x="1460" y="56"/>
                  </a:cubicBezTo>
                  <a:cubicBezTo>
                    <a:pt x="1466" y="52"/>
                    <a:pt x="1473" y="50"/>
                    <a:pt x="1481" y="50"/>
                  </a:cubicBezTo>
                  <a:cubicBezTo>
                    <a:pt x="1491" y="51"/>
                    <a:pt x="1498" y="57"/>
                    <a:pt x="1500" y="66"/>
                  </a:cubicBezTo>
                  <a:cubicBezTo>
                    <a:pt x="1501" y="70"/>
                    <a:pt x="1501" y="74"/>
                    <a:pt x="1500" y="78"/>
                  </a:cubicBezTo>
                  <a:cubicBezTo>
                    <a:pt x="1499" y="86"/>
                    <a:pt x="1495" y="92"/>
                    <a:pt x="1490" y="98"/>
                  </a:cubicBezTo>
                  <a:cubicBezTo>
                    <a:pt x="1485" y="102"/>
                    <a:pt x="1480" y="106"/>
                    <a:pt x="1475" y="110"/>
                  </a:cubicBezTo>
                  <a:cubicBezTo>
                    <a:pt x="1468" y="115"/>
                    <a:pt x="1462" y="120"/>
                    <a:pt x="1456" y="126"/>
                  </a:cubicBezTo>
                  <a:cubicBezTo>
                    <a:pt x="1450" y="131"/>
                    <a:pt x="1446" y="138"/>
                    <a:pt x="1445" y="146"/>
                  </a:cubicBezTo>
                  <a:cubicBezTo>
                    <a:pt x="1444" y="151"/>
                    <a:pt x="1444" y="156"/>
                    <a:pt x="1444" y="162"/>
                  </a:cubicBezTo>
                  <a:cubicBezTo>
                    <a:pt x="1444" y="162"/>
                    <a:pt x="1445" y="162"/>
                    <a:pt x="1445" y="162"/>
                  </a:cubicBezTo>
                  <a:cubicBezTo>
                    <a:pt x="1469" y="162"/>
                    <a:pt x="1494" y="162"/>
                    <a:pt x="1519" y="162"/>
                  </a:cubicBezTo>
                  <a:cubicBezTo>
                    <a:pt x="1519" y="158"/>
                    <a:pt x="1519" y="154"/>
                    <a:pt x="1519" y="149"/>
                  </a:cubicBezTo>
                  <a:cubicBezTo>
                    <a:pt x="1514" y="149"/>
                    <a:pt x="1509" y="149"/>
                    <a:pt x="1504" y="149"/>
                  </a:cubicBezTo>
                  <a:close/>
                  <a:moveTo>
                    <a:pt x="1700" y="149"/>
                  </a:moveTo>
                  <a:cubicBezTo>
                    <a:pt x="1700" y="149"/>
                    <a:pt x="1700" y="148"/>
                    <a:pt x="1700" y="148"/>
                  </a:cubicBezTo>
                  <a:cubicBezTo>
                    <a:pt x="1700" y="143"/>
                    <a:pt x="1702" y="139"/>
                    <a:pt x="1705" y="135"/>
                  </a:cubicBezTo>
                  <a:cubicBezTo>
                    <a:pt x="1707" y="132"/>
                    <a:pt x="1710" y="129"/>
                    <a:pt x="1713" y="126"/>
                  </a:cubicBezTo>
                  <a:cubicBezTo>
                    <a:pt x="1718" y="123"/>
                    <a:pt x="1724" y="119"/>
                    <a:pt x="1729" y="115"/>
                  </a:cubicBezTo>
                  <a:cubicBezTo>
                    <a:pt x="1733" y="112"/>
                    <a:pt x="1738" y="108"/>
                    <a:pt x="1742" y="104"/>
                  </a:cubicBezTo>
                  <a:cubicBezTo>
                    <a:pt x="1753" y="94"/>
                    <a:pt x="1757" y="81"/>
                    <a:pt x="1756" y="67"/>
                  </a:cubicBezTo>
                  <a:cubicBezTo>
                    <a:pt x="1755" y="54"/>
                    <a:pt x="1747" y="44"/>
                    <a:pt x="1734" y="40"/>
                  </a:cubicBezTo>
                  <a:cubicBezTo>
                    <a:pt x="1728" y="38"/>
                    <a:pt x="1722" y="38"/>
                    <a:pt x="1716" y="39"/>
                  </a:cubicBezTo>
                  <a:cubicBezTo>
                    <a:pt x="1706" y="39"/>
                    <a:pt x="1699" y="43"/>
                    <a:pt x="1692" y="49"/>
                  </a:cubicBezTo>
                  <a:cubicBezTo>
                    <a:pt x="1691" y="50"/>
                    <a:pt x="1690" y="50"/>
                    <a:pt x="1691" y="52"/>
                  </a:cubicBezTo>
                  <a:cubicBezTo>
                    <a:pt x="1691" y="55"/>
                    <a:pt x="1691" y="59"/>
                    <a:pt x="1691" y="63"/>
                  </a:cubicBezTo>
                  <a:cubicBezTo>
                    <a:pt x="1691" y="63"/>
                    <a:pt x="1691" y="64"/>
                    <a:pt x="1691" y="65"/>
                  </a:cubicBezTo>
                  <a:cubicBezTo>
                    <a:pt x="1692" y="64"/>
                    <a:pt x="1692" y="63"/>
                    <a:pt x="1693" y="63"/>
                  </a:cubicBezTo>
                  <a:cubicBezTo>
                    <a:pt x="1696" y="59"/>
                    <a:pt x="1700" y="56"/>
                    <a:pt x="1705" y="54"/>
                  </a:cubicBezTo>
                  <a:cubicBezTo>
                    <a:pt x="1711" y="51"/>
                    <a:pt x="1717" y="50"/>
                    <a:pt x="1723" y="50"/>
                  </a:cubicBezTo>
                  <a:cubicBezTo>
                    <a:pt x="1733" y="51"/>
                    <a:pt x="1740" y="58"/>
                    <a:pt x="1742" y="67"/>
                  </a:cubicBezTo>
                  <a:cubicBezTo>
                    <a:pt x="1742" y="71"/>
                    <a:pt x="1742" y="76"/>
                    <a:pt x="1741" y="80"/>
                  </a:cubicBezTo>
                  <a:cubicBezTo>
                    <a:pt x="1740" y="87"/>
                    <a:pt x="1736" y="93"/>
                    <a:pt x="1731" y="98"/>
                  </a:cubicBezTo>
                  <a:cubicBezTo>
                    <a:pt x="1727" y="102"/>
                    <a:pt x="1722" y="106"/>
                    <a:pt x="1717" y="109"/>
                  </a:cubicBezTo>
                  <a:cubicBezTo>
                    <a:pt x="1710" y="114"/>
                    <a:pt x="1704" y="119"/>
                    <a:pt x="1698" y="125"/>
                  </a:cubicBezTo>
                  <a:cubicBezTo>
                    <a:pt x="1693" y="130"/>
                    <a:pt x="1689" y="136"/>
                    <a:pt x="1687" y="143"/>
                  </a:cubicBezTo>
                  <a:cubicBezTo>
                    <a:pt x="1686" y="149"/>
                    <a:pt x="1686" y="155"/>
                    <a:pt x="1686" y="162"/>
                  </a:cubicBezTo>
                  <a:cubicBezTo>
                    <a:pt x="1686" y="162"/>
                    <a:pt x="1686" y="162"/>
                    <a:pt x="1686" y="162"/>
                  </a:cubicBezTo>
                  <a:cubicBezTo>
                    <a:pt x="1711" y="162"/>
                    <a:pt x="1736" y="162"/>
                    <a:pt x="1761" y="162"/>
                  </a:cubicBezTo>
                  <a:cubicBezTo>
                    <a:pt x="1761" y="158"/>
                    <a:pt x="1761" y="154"/>
                    <a:pt x="1761" y="149"/>
                  </a:cubicBezTo>
                  <a:cubicBezTo>
                    <a:pt x="1741" y="149"/>
                    <a:pt x="1721" y="149"/>
                    <a:pt x="1700" y="149"/>
                  </a:cubicBezTo>
                  <a:close/>
                  <a:moveTo>
                    <a:pt x="481" y="159"/>
                  </a:moveTo>
                  <a:cubicBezTo>
                    <a:pt x="481" y="144"/>
                    <a:pt x="481" y="128"/>
                    <a:pt x="481" y="113"/>
                  </a:cubicBezTo>
                  <a:cubicBezTo>
                    <a:pt x="481" y="111"/>
                    <a:pt x="481" y="109"/>
                    <a:pt x="481" y="107"/>
                  </a:cubicBezTo>
                  <a:cubicBezTo>
                    <a:pt x="482" y="100"/>
                    <a:pt x="485" y="95"/>
                    <a:pt x="490" y="91"/>
                  </a:cubicBezTo>
                  <a:cubicBezTo>
                    <a:pt x="497" y="85"/>
                    <a:pt x="504" y="84"/>
                    <a:pt x="512" y="86"/>
                  </a:cubicBezTo>
                  <a:cubicBezTo>
                    <a:pt x="518" y="88"/>
                    <a:pt x="521" y="92"/>
                    <a:pt x="523" y="98"/>
                  </a:cubicBezTo>
                  <a:cubicBezTo>
                    <a:pt x="525" y="102"/>
                    <a:pt x="525" y="107"/>
                    <a:pt x="525" y="111"/>
                  </a:cubicBezTo>
                  <a:cubicBezTo>
                    <a:pt x="525" y="127"/>
                    <a:pt x="525" y="143"/>
                    <a:pt x="525" y="159"/>
                  </a:cubicBezTo>
                  <a:cubicBezTo>
                    <a:pt x="525" y="160"/>
                    <a:pt x="525" y="161"/>
                    <a:pt x="525" y="162"/>
                  </a:cubicBezTo>
                  <a:cubicBezTo>
                    <a:pt x="530" y="162"/>
                    <a:pt x="534" y="162"/>
                    <a:pt x="539" y="162"/>
                  </a:cubicBezTo>
                  <a:cubicBezTo>
                    <a:pt x="539" y="161"/>
                    <a:pt x="539" y="160"/>
                    <a:pt x="539" y="159"/>
                  </a:cubicBezTo>
                  <a:cubicBezTo>
                    <a:pt x="539" y="143"/>
                    <a:pt x="539" y="126"/>
                    <a:pt x="539" y="110"/>
                  </a:cubicBezTo>
                  <a:cubicBezTo>
                    <a:pt x="539" y="108"/>
                    <a:pt x="539" y="106"/>
                    <a:pt x="539" y="104"/>
                  </a:cubicBezTo>
                  <a:cubicBezTo>
                    <a:pt x="539" y="98"/>
                    <a:pt x="538" y="93"/>
                    <a:pt x="535" y="88"/>
                  </a:cubicBezTo>
                  <a:cubicBezTo>
                    <a:pt x="532" y="81"/>
                    <a:pt x="527" y="77"/>
                    <a:pt x="520" y="74"/>
                  </a:cubicBezTo>
                  <a:cubicBezTo>
                    <a:pt x="518" y="74"/>
                    <a:pt x="515" y="73"/>
                    <a:pt x="513" y="73"/>
                  </a:cubicBezTo>
                  <a:cubicBezTo>
                    <a:pt x="500" y="72"/>
                    <a:pt x="490" y="77"/>
                    <a:pt x="483" y="87"/>
                  </a:cubicBezTo>
                  <a:cubicBezTo>
                    <a:pt x="482" y="88"/>
                    <a:pt x="482" y="88"/>
                    <a:pt x="481" y="89"/>
                  </a:cubicBezTo>
                  <a:cubicBezTo>
                    <a:pt x="481" y="89"/>
                    <a:pt x="481" y="89"/>
                    <a:pt x="481" y="89"/>
                  </a:cubicBezTo>
                  <a:cubicBezTo>
                    <a:pt x="481" y="84"/>
                    <a:pt x="481" y="80"/>
                    <a:pt x="481" y="75"/>
                  </a:cubicBezTo>
                  <a:cubicBezTo>
                    <a:pt x="477" y="75"/>
                    <a:pt x="469" y="75"/>
                    <a:pt x="467" y="75"/>
                  </a:cubicBezTo>
                  <a:cubicBezTo>
                    <a:pt x="467" y="104"/>
                    <a:pt x="467" y="133"/>
                    <a:pt x="467" y="162"/>
                  </a:cubicBezTo>
                  <a:cubicBezTo>
                    <a:pt x="472" y="162"/>
                    <a:pt x="476" y="162"/>
                    <a:pt x="481" y="162"/>
                  </a:cubicBezTo>
                  <a:cubicBezTo>
                    <a:pt x="481" y="161"/>
                    <a:pt x="481" y="160"/>
                    <a:pt x="481" y="159"/>
                  </a:cubicBezTo>
                  <a:close/>
                  <a:moveTo>
                    <a:pt x="1273" y="75"/>
                  </a:moveTo>
                  <a:cubicBezTo>
                    <a:pt x="1268" y="75"/>
                    <a:pt x="1263" y="75"/>
                    <a:pt x="1258" y="75"/>
                  </a:cubicBezTo>
                  <a:cubicBezTo>
                    <a:pt x="1256" y="83"/>
                    <a:pt x="1253" y="91"/>
                    <a:pt x="1250" y="99"/>
                  </a:cubicBezTo>
                  <a:cubicBezTo>
                    <a:pt x="1247" y="107"/>
                    <a:pt x="1244" y="115"/>
                    <a:pt x="1241" y="123"/>
                  </a:cubicBezTo>
                  <a:cubicBezTo>
                    <a:pt x="1238" y="130"/>
                    <a:pt x="1236" y="138"/>
                    <a:pt x="1232" y="146"/>
                  </a:cubicBezTo>
                  <a:cubicBezTo>
                    <a:pt x="1232" y="146"/>
                    <a:pt x="1232" y="146"/>
                    <a:pt x="1232" y="146"/>
                  </a:cubicBezTo>
                  <a:cubicBezTo>
                    <a:pt x="1224" y="122"/>
                    <a:pt x="1216" y="99"/>
                    <a:pt x="1207" y="75"/>
                  </a:cubicBezTo>
                  <a:cubicBezTo>
                    <a:pt x="1205" y="75"/>
                    <a:pt x="1202" y="75"/>
                    <a:pt x="1200" y="75"/>
                  </a:cubicBezTo>
                  <a:cubicBezTo>
                    <a:pt x="1197" y="75"/>
                    <a:pt x="1195" y="75"/>
                    <a:pt x="1192" y="75"/>
                  </a:cubicBezTo>
                  <a:cubicBezTo>
                    <a:pt x="1203" y="104"/>
                    <a:pt x="1214" y="133"/>
                    <a:pt x="1225" y="162"/>
                  </a:cubicBezTo>
                  <a:cubicBezTo>
                    <a:pt x="1229" y="162"/>
                    <a:pt x="1234" y="162"/>
                    <a:pt x="1238" y="162"/>
                  </a:cubicBezTo>
                  <a:cubicBezTo>
                    <a:pt x="1241" y="156"/>
                    <a:pt x="1273" y="77"/>
                    <a:pt x="1273" y="75"/>
                  </a:cubicBezTo>
                  <a:close/>
                  <a:moveTo>
                    <a:pt x="870" y="157"/>
                  </a:moveTo>
                  <a:cubicBezTo>
                    <a:pt x="870" y="159"/>
                    <a:pt x="871" y="159"/>
                    <a:pt x="872" y="160"/>
                  </a:cubicBezTo>
                  <a:cubicBezTo>
                    <a:pt x="883" y="165"/>
                    <a:pt x="895" y="166"/>
                    <a:pt x="906" y="162"/>
                  </a:cubicBezTo>
                  <a:cubicBezTo>
                    <a:pt x="918" y="158"/>
                    <a:pt x="924" y="149"/>
                    <a:pt x="923" y="137"/>
                  </a:cubicBezTo>
                  <a:cubicBezTo>
                    <a:pt x="923" y="131"/>
                    <a:pt x="921" y="126"/>
                    <a:pt x="917" y="122"/>
                  </a:cubicBezTo>
                  <a:cubicBezTo>
                    <a:pt x="914" y="120"/>
                    <a:pt x="911" y="118"/>
                    <a:pt x="908" y="117"/>
                  </a:cubicBezTo>
                  <a:cubicBezTo>
                    <a:pt x="905" y="115"/>
                    <a:pt x="901" y="113"/>
                    <a:pt x="897" y="112"/>
                  </a:cubicBezTo>
                  <a:cubicBezTo>
                    <a:pt x="895" y="110"/>
                    <a:pt x="892" y="108"/>
                    <a:pt x="889" y="107"/>
                  </a:cubicBezTo>
                  <a:cubicBezTo>
                    <a:pt x="884" y="103"/>
                    <a:pt x="883" y="94"/>
                    <a:pt x="888" y="89"/>
                  </a:cubicBezTo>
                  <a:cubicBezTo>
                    <a:pt x="891" y="87"/>
                    <a:pt x="894" y="85"/>
                    <a:pt x="898" y="85"/>
                  </a:cubicBezTo>
                  <a:cubicBezTo>
                    <a:pt x="905" y="85"/>
                    <a:pt x="912" y="86"/>
                    <a:pt x="918" y="90"/>
                  </a:cubicBezTo>
                  <a:cubicBezTo>
                    <a:pt x="918" y="90"/>
                    <a:pt x="919" y="91"/>
                    <a:pt x="919" y="91"/>
                  </a:cubicBezTo>
                  <a:cubicBezTo>
                    <a:pt x="919" y="86"/>
                    <a:pt x="919" y="82"/>
                    <a:pt x="919" y="77"/>
                  </a:cubicBezTo>
                  <a:cubicBezTo>
                    <a:pt x="919" y="77"/>
                    <a:pt x="918" y="76"/>
                    <a:pt x="917" y="76"/>
                  </a:cubicBezTo>
                  <a:cubicBezTo>
                    <a:pt x="910" y="73"/>
                    <a:pt x="902" y="72"/>
                    <a:pt x="895" y="73"/>
                  </a:cubicBezTo>
                  <a:cubicBezTo>
                    <a:pt x="888" y="74"/>
                    <a:pt x="883" y="77"/>
                    <a:pt x="878" y="81"/>
                  </a:cubicBezTo>
                  <a:cubicBezTo>
                    <a:pt x="867" y="90"/>
                    <a:pt x="867" y="110"/>
                    <a:pt x="880" y="118"/>
                  </a:cubicBezTo>
                  <a:cubicBezTo>
                    <a:pt x="884" y="120"/>
                    <a:pt x="887" y="122"/>
                    <a:pt x="890" y="123"/>
                  </a:cubicBezTo>
                  <a:cubicBezTo>
                    <a:pt x="895" y="126"/>
                    <a:pt x="900" y="128"/>
                    <a:pt x="905" y="131"/>
                  </a:cubicBezTo>
                  <a:cubicBezTo>
                    <a:pt x="909" y="134"/>
                    <a:pt x="910" y="138"/>
                    <a:pt x="909" y="143"/>
                  </a:cubicBezTo>
                  <a:cubicBezTo>
                    <a:pt x="908" y="147"/>
                    <a:pt x="905" y="150"/>
                    <a:pt x="901" y="151"/>
                  </a:cubicBezTo>
                  <a:cubicBezTo>
                    <a:pt x="901" y="151"/>
                    <a:pt x="900" y="151"/>
                    <a:pt x="899" y="152"/>
                  </a:cubicBezTo>
                  <a:cubicBezTo>
                    <a:pt x="890" y="153"/>
                    <a:pt x="881" y="151"/>
                    <a:pt x="873" y="146"/>
                  </a:cubicBezTo>
                  <a:cubicBezTo>
                    <a:pt x="872" y="145"/>
                    <a:pt x="871" y="145"/>
                    <a:pt x="870" y="144"/>
                  </a:cubicBezTo>
                  <a:cubicBezTo>
                    <a:pt x="870" y="149"/>
                    <a:pt x="870" y="153"/>
                    <a:pt x="870" y="157"/>
                  </a:cubicBezTo>
                  <a:close/>
                  <a:moveTo>
                    <a:pt x="1649" y="162"/>
                  </a:moveTo>
                  <a:cubicBezTo>
                    <a:pt x="1653" y="162"/>
                    <a:pt x="1658" y="162"/>
                    <a:pt x="1662" y="162"/>
                  </a:cubicBezTo>
                  <a:cubicBezTo>
                    <a:pt x="1662" y="120"/>
                    <a:pt x="1662" y="79"/>
                    <a:pt x="1662" y="38"/>
                  </a:cubicBezTo>
                  <a:cubicBezTo>
                    <a:pt x="1661" y="38"/>
                    <a:pt x="1660" y="38"/>
                    <a:pt x="1659" y="38"/>
                  </a:cubicBezTo>
                  <a:cubicBezTo>
                    <a:pt x="1658" y="38"/>
                    <a:pt x="1657" y="38"/>
                    <a:pt x="1656" y="39"/>
                  </a:cubicBezTo>
                  <a:cubicBezTo>
                    <a:pt x="1646" y="47"/>
                    <a:pt x="1634" y="53"/>
                    <a:pt x="1622" y="57"/>
                  </a:cubicBezTo>
                  <a:cubicBezTo>
                    <a:pt x="1621" y="57"/>
                    <a:pt x="1621" y="57"/>
                    <a:pt x="1620" y="57"/>
                  </a:cubicBezTo>
                  <a:cubicBezTo>
                    <a:pt x="1620" y="62"/>
                    <a:pt x="1620" y="66"/>
                    <a:pt x="1620" y="71"/>
                  </a:cubicBezTo>
                  <a:cubicBezTo>
                    <a:pt x="1631" y="68"/>
                    <a:pt x="1640" y="64"/>
                    <a:pt x="1649" y="57"/>
                  </a:cubicBezTo>
                  <a:cubicBezTo>
                    <a:pt x="1649" y="92"/>
                    <a:pt x="1649" y="127"/>
                    <a:pt x="1649" y="162"/>
                  </a:cubicBezTo>
                  <a:close/>
                  <a:moveTo>
                    <a:pt x="1177" y="74"/>
                  </a:moveTo>
                  <a:cubicBezTo>
                    <a:pt x="1172" y="74"/>
                    <a:pt x="1167" y="76"/>
                    <a:pt x="1163" y="80"/>
                  </a:cubicBezTo>
                  <a:cubicBezTo>
                    <a:pt x="1160" y="83"/>
                    <a:pt x="1157" y="86"/>
                    <a:pt x="1156" y="90"/>
                  </a:cubicBezTo>
                  <a:cubicBezTo>
                    <a:pt x="1155" y="91"/>
                    <a:pt x="1155" y="91"/>
                    <a:pt x="1155" y="92"/>
                  </a:cubicBezTo>
                  <a:cubicBezTo>
                    <a:pt x="1155" y="92"/>
                    <a:pt x="1154" y="92"/>
                    <a:pt x="1154" y="92"/>
                  </a:cubicBezTo>
                  <a:cubicBezTo>
                    <a:pt x="1154" y="86"/>
                    <a:pt x="1154" y="81"/>
                    <a:pt x="1154" y="75"/>
                  </a:cubicBezTo>
                  <a:cubicBezTo>
                    <a:pt x="1150" y="75"/>
                    <a:pt x="1145" y="75"/>
                    <a:pt x="1141" y="75"/>
                  </a:cubicBezTo>
                  <a:cubicBezTo>
                    <a:pt x="1141" y="104"/>
                    <a:pt x="1141" y="133"/>
                    <a:pt x="1141" y="162"/>
                  </a:cubicBezTo>
                  <a:cubicBezTo>
                    <a:pt x="1143" y="162"/>
                    <a:pt x="1153" y="162"/>
                    <a:pt x="1154" y="162"/>
                  </a:cubicBezTo>
                  <a:cubicBezTo>
                    <a:pt x="1154" y="161"/>
                    <a:pt x="1154" y="160"/>
                    <a:pt x="1154" y="159"/>
                  </a:cubicBezTo>
                  <a:cubicBezTo>
                    <a:pt x="1154" y="146"/>
                    <a:pt x="1154" y="132"/>
                    <a:pt x="1154" y="119"/>
                  </a:cubicBezTo>
                  <a:cubicBezTo>
                    <a:pt x="1154" y="116"/>
                    <a:pt x="1155" y="113"/>
                    <a:pt x="1155" y="110"/>
                  </a:cubicBezTo>
                  <a:cubicBezTo>
                    <a:pt x="1156" y="104"/>
                    <a:pt x="1158" y="98"/>
                    <a:pt x="1161" y="93"/>
                  </a:cubicBezTo>
                  <a:cubicBezTo>
                    <a:pt x="1168" y="85"/>
                    <a:pt x="1178" y="85"/>
                    <a:pt x="1184" y="88"/>
                  </a:cubicBezTo>
                  <a:cubicBezTo>
                    <a:pt x="1185" y="88"/>
                    <a:pt x="1185" y="89"/>
                    <a:pt x="1186" y="89"/>
                  </a:cubicBezTo>
                  <a:cubicBezTo>
                    <a:pt x="1186" y="84"/>
                    <a:pt x="1186" y="80"/>
                    <a:pt x="1186" y="75"/>
                  </a:cubicBezTo>
                  <a:cubicBezTo>
                    <a:pt x="1183" y="74"/>
                    <a:pt x="1180" y="74"/>
                    <a:pt x="1177" y="74"/>
                  </a:cubicBezTo>
                  <a:close/>
                  <a:moveTo>
                    <a:pt x="1367" y="162"/>
                  </a:moveTo>
                  <a:cubicBezTo>
                    <a:pt x="1372" y="162"/>
                    <a:pt x="1376" y="162"/>
                    <a:pt x="1381" y="162"/>
                  </a:cubicBezTo>
                  <a:cubicBezTo>
                    <a:pt x="1381" y="161"/>
                    <a:pt x="1381" y="160"/>
                    <a:pt x="1381" y="159"/>
                  </a:cubicBezTo>
                  <a:cubicBezTo>
                    <a:pt x="1381" y="145"/>
                    <a:pt x="1381" y="132"/>
                    <a:pt x="1381" y="118"/>
                  </a:cubicBezTo>
                  <a:cubicBezTo>
                    <a:pt x="1381" y="115"/>
                    <a:pt x="1381" y="112"/>
                    <a:pt x="1381" y="109"/>
                  </a:cubicBezTo>
                  <a:cubicBezTo>
                    <a:pt x="1382" y="103"/>
                    <a:pt x="1384" y="98"/>
                    <a:pt x="1388" y="94"/>
                  </a:cubicBezTo>
                  <a:cubicBezTo>
                    <a:pt x="1394" y="85"/>
                    <a:pt x="1404" y="85"/>
                    <a:pt x="1411" y="88"/>
                  </a:cubicBezTo>
                  <a:cubicBezTo>
                    <a:pt x="1411" y="88"/>
                    <a:pt x="1411" y="89"/>
                    <a:pt x="1412" y="89"/>
                  </a:cubicBezTo>
                  <a:cubicBezTo>
                    <a:pt x="1412" y="84"/>
                    <a:pt x="1412" y="79"/>
                    <a:pt x="1412" y="75"/>
                  </a:cubicBezTo>
                  <a:cubicBezTo>
                    <a:pt x="1411" y="74"/>
                    <a:pt x="1410" y="74"/>
                    <a:pt x="1409" y="74"/>
                  </a:cubicBezTo>
                  <a:cubicBezTo>
                    <a:pt x="1407" y="74"/>
                    <a:pt x="1406" y="74"/>
                    <a:pt x="1404" y="74"/>
                  </a:cubicBezTo>
                  <a:cubicBezTo>
                    <a:pt x="1398" y="74"/>
                    <a:pt x="1393" y="76"/>
                    <a:pt x="1389" y="79"/>
                  </a:cubicBezTo>
                  <a:cubicBezTo>
                    <a:pt x="1386" y="82"/>
                    <a:pt x="1384" y="86"/>
                    <a:pt x="1382" y="90"/>
                  </a:cubicBezTo>
                  <a:cubicBezTo>
                    <a:pt x="1382" y="91"/>
                    <a:pt x="1382" y="91"/>
                    <a:pt x="1381" y="92"/>
                  </a:cubicBezTo>
                  <a:cubicBezTo>
                    <a:pt x="1381" y="92"/>
                    <a:pt x="1381" y="92"/>
                    <a:pt x="1381" y="92"/>
                  </a:cubicBezTo>
                  <a:cubicBezTo>
                    <a:pt x="1381" y="89"/>
                    <a:pt x="1381" y="86"/>
                    <a:pt x="1381" y="84"/>
                  </a:cubicBezTo>
                  <a:cubicBezTo>
                    <a:pt x="1381" y="81"/>
                    <a:pt x="1381" y="78"/>
                    <a:pt x="1381" y="75"/>
                  </a:cubicBezTo>
                  <a:cubicBezTo>
                    <a:pt x="1376" y="75"/>
                    <a:pt x="1372" y="75"/>
                    <a:pt x="1367" y="75"/>
                  </a:cubicBezTo>
                  <a:cubicBezTo>
                    <a:pt x="1367" y="78"/>
                    <a:pt x="1367" y="160"/>
                    <a:pt x="1367" y="162"/>
                  </a:cubicBezTo>
                  <a:close/>
                  <a:moveTo>
                    <a:pt x="446" y="75"/>
                  </a:moveTo>
                  <a:cubicBezTo>
                    <a:pt x="441" y="75"/>
                    <a:pt x="437" y="75"/>
                    <a:pt x="432" y="75"/>
                  </a:cubicBezTo>
                  <a:cubicBezTo>
                    <a:pt x="432" y="104"/>
                    <a:pt x="432" y="133"/>
                    <a:pt x="432" y="162"/>
                  </a:cubicBezTo>
                  <a:cubicBezTo>
                    <a:pt x="437" y="162"/>
                    <a:pt x="441" y="162"/>
                    <a:pt x="446" y="162"/>
                  </a:cubicBezTo>
                  <a:cubicBezTo>
                    <a:pt x="446" y="157"/>
                    <a:pt x="446" y="77"/>
                    <a:pt x="446" y="75"/>
                  </a:cubicBezTo>
                  <a:close/>
                  <a:moveTo>
                    <a:pt x="448" y="47"/>
                  </a:moveTo>
                  <a:cubicBezTo>
                    <a:pt x="448" y="42"/>
                    <a:pt x="444" y="38"/>
                    <a:pt x="439" y="38"/>
                  </a:cubicBezTo>
                  <a:cubicBezTo>
                    <a:pt x="434" y="38"/>
                    <a:pt x="430" y="42"/>
                    <a:pt x="430" y="47"/>
                  </a:cubicBezTo>
                  <a:cubicBezTo>
                    <a:pt x="430" y="52"/>
                    <a:pt x="434" y="56"/>
                    <a:pt x="439" y="56"/>
                  </a:cubicBezTo>
                  <a:cubicBezTo>
                    <a:pt x="444" y="56"/>
                    <a:pt x="448" y="52"/>
                    <a:pt x="448" y="47"/>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sp>
          <p:nvSpPr>
            <p:cNvPr id="26" name="Freeform 5"/>
            <p:cNvSpPr>
              <a:spLocks noEditPoints="1"/>
            </p:cNvSpPr>
            <p:nvPr/>
          </p:nvSpPr>
          <p:spPr bwMode="auto">
            <a:xfrm>
              <a:off x="269408" y="2376280"/>
              <a:ext cx="2801159" cy="406857"/>
            </a:xfrm>
            <a:custGeom>
              <a:avLst/>
              <a:gdLst>
                <a:gd name="T0" fmla="*/ 51 w 807"/>
                <a:gd name="T1" fmla="*/ 106 h 115"/>
                <a:gd name="T2" fmla="*/ 115 w 807"/>
                <a:gd name="T3" fmla="*/ 0 h 115"/>
                <a:gd name="T4" fmla="*/ 48 w 807"/>
                <a:gd name="T5" fmla="*/ 59 h 115"/>
                <a:gd name="T6" fmla="*/ 195 w 807"/>
                <a:gd name="T7" fmla="*/ 37 h 115"/>
                <a:gd name="T8" fmla="*/ 221 w 807"/>
                <a:gd name="T9" fmla="*/ 88 h 115"/>
                <a:gd name="T10" fmla="*/ 224 w 807"/>
                <a:gd name="T11" fmla="*/ 48 h 115"/>
                <a:gd name="T12" fmla="*/ 175 w 807"/>
                <a:gd name="T13" fmla="*/ 80 h 115"/>
                <a:gd name="T14" fmla="*/ 168 w 807"/>
                <a:gd name="T15" fmla="*/ 85 h 115"/>
                <a:gd name="T16" fmla="*/ 0 w 807"/>
                <a:gd name="T17" fmla="*/ 56 h 115"/>
                <a:gd name="T18" fmla="*/ 0 w 807"/>
                <a:gd name="T19" fmla="*/ 56 h 115"/>
                <a:gd name="T20" fmla="*/ 488 w 807"/>
                <a:gd name="T21" fmla="*/ 54 h 115"/>
                <a:gd name="T22" fmla="*/ 473 w 807"/>
                <a:gd name="T23" fmla="*/ 81 h 115"/>
                <a:gd name="T24" fmla="*/ 442 w 807"/>
                <a:gd name="T25" fmla="*/ 82 h 115"/>
                <a:gd name="T26" fmla="*/ 448 w 807"/>
                <a:gd name="T27" fmla="*/ 85 h 115"/>
                <a:gd name="T28" fmla="*/ 353 w 807"/>
                <a:gd name="T29" fmla="*/ 19 h 115"/>
                <a:gd name="T30" fmla="*/ 318 w 807"/>
                <a:gd name="T31" fmla="*/ 56 h 115"/>
                <a:gd name="T32" fmla="*/ 354 w 807"/>
                <a:gd name="T33" fmla="*/ 92 h 115"/>
                <a:gd name="T34" fmla="*/ 338 w 807"/>
                <a:gd name="T35" fmla="*/ 86 h 115"/>
                <a:gd name="T36" fmla="*/ 353 w 807"/>
                <a:gd name="T37" fmla="*/ 63 h 115"/>
                <a:gd name="T38" fmla="*/ 804 w 807"/>
                <a:gd name="T39" fmla="*/ 53 h 115"/>
                <a:gd name="T40" fmla="*/ 779 w 807"/>
                <a:gd name="T41" fmla="*/ 92 h 115"/>
                <a:gd name="T42" fmla="*/ 807 w 807"/>
                <a:gd name="T43" fmla="*/ 69 h 115"/>
                <a:gd name="T44" fmla="*/ 772 w 807"/>
                <a:gd name="T45" fmla="*/ 62 h 115"/>
                <a:gd name="T46" fmla="*/ 389 w 807"/>
                <a:gd name="T47" fmla="*/ 93 h 115"/>
                <a:gd name="T48" fmla="*/ 390 w 807"/>
                <a:gd name="T49" fmla="*/ 85 h 115"/>
                <a:gd name="T50" fmla="*/ 392 w 807"/>
                <a:gd name="T51" fmla="*/ 86 h 115"/>
                <a:gd name="T52" fmla="*/ 693 w 807"/>
                <a:gd name="T53" fmla="*/ 91 h 115"/>
                <a:gd name="T54" fmla="*/ 693 w 807"/>
                <a:gd name="T55" fmla="*/ 69 h 115"/>
                <a:gd name="T56" fmla="*/ 668 w 807"/>
                <a:gd name="T57" fmla="*/ 68 h 115"/>
                <a:gd name="T58" fmla="*/ 722 w 807"/>
                <a:gd name="T59" fmla="*/ 64 h 115"/>
                <a:gd name="T60" fmla="*/ 747 w 807"/>
                <a:gd name="T61" fmla="*/ 72 h 115"/>
                <a:gd name="T62" fmla="*/ 754 w 807"/>
                <a:gd name="T63" fmla="*/ 54 h 115"/>
                <a:gd name="T64" fmla="*/ 714 w 807"/>
                <a:gd name="T65" fmla="*/ 43 h 115"/>
                <a:gd name="T66" fmla="*/ 585 w 807"/>
                <a:gd name="T67" fmla="*/ 91 h 115"/>
                <a:gd name="T68" fmla="*/ 610 w 807"/>
                <a:gd name="T69" fmla="*/ 58 h 115"/>
                <a:gd name="T70" fmla="*/ 617 w 807"/>
                <a:gd name="T71" fmla="*/ 55 h 115"/>
                <a:gd name="T72" fmla="*/ 577 w 807"/>
                <a:gd name="T73" fmla="*/ 43 h 115"/>
                <a:gd name="T74" fmla="*/ 274 w 807"/>
                <a:gd name="T75" fmla="*/ 92 h 115"/>
                <a:gd name="T76" fmla="*/ 298 w 807"/>
                <a:gd name="T77" fmla="*/ 60 h 115"/>
                <a:gd name="T78" fmla="*/ 307 w 807"/>
                <a:gd name="T79" fmla="*/ 63 h 115"/>
                <a:gd name="T80" fmla="*/ 274 w 807"/>
                <a:gd name="T81" fmla="*/ 43 h 115"/>
                <a:gd name="T82" fmla="*/ 510 w 807"/>
                <a:gd name="T83" fmla="*/ 41 h 115"/>
                <a:gd name="T84" fmla="*/ 517 w 807"/>
                <a:gd name="T85" fmla="*/ 81 h 115"/>
                <a:gd name="T86" fmla="*/ 503 w 807"/>
                <a:gd name="T87" fmla="*/ 93 h 115"/>
                <a:gd name="T88" fmla="*/ 508 w 807"/>
                <a:gd name="T89" fmla="*/ 62 h 115"/>
                <a:gd name="T90" fmla="*/ 515 w 807"/>
                <a:gd name="T91" fmla="*/ 41 h 115"/>
                <a:gd name="T92" fmla="*/ 653 w 807"/>
                <a:gd name="T93" fmla="*/ 42 h 115"/>
                <a:gd name="T94" fmla="*/ 625 w 807"/>
                <a:gd name="T95" fmla="*/ 43 h 115"/>
                <a:gd name="T96" fmla="*/ 633 w 807"/>
                <a:gd name="T97" fmla="*/ 80 h 115"/>
                <a:gd name="T98" fmla="*/ 563 w 807"/>
                <a:gd name="T99" fmla="*/ 91 h 115"/>
                <a:gd name="T100" fmla="*/ 563 w 807"/>
                <a:gd name="T101" fmla="*/ 91 h 115"/>
                <a:gd name="T102" fmla="*/ 246 w 807"/>
                <a:gd name="T103" fmla="*/ 43 h 115"/>
                <a:gd name="T104" fmla="*/ 250 w 807"/>
                <a:gd name="T105"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7" h="115">
                  <a:moveTo>
                    <a:pt x="51" y="59"/>
                  </a:moveTo>
                  <a:cubicBezTo>
                    <a:pt x="73" y="59"/>
                    <a:pt x="94" y="59"/>
                    <a:pt x="115" y="59"/>
                  </a:cubicBezTo>
                  <a:cubicBezTo>
                    <a:pt x="115" y="77"/>
                    <a:pt x="115" y="96"/>
                    <a:pt x="115" y="115"/>
                  </a:cubicBezTo>
                  <a:cubicBezTo>
                    <a:pt x="94" y="112"/>
                    <a:pt x="73" y="109"/>
                    <a:pt x="51" y="106"/>
                  </a:cubicBezTo>
                  <a:cubicBezTo>
                    <a:pt x="51" y="90"/>
                    <a:pt x="51" y="75"/>
                    <a:pt x="51" y="59"/>
                  </a:cubicBezTo>
                  <a:close/>
                  <a:moveTo>
                    <a:pt x="52" y="56"/>
                  </a:moveTo>
                  <a:cubicBezTo>
                    <a:pt x="73" y="56"/>
                    <a:pt x="94" y="56"/>
                    <a:pt x="115" y="56"/>
                  </a:cubicBezTo>
                  <a:cubicBezTo>
                    <a:pt x="115" y="37"/>
                    <a:pt x="115" y="18"/>
                    <a:pt x="115" y="0"/>
                  </a:cubicBezTo>
                  <a:cubicBezTo>
                    <a:pt x="94" y="3"/>
                    <a:pt x="73" y="5"/>
                    <a:pt x="52" y="8"/>
                  </a:cubicBezTo>
                  <a:cubicBezTo>
                    <a:pt x="52" y="25"/>
                    <a:pt x="52" y="40"/>
                    <a:pt x="52" y="56"/>
                  </a:cubicBezTo>
                  <a:close/>
                  <a:moveTo>
                    <a:pt x="48" y="106"/>
                  </a:moveTo>
                  <a:cubicBezTo>
                    <a:pt x="48" y="90"/>
                    <a:pt x="48" y="74"/>
                    <a:pt x="48" y="59"/>
                  </a:cubicBezTo>
                  <a:cubicBezTo>
                    <a:pt x="32" y="59"/>
                    <a:pt x="16" y="59"/>
                    <a:pt x="0" y="59"/>
                  </a:cubicBezTo>
                  <a:cubicBezTo>
                    <a:pt x="0" y="72"/>
                    <a:pt x="0" y="86"/>
                    <a:pt x="0" y="99"/>
                  </a:cubicBezTo>
                  <a:cubicBezTo>
                    <a:pt x="16" y="101"/>
                    <a:pt x="32" y="103"/>
                    <a:pt x="48" y="106"/>
                  </a:cubicBezTo>
                  <a:close/>
                  <a:moveTo>
                    <a:pt x="195" y="37"/>
                  </a:moveTo>
                  <a:cubicBezTo>
                    <a:pt x="195" y="39"/>
                    <a:pt x="196" y="40"/>
                    <a:pt x="196" y="41"/>
                  </a:cubicBezTo>
                  <a:cubicBezTo>
                    <a:pt x="200" y="57"/>
                    <a:pt x="205" y="72"/>
                    <a:pt x="209" y="88"/>
                  </a:cubicBezTo>
                  <a:cubicBezTo>
                    <a:pt x="210" y="92"/>
                    <a:pt x="212" y="92"/>
                    <a:pt x="215" y="92"/>
                  </a:cubicBezTo>
                  <a:cubicBezTo>
                    <a:pt x="219" y="92"/>
                    <a:pt x="220" y="91"/>
                    <a:pt x="221" y="88"/>
                  </a:cubicBezTo>
                  <a:cubicBezTo>
                    <a:pt x="225" y="72"/>
                    <a:pt x="230" y="56"/>
                    <a:pt x="234" y="41"/>
                  </a:cubicBezTo>
                  <a:cubicBezTo>
                    <a:pt x="236" y="35"/>
                    <a:pt x="238" y="29"/>
                    <a:pt x="239" y="23"/>
                  </a:cubicBezTo>
                  <a:cubicBezTo>
                    <a:pt x="231" y="22"/>
                    <a:pt x="231" y="22"/>
                    <a:pt x="229" y="30"/>
                  </a:cubicBezTo>
                  <a:cubicBezTo>
                    <a:pt x="227" y="36"/>
                    <a:pt x="225" y="42"/>
                    <a:pt x="224" y="48"/>
                  </a:cubicBezTo>
                  <a:cubicBezTo>
                    <a:pt x="221" y="59"/>
                    <a:pt x="218" y="69"/>
                    <a:pt x="215" y="80"/>
                  </a:cubicBezTo>
                  <a:cubicBezTo>
                    <a:pt x="210" y="62"/>
                    <a:pt x="206" y="46"/>
                    <a:pt x="201" y="29"/>
                  </a:cubicBezTo>
                  <a:cubicBezTo>
                    <a:pt x="199" y="22"/>
                    <a:pt x="199" y="22"/>
                    <a:pt x="191" y="23"/>
                  </a:cubicBezTo>
                  <a:cubicBezTo>
                    <a:pt x="186" y="42"/>
                    <a:pt x="180" y="60"/>
                    <a:pt x="175" y="80"/>
                  </a:cubicBezTo>
                  <a:cubicBezTo>
                    <a:pt x="169" y="60"/>
                    <a:pt x="164" y="42"/>
                    <a:pt x="159" y="23"/>
                  </a:cubicBezTo>
                  <a:cubicBezTo>
                    <a:pt x="156" y="23"/>
                    <a:pt x="153" y="23"/>
                    <a:pt x="150" y="23"/>
                  </a:cubicBezTo>
                  <a:cubicBezTo>
                    <a:pt x="150" y="25"/>
                    <a:pt x="151" y="26"/>
                    <a:pt x="151" y="28"/>
                  </a:cubicBezTo>
                  <a:cubicBezTo>
                    <a:pt x="156" y="47"/>
                    <a:pt x="162" y="66"/>
                    <a:pt x="168" y="85"/>
                  </a:cubicBezTo>
                  <a:cubicBezTo>
                    <a:pt x="170" y="93"/>
                    <a:pt x="170" y="93"/>
                    <a:pt x="179" y="92"/>
                  </a:cubicBezTo>
                  <a:cubicBezTo>
                    <a:pt x="179" y="92"/>
                    <a:pt x="179" y="92"/>
                    <a:pt x="180" y="91"/>
                  </a:cubicBezTo>
                  <a:cubicBezTo>
                    <a:pt x="185" y="74"/>
                    <a:pt x="190" y="56"/>
                    <a:pt x="195" y="37"/>
                  </a:cubicBezTo>
                  <a:close/>
                  <a:moveTo>
                    <a:pt x="0" y="56"/>
                  </a:moveTo>
                  <a:cubicBezTo>
                    <a:pt x="16" y="56"/>
                    <a:pt x="32" y="56"/>
                    <a:pt x="48" y="56"/>
                  </a:cubicBezTo>
                  <a:cubicBezTo>
                    <a:pt x="48" y="40"/>
                    <a:pt x="48" y="25"/>
                    <a:pt x="48" y="9"/>
                  </a:cubicBezTo>
                  <a:cubicBezTo>
                    <a:pt x="32" y="11"/>
                    <a:pt x="16" y="13"/>
                    <a:pt x="0" y="16"/>
                  </a:cubicBezTo>
                  <a:cubicBezTo>
                    <a:pt x="0" y="29"/>
                    <a:pt x="0" y="43"/>
                    <a:pt x="0" y="56"/>
                  </a:cubicBezTo>
                  <a:close/>
                  <a:moveTo>
                    <a:pt x="467" y="88"/>
                  </a:moveTo>
                  <a:cubicBezTo>
                    <a:pt x="468" y="92"/>
                    <a:pt x="470" y="92"/>
                    <a:pt x="472" y="92"/>
                  </a:cubicBezTo>
                  <a:cubicBezTo>
                    <a:pt x="475" y="92"/>
                    <a:pt x="477" y="92"/>
                    <a:pt x="478" y="88"/>
                  </a:cubicBezTo>
                  <a:cubicBezTo>
                    <a:pt x="481" y="77"/>
                    <a:pt x="485" y="66"/>
                    <a:pt x="488" y="54"/>
                  </a:cubicBezTo>
                  <a:cubicBezTo>
                    <a:pt x="489" y="50"/>
                    <a:pt x="490" y="47"/>
                    <a:pt x="492" y="43"/>
                  </a:cubicBezTo>
                  <a:cubicBezTo>
                    <a:pt x="484" y="42"/>
                    <a:pt x="484" y="42"/>
                    <a:pt x="482" y="49"/>
                  </a:cubicBezTo>
                  <a:cubicBezTo>
                    <a:pt x="482" y="50"/>
                    <a:pt x="481" y="51"/>
                    <a:pt x="481" y="52"/>
                  </a:cubicBezTo>
                  <a:cubicBezTo>
                    <a:pt x="479" y="61"/>
                    <a:pt x="476" y="71"/>
                    <a:pt x="473" y="81"/>
                  </a:cubicBezTo>
                  <a:cubicBezTo>
                    <a:pt x="473" y="81"/>
                    <a:pt x="473" y="81"/>
                    <a:pt x="472" y="80"/>
                  </a:cubicBezTo>
                  <a:cubicBezTo>
                    <a:pt x="469" y="68"/>
                    <a:pt x="465" y="55"/>
                    <a:pt x="462" y="43"/>
                  </a:cubicBezTo>
                  <a:cubicBezTo>
                    <a:pt x="456" y="41"/>
                    <a:pt x="454" y="43"/>
                    <a:pt x="452" y="48"/>
                  </a:cubicBezTo>
                  <a:cubicBezTo>
                    <a:pt x="449" y="59"/>
                    <a:pt x="446" y="70"/>
                    <a:pt x="442" y="82"/>
                  </a:cubicBezTo>
                  <a:cubicBezTo>
                    <a:pt x="438" y="68"/>
                    <a:pt x="435" y="55"/>
                    <a:pt x="431" y="43"/>
                  </a:cubicBezTo>
                  <a:cubicBezTo>
                    <a:pt x="428" y="43"/>
                    <a:pt x="426" y="43"/>
                    <a:pt x="423" y="43"/>
                  </a:cubicBezTo>
                  <a:cubicBezTo>
                    <a:pt x="428" y="59"/>
                    <a:pt x="432" y="76"/>
                    <a:pt x="437" y="92"/>
                  </a:cubicBezTo>
                  <a:cubicBezTo>
                    <a:pt x="445" y="93"/>
                    <a:pt x="445" y="93"/>
                    <a:pt x="448" y="85"/>
                  </a:cubicBezTo>
                  <a:cubicBezTo>
                    <a:pt x="451" y="75"/>
                    <a:pt x="454" y="65"/>
                    <a:pt x="457" y="54"/>
                  </a:cubicBezTo>
                  <a:cubicBezTo>
                    <a:pt x="461" y="66"/>
                    <a:pt x="464" y="77"/>
                    <a:pt x="467" y="88"/>
                  </a:cubicBezTo>
                  <a:close/>
                  <a:moveTo>
                    <a:pt x="361" y="19"/>
                  </a:moveTo>
                  <a:cubicBezTo>
                    <a:pt x="359" y="19"/>
                    <a:pt x="356" y="19"/>
                    <a:pt x="353" y="19"/>
                  </a:cubicBezTo>
                  <a:cubicBezTo>
                    <a:pt x="353" y="24"/>
                    <a:pt x="353" y="28"/>
                    <a:pt x="353" y="33"/>
                  </a:cubicBezTo>
                  <a:cubicBezTo>
                    <a:pt x="353" y="38"/>
                    <a:pt x="353" y="42"/>
                    <a:pt x="353" y="47"/>
                  </a:cubicBezTo>
                  <a:cubicBezTo>
                    <a:pt x="353" y="47"/>
                    <a:pt x="352" y="47"/>
                    <a:pt x="352" y="47"/>
                  </a:cubicBezTo>
                  <a:cubicBezTo>
                    <a:pt x="340" y="37"/>
                    <a:pt x="324" y="41"/>
                    <a:pt x="318" y="56"/>
                  </a:cubicBezTo>
                  <a:cubicBezTo>
                    <a:pt x="315" y="63"/>
                    <a:pt x="315" y="70"/>
                    <a:pt x="317" y="78"/>
                  </a:cubicBezTo>
                  <a:cubicBezTo>
                    <a:pt x="320" y="90"/>
                    <a:pt x="331" y="96"/>
                    <a:pt x="343" y="92"/>
                  </a:cubicBezTo>
                  <a:cubicBezTo>
                    <a:pt x="347" y="91"/>
                    <a:pt x="350" y="88"/>
                    <a:pt x="353" y="86"/>
                  </a:cubicBezTo>
                  <a:cubicBezTo>
                    <a:pt x="353" y="88"/>
                    <a:pt x="354" y="90"/>
                    <a:pt x="354" y="92"/>
                  </a:cubicBezTo>
                  <a:cubicBezTo>
                    <a:pt x="356" y="92"/>
                    <a:pt x="359" y="92"/>
                    <a:pt x="361" y="92"/>
                  </a:cubicBezTo>
                  <a:cubicBezTo>
                    <a:pt x="361" y="67"/>
                    <a:pt x="361" y="43"/>
                    <a:pt x="361" y="19"/>
                  </a:cubicBezTo>
                  <a:close/>
                  <a:moveTo>
                    <a:pt x="352" y="77"/>
                  </a:moveTo>
                  <a:cubicBezTo>
                    <a:pt x="350" y="83"/>
                    <a:pt x="344" y="86"/>
                    <a:pt x="338" y="86"/>
                  </a:cubicBezTo>
                  <a:cubicBezTo>
                    <a:pt x="332" y="86"/>
                    <a:pt x="327" y="82"/>
                    <a:pt x="325" y="76"/>
                  </a:cubicBezTo>
                  <a:cubicBezTo>
                    <a:pt x="323" y="70"/>
                    <a:pt x="324" y="64"/>
                    <a:pt x="326" y="58"/>
                  </a:cubicBezTo>
                  <a:cubicBezTo>
                    <a:pt x="328" y="51"/>
                    <a:pt x="335" y="47"/>
                    <a:pt x="342" y="48"/>
                  </a:cubicBezTo>
                  <a:cubicBezTo>
                    <a:pt x="349" y="50"/>
                    <a:pt x="353" y="55"/>
                    <a:pt x="353" y="63"/>
                  </a:cubicBezTo>
                  <a:cubicBezTo>
                    <a:pt x="353" y="64"/>
                    <a:pt x="353" y="65"/>
                    <a:pt x="353" y="66"/>
                  </a:cubicBezTo>
                  <a:cubicBezTo>
                    <a:pt x="354" y="66"/>
                    <a:pt x="354" y="66"/>
                    <a:pt x="354" y="66"/>
                  </a:cubicBezTo>
                  <a:cubicBezTo>
                    <a:pt x="353" y="70"/>
                    <a:pt x="353" y="74"/>
                    <a:pt x="352" y="77"/>
                  </a:cubicBezTo>
                  <a:close/>
                  <a:moveTo>
                    <a:pt x="804" y="53"/>
                  </a:moveTo>
                  <a:cubicBezTo>
                    <a:pt x="801" y="46"/>
                    <a:pt x="796" y="42"/>
                    <a:pt x="789" y="42"/>
                  </a:cubicBezTo>
                  <a:cubicBezTo>
                    <a:pt x="777" y="40"/>
                    <a:pt x="768" y="46"/>
                    <a:pt x="765" y="57"/>
                  </a:cubicBezTo>
                  <a:cubicBezTo>
                    <a:pt x="760" y="69"/>
                    <a:pt x="764" y="84"/>
                    <a:pt x="773" y="90"/>
                  </a:cubicBezTo>
                  <a:cubicBezTo>
                    <a:pt x="775" y="91"/>
                    <a:pt x="777" y="92"/>
                    <a:pt x="779" y="92"/>
                  </a:cubicBezTo>
                  <a:cubicBezTo>
                    <a:pt x="785" y="92"/>
                    <a:pt x="791" y="92"/>
                    <a:pt x="797" y="91"/>
                  </a:cubicBezTo>
                  <a:cubicBezTo>
                    <a:pt x="803" y="90"/>
                    <a:pt x="803" y="88"/>
                    <a:pt x="802" y="82"/>
                  </a:cubicBezTo>
                  <a:cubicBezTo>
                    <a:pt x="784" y="90"/>
                    <a:pt x="773" y="86"/>
                    <a:pt x="772" y="69"/>
                  </a:cubicBezTo>
                  <a:cubicBezTo>
                    <a:pt x="783" y="69"/>
                    <a:pt x="794" y="69"/>
                    <a:pt x="807" y="69"/>
                  </a:cubicBezTo>
                  <a:cubicBezTo>
                    <a:pt x="806" y="63"/>
                    <a:pt x="805" y="58"/>
                    <a:pt x="804" y="53"/>
                  </a:cubicBezTo>
                  <a:close/>
                  <a:moveTo>
                    <a:pt x="786" y="48"/>
                  </a:moveTo>
                  <a:cubicBezTo>
                    <a:pt x="793" y="49"/>
                    <a:pt x="797" y="52"/>
                    <a:pt x="798" y="62"/>
                  </a:cubicBezTo>
                  <a:cubicBezTo>
                    <a:pt x="789" y="62"/>
                    <a:pt x="781" y="62"/>
                    <a:pt x="772" y="62"/>
                  </a:cubicBezTo>
                  <a:cubicBezTo>
                    <a:pt x="772" y="55"/>
                    <a:pt x="779" y="48"/>
                    <a:pt x="786" y="48"/>
                  </a:cubicBezTo>
                  <a:close/>
                  <a:moveTo>
                    <a:pt x="404" y="42"/>
                  </a:moveTo>
                  <a:cubicBezTo>
                    <a:pt x="389" y="39"/>
                    <a:pt x="373" y="44"/>
                    <a:pt x="371" y="64"/>
                  </a:cubicBezTo>
                  <a:cubicBezTo>
                    <a:pt x="369" y="78"/>
                    <a:pt x="377" y="90"/>
                    <a:pt x="389" y="93"/>
                  </a:cubicBezTo>
                  <a:cubicBezTo>
                    <a:pt x="407" y="96"/>
                    <a:pt x="420" y="85"/>
                    <a:pt x="420" y="67"/>
                  </a:cubicBezTo>
                  <a:cubicBezTo>
                    <a:pt x="420" y="54"/>
                    <a:pt x="414" y="45"/>
                    <a:pt x="404" y="42"/>
                  </a:cubicBezTo>
                  <a:close/>
                  <a:moveTo>
                    <a:pt x="392" y="86"/>
                  </a:moveTo>
                  <a:cubicBezTo>
                    <a:pt x="391" y="86"/>
                    <a:pt x="391" y="86"/>
                    <a:pt x="390" y="85"/>
                  </a:cubicBezTo>
                  <a:cubicBezTo>
                    <a:pt x="382" y="83"/>
                    <a:pt x="377" y="72"/>
                    <a:pt x="380" y="60"/>
                  </a:cubicBezTo>
                  <a:cubicBezTo>
                    <a:pt x="383" y="51"/>
                    <a:pt x="391" y="46"/>
                    <a:pt x="400" y="49"/>
                  </a:cubicBezTo>
                  <a:cubicBezTo>
                    <a:pt x="408" y="51"/>
                    <a:pt x="411" y="57"/>
                    <a:pt x="411" y="68"/>
                  </a:cubicBezTo>
                  <a:cubicBezTo>
                    <a:pt x="411" y="81"/>
                    <a:pt x="404" y="88"/>
                    <a:pt x="392" y="86"/>
                  </a:cubicBezTo>
                  <a:close/>
                  <a:moveTo>
                    <a:pt x="660" y="77"/>
                  </a:moveTo>
                  <a:cubicBezTo>
                    <a:pt x="661" y="89"/>
                    <a:pt x="669" y="95"/>
                    <a:pt x="681" y="93"/>
                  </a:cubicBezTo>
                  <a:cubicBezTo>
                    <a:pt x="685" y="92"/>
                    <a:pt x="689" y="89"/>
                    <a:pt x="692" y="87"/>
                  </a:cubicBezTo>
                  <a:cubicBezTo>
                    <a:pt x="693" y="88"/>
                    <a:pt x="693" y="90"/>
                    <a:pt x="693" y="91"/>
                  </a:cubicBezTo>
                  <a:cubicBezTo>
                    <a:pt x="696" y="91"/>
                    <a:pt x="698" y="91"/>
                    <a:pt x="701" y="91"/>
                  </a:cubicBezTo>
                  <a:cubicBezTo>
                    <a:pt x="701" y="75"/>
                    <a:pt x="701" y="59"/>
                    <a:pt x="701" y="43"/>
                  </a:cubicBezTo>
                  <a:cubicBezTo>
                    <a:pt x="698" y="43"/>
                    <a:pt x="695" y="43"/>
                    <a:pt x="693" y="43"/>
                  </a:cubicBezTo>
                  <a:cubicBezTo>
                    <a:pt x="693" y="52"/>
                    <a:pt x="693" y="61"/>
                    <a:pt x="693" y="69"/>
                  </a:cubicBezTo>
                  <a:cubicBezTo>
                    <a:pt x="692" y="72"/>
                    <a:pt x="692" y="76"/>
                    <a:pt x="691" y="79"/>
                  </a:cubicBezTo>
                  <a:cubicBezTo>
                    <a:pt x="689" y="84"/>
                    <a:pt x="684" y="87"/>
                    <a:pt x="677" y="86"/>
                  </a:cubicBezTo>
                  <a:cubicBezTo>
                    <a:pt x="672" y="85"/>
                    <a:pt x="669" y="82"/>
                    <a:pt x="668" y="75"/>
                  </a:cubicBezTo>
                  <a:cubicBezTo>
                    <a:pt x="668" y="73"/>
                    <a:pt x="668" y="71"/>
                    <a:pt x="668" y="68"/>
                  </a:cubicBezTo>
                  <a:cubicBezTo>
                    <a:pt x="668" y="60"/>
                    <a:pt x="668" y="51"/>
                    <a:pt x="668" y="43"/>
                  </a:cubicBezTo>
                  <a:cubicBezTo>
                    <a:pt x="665" y="43"/>
                    <a:pt x="663" y="43"/>
                    <a:pt x="660" y="43"/>
                  </a:cubicBezTo>
                  <a:cubicBezTo>
                    <a:pt x="660" y="54"/>
                    <a:pt x="659" y="65"/>
                    <a:pt x="660" y="77"/>
                  </a:cubicBezTo>
                  <a:close/>
                  <a:moveTo>
                    <a:pt x="722" y="64"/>
                  </a:moveTo>
                  <a:cubicBezTo>
                    <a:pt x="722" y="61"/>
                    <a:pt x="723" y="59"/>
                    <a:pt x="724" y="56"/>
                  </a:cubicBezTo>
                  <a:cubicBezTo>
                    <a:pt x="726" y="51"/>
                    <a:pt x="732" y="48"/>
                    <a:pt x="737" y="48"/>
                  </a:cubicBezTo>
                  <a:cubicBezTo>
                    <a:pt x="742" y="49"/>
                    <a:pt x="746" y="53"/>
                    <a:pt x="746" y="59"/>
                  </a:cubicBezTo>
                  <a:cubicBezTo>
                    <a:pt x="747" y="64"/>
                    <a:pt x="747" y="68"/>
                    <a:pt x="747" y="72"/>
                  </a:cubicBezTo>
                  <a:cubicBezTo>
                    <a:pt x="747" y="78"/>
                    <a:pt x="747" y="85"/>
                    <a:pt x="747" y="91"/>
                  </a:cubicBezTo>
                  <a:cubicBezTo>
                    <a:pt x="750" y="91"/>
                    <a:pt x="752" y="91"/>
                    <a:pt x="755" y="91"/>
                  </a:cubicBezTo>
                  <a:cubicBezTo>
                    <a:pt x="755" y="86"/>
                    <a:pt x="755" y="80"/>
                    <a:pt x="755" y="74"/>
                  </a:cubicBezTo>
                  <a:cubicBezTo>
                    <a:pt x="755" y="67"/>
                    <a:pt x="755" y="61"/>
                    <a:pt x="754" y="54"/>
                  </a:cubicBezTo>
                  <a:cubicBezTo>
                    <a:pt x="752" y="46"/>
                    <a:pt x="747" y="42"/>
                    <a:pt x="738" y="41"/>
                  </a:cubicBezTo>
                  <a:cubicBezTo>
                    <a:pt x="732" y="41"/>
                    <a:pt x="727" y="44"/>
                    <a:pt x="722" y="49"/>
                  </a:cubicBezTo>
                  <a:cubicBezTo>
                    <a:pt x="722" y="47"/>
                    <a:pt x="722" y="45"/>
                    <a:pt x="722" y="43"/>
                  </a:cubicBezTo>
                  <a:cubicBezTo>
                    <a:pt x="719" y="43"/>
                    <a:pt x="717" y="43"/>
                    <a:pt x="714" y="43"/>
                  </a:cubicBezTo>
                  <a:cubicBezTo>
                    <a:pt x="714" y="59"/>
                    <a:pt x="714" y="75"/>
                    <a:pt x="714" y="91"/>
                  </a:cubicBezTo>
                  <a:cubicBezTo>
                    <a:pt x="717" y="91"/>
                    <a:pt x="719" y="91"/>
                    <a:pt x="722" y="91"/>
                  </a:cubicBezTo>
                  <a:cubicBezTo>
                    <a:pt x="722" y="82"/>
                    <a:pt x="722" y="73"/>
                    <a:pt x="722" y="64"/>
                  </a:cubicBezTo>
                  <a:close/>
                  <a:moveTo>
                    <a:pt x="585" y="91"/>
                  </a:moveTo>
                  <a:cubicBezTo>
                    <a:pt x="585" y="82"/>
                    <a:pt x="585" y="73"/>
                    <a:pt x="586" y="65"/>
                  </a:cubicBezTo>
                  <a:cubicBezTo>
                    <a:pt x="586" y="61"/>
                    <a:pt x="587" y="56"/>
                    <a:pt x="589" y="53"/>
                  </a:cubicBezTo>
                  <a:cubicBezTo>
                    <a:pt x="592" y="49"/>
                    <a:pt x="597" y="48"/>
                    <a:pt x="602" y="49"/>
                  </a:cubicBezTo>
                  <a:cubicBezTo>
                    <a:pt x="607" y="50"/>
                    <a:pt x="609" y="53"/>
                    <a:pt x="610" y="58"/>
                  </a:cubicBezTo>
                  <a:cubicBezTo>
                    <a:pt x="610" y="61"/>
                    <a:pt x="610" y="64"/>
                    <a:pt x="610" y="66"/>
                  </a:cubicBezTo>
                  <a:cubicBezTo>
                    <a:pt x="610" y="75"/>
                    <a:pt x="610" y="83"/>
                    <a:pt x="610" y="91"/>
                  </a:cubicBezTo>
                  <a:cubicBezTo>
                    <a:pt x="613" y="91"/>
                    <a:pt x="616" y="91"/>
                    <a:pt x="618" y="91"/>
                  </a:cubicBezTo>
                  <a:cubicBezTo>
                    <a:pt x="618" y="79"/>
                    <a:pt x="618" y="67"/>
                    <a:pt x="617" y="55"/>
                  </a:cubicBezTo>
                  <a:cubicBezTo>
                    <a:pt x="617" y="46"/>
                    <a:pt x="611" y="42"/>
                    <a:pt x="601" y="41"/>
                  </a:cubicBezTo>
                  <a:cubicBezTo>
                    <a:pt x="595" y="41"/>
                    <a:pt x="590" y="44"/>
                    <a:pt x="586" y="49"/>
                  </a:cubicBezTo>
                  <a:cubicBezTo>
                    <a:pt x="585" y="47"/>
                    <a:pt x="585" y="45"/>
                    <a:pt x="585" y="43"/>
                  </a:cubicBezTo>
                  <a:cubicBezTo>
                    <a:pt x="582" y="43"/>
                    <a:pt x="580" y="43"/>
                    <a:pt x="577" y="43"/>
                  </a:cubicBezTo>
                  <a:cubicBezTo>
                    <a:pt x="577" y="59"/>
                    <a:pt x="577" y="75"/>
                    <a:pt x="577" y="91"/>
                  </a:cubicBezTo>
                  <a:cubicBezTo>
                    <a:pt x="580" y="91"/>
                    <a:pt x="583" y="91"/>
                    <a:pt x="585" y="91"/>
                  </a:cubicBezTo>
                  <a:close/>
                  <a:moveTo>
                    <a:pt x="266" y="92"/>
                  </a:moveTo>
                  <a:cubicBezTo>
                    <a:pt x="269" y="92"/>
                    <a:pt x="271" y="92"/>
                    <a:pt x="274" y="92"/>
                  </a:cubicBezTo>
                  <a:cubicBezTo>
                    <a:pt x="274" y="89"/>
                    <a:pt x="274" y="87"/>
                    <a:pt x="274" y="85"/>
                  </a:cubicBezTo>
                  <a:cubicBezTo>
                    <a:pt x="274" y="77"/>
                    <a:pt x="274" y="69"/>
                    <a:pt x="274" y="62"/>
                  </a:cubicBezTo>
                  <a:cubicBezTo>
                    <a:pt x="274" y="54"/>
                    <a:pt x="280" y="48"/>
                    <a:pt x="287" y="48"/>
                  </a:cubicBezTo>
                  <a:cubicBezTo>
                    <a:pt x="294" y="48"/>
                    <a:pt x="297" y="52"/>
                    <a:pt x="298" y="60"/>
                  </a:cubicBezTo>
                  <a:cubicBezTo>
                    <a:pt x="299" y="66"/>
                    <a:pt x="299" y="72"/>
                    <a:pt x="299" y="78"/>
                  </a:cubicBezTo>
                  <a:cubicBezTo>
                    <a:pt x="299" y="82"/>
                    <a:pt x="299" y="87"/>
                    <a:pt x="299" y="92"/>
                  </a:cubicBezTo>
                  <a:cubicBezTo>
                    <a:pt x="302" y="92"/>
                    <a:pt x="304" y="92"/>
                    <a:pt x="307" y="92"/>
                  </a:cubicBezTo>
                  <a:cubicBezTo>
                    <a:pt x="307" y="82"/>
                    <a:pt x="307" y="72"/>
                    <a:pt x="307" y="63"/>
                  </a:cubicBezTo>
                  <a:cubicBezTo>
                    <a:pt x="307" y="61"/>
                    <a:pt x="307" y="59"/>
                    <a:pt x="306" y="57"/>
                  </a:cubicBezTo>
                  <a:cubicBezTo>
                    <a:pt x="305" y="46"/>
                    <a:pt x="298" y="39"/>
                    <a:pt x="287" y="42"/>
                  </a:cubicBezTo>
                  <a:cubicBezTo>
                    <a:pt x="282" y="43"/>
                    <a:pt x="278" y="46"/>
                    <a:pt x="274" y="48"/>
                  </a:cubicBezTo>
                  <a:cubicBezTo>
                    <a:pt x="274" y="47"/>
                    <a:pt x="274" y="45"/>
                    <a:pt x="274" y="43"/>
                  </a:cubicBezTo>
                  <a:cubicBezTo>
                    <a:pt x="271" y="43"/>
                    <a:pt x="269" y="43"/>
                    <a:pt x="266" y="43"/>
                  </a:cubicBezTo>
                  <a:cubicBezTo>
                    <a:pt x="266" y="59"/>
                    <a:pt x="266" y="75"/>
                    <a:pt x="266" y="92"/>
                  </a:cubicBezTo>
                  <a:close/>
                  <a:moveTo>
                    <a:pt x="515" y="41"/>
                  </a:moveTo>
                  <a:cubicBezTo>
                    <a:pt x="513" y="41"/>
                    <a:pt x="512" y="41"/>
                    <a:pt x="510" y="41"/>
                  </a:cubicBezTo>
                  <a:cubicBezTo>
                    <a:pt x="502" y="42"/>
                    <a:pt x="496" y="47"/>
                    <a:pt x="495" y="54"/>
                  </a:cubicBezTo>
                  <a:cubicBezTo>
                    <a:pt x="494" y="60"/>
                    <a:pt x="497" y="66"/>
                    <a:pt x="505" y="69"/>
                  </a:cubicBezTo>
                  <a:cubicBezTo>
                    <a:pt x="508" y="71"/>
                    <a:pt x="512" y="72"/>
                    <a:pt x="514" y="74"/>
                  </a:cubicBezTo>
                  <a:cubicBezTo>
                    <a:pt x="516" y="76"/>
                    <a:pt x="517" y="79"/>
                    <a:pt x="517" y="81"/>
                  </a:cubicBezTo>
                  <a:cubicBezTo>
                    <a:pt x="516" y="83"/>
                    <a:pt x="514" y="85"/>
                    <a:pt x="512" y="86"/>
                  </a:cubicBezTo>
                  <a:cubicBezTo>
                    <a:pt x="510" y="86"/>
                    <a:pt x="507" y="86"/>
                    <a:pt x="505" y="86"/>
                  </a:cubicBezTo>
                  <a:cubicBezTo>
                    <a:pt x="502" y="85"/>
                    <a:pt x="498" y="84"/>
                    <a:pt x="495" y="82"/>
                  </a:cubicBezTo>
                  <a:cubicBezTo>
                    <a:pt x="494" y="91"/>
                    <a:pt x="495" y="92"/>
                    <a:pt x="503" y="93"/>
                  </a:cubicBezTo>
                  <a:cubicBezTo>
                    <a:pt x="507" y="93"/>
                    <a:pt x="512" y="93"/>
                    <a:pt x="515" y="92"/>
                  </a:cubicBezTo>
                  <a:cubicBezTo>
                    <a:pt x="521" y="90"/>
                    <a:pt x="524" y="86"/>
                    <a:pt x="525" y="81"/>
                  </a:cubicBezTo>
                  <a:cubicBezTo>
                    <a:pt x="526" y="74"/>
                    <a:pt x="524" y="70"/>
                    <a:pt x="518" y="67"/>
                  </a:cubicBezTo>
                  <a:cubicBezTo>
                    <a:pt x="515" y="65"/>
                    <a:pt x="511" y="63"/>
                    <a:pt x="508" y="62"/>
                  </a:cubicBezTo>
                  <a:cubicBezTo>
                    <a:pt x="504" y="60"/>
                    <a:pt x="503" y="57"/>
                    <a:pt x="504" y="53"/>
                  </a:cubicBezTo>
                  <a:cubicBezTo>
                    <a:pt x="504" y="50"/>
                    <a:pt x="507" y="48"/>
                    <a:pt x="511" y="48"/>
                  </a:cubicBezTo>
                  <a:cubicBezTo>
                    <a:pt x="515" y="49"/>
                    <a:pt x="519" y="50"/>
                    <a:pt x="523" y="50"/>
                  </a:cubicBezTo>
                  <a:cubicBezTo>
                    <a:pt x="523" y="43"/>
                    <a:pt x="523" y="42"/>
                    <a:pt x="515" y="41"/>
                  </a:cubicBezTo>
                  <a:close/>
                  <a:moveTo>
                    <a:pt x="642" y="81"/>
                  </a:moveTo>
                  <a:cubicBezTo>
                    <a:pt x="641" y="70"/>
                    <a:pt x="641" y="60"/>
                    <a:pt x="641" y="49"/>
                  </a:cubicBezTo>
                  <a:cubicBezTo>
                    <a:pt x="645" y="49"/>
                    <a:pt x="649" y="49"/>
                    <a:pt x="653" y="49"/>
                  </a:cubicBezTo>
                  <a:cubicBezTo>
                    <a:pt x="653" y="47"/>
                    <a:pt x="653" y="45"/>
                    <a:pt x="653" y="42"/>
                  </a:cubicBezTo>
                  <a:cubicBezTo>
                    <a:pt x="649" y="42"/>
                    <a:pt x="645" y="42"/>
                    <a:pt x="641" y="42"/>
                  </a:cubicBezTo>
                  <a:cubicBezTo>
                    <a:pt x="641" y="38"/>
                    <a:pt x="641" y="33"/>
                    <a:pt x="641" y="29"/>
                  </a:cubicBezTo>
                  <a:cubicBezTo>
                    <a:pt x="629" y="28"/>
                    <a:pt x="634" y="37"/>
                    <a:pt x="632" y="42"/>
                  </a:cubicBezTo>
                  <a:cubicBezTo>
                    <a:pt x="630" y="42"/>
                    <a:pt x="627" y="43"/>
                    <a:pt x="625" y="43"/>
                  </a:cubicBezTo>
                  <a:cubicBezTo>
                    <a:pt x="625" y="45"/>
                    <a:pt x="625" y="47"/>
                    <a:pt x="625" y="49"/>
                  </a:cubicBezTo>
                  <a:cubicBezTo>
                    <a:pt x="627" y="49"/>
                    <a:pt x="630" y="49"/>
                    <a:pt x="633" y="50"/>
                  </a:cubicBezTo>
                  <a:cubicBezTo>
                    <a:pt x="633" y="51"/>
                    <a:pt x="633" y="53"/>
                    <a:pt x="633" y="55"/>
                  </a:cubicBezTo>
                  <a:cubicBezTo>
                    <a:pt x="633" y="63"/>
                    <a:pt x="633" y="72"/>
                    <a:pt x="633" y="80"/>
                  </a:cubicBezTo>
                  <a:cubicBezTo>
                    <a:pt x="633" y="89"/>
                    <a:pt x="638" y="93"/>
                    <a:pt x="647" y="93"/>
                  </a:cubicBezTo>
                  <a:cubicBezTo>
                    <a:pt x="653" y="93"/>
                    <a:pt x="654" y="92"/>
                    <a:pt x="653" y="85"/>
                  </a:cubicBezTo>
                  <a:cubicBezTo>
                    <a:pt x="646" y="87"/>
                    <a:pt x="642" y="86"/>
                    <a:pt x="642" y="81"/>
                  </a:cubicBezTo>
                  <a:close/>
                  <a:moveTo>
                    <a:pt x="563" y="91"/>
                  </a:moveTo>
                  <a:cubicBezTo>
                    <a:pt x="563" y="69"/>
                    <a:pt x="563" y="46"/>
                    <a:pt x="563" y="23"/>
                  </a:cubicBezTo>
                  <a:cubicBezTo>
                    <a:pt x="560" y="23"/>
                    <a:pt x="557" y="23"/>
                    <a:pt x="555" y="23"/>
                  </a:cubicBezTo>
                  <a:cubicBezTo>
                    <a:pt x="555" y="46"/>
                    <a:pt x="555" y="69"/>
                    <a:pt x="555" y="91"/>
                  </a:cubicBezTo>
                  <a:cubicBezTo>
                    <a:pt x="558" y="91"/>
                    <a:pt x="560" y="91"/>
                    <a:pt x="563" y="91"/>
                  </a:cubicBezTo>
                  <a:close/>
                  <a:moveTo>
                    <a:pt x="246" y="92"/>
                  </a:moveTo>
                  <a:cubicBezTo>
                    <a:pt x="249" y="92"/>
                    <a:pt x="251" y="92"/>
                    <a:pt x="253" y="92"/>
                  </a:cubicBezTo>
                  <a:cubicBezTo>
                    <a:pt x="253" y="75"/>
                    <a:pt x="253" y="59"/>
                    <a:pt x="253" y="43"/>
                  </a:cubicBezTo>
                  <a:cubicBezTo>
                    <a:pt x="251" y="43"/>
                    <a:pt x="249" y="43"/>
                    <a:pt x="246" y="43"/>
                  </a:cubicBezTo>
                  <a:cubicBezTo>
                    <a:pt x="246" y="59"/>
                    <a:pt x="246" y="76"/>
                    <a:pt x="246" y="92"/>
                  </a:cubicBezTo>
                  <a:close/>
                  <a:moveTo>
                    <a:pt x="251" y="32"/>
                  </a:moveTo>
                  <a:cubicBezTo>
                    <a:pt x="252" y="30"/>
                    <a:pt x="254" y="29"/>
                    <a:pt x="255" y="27"/>
                  </a:cubicBezTo>
                  <a:cubicBezTo>
                    <a:pt x="256" y="23"/>
                    <a:pt x="253" y="21"/>
                    <a:pt x="250" y="21"/>
                  </a:cubicBezTo>
                  <a:cubicBezTo>
                    <a:pt x="247" y="21"/>
                    <a:pt x="244" y="23"/>
                    <a:pt x="245" y="26"/>
                  </a:cubicBezTo>
                  <a:cubicBezTo>
                    <a:pt x="245" y="28"/>
                    <a:pt x="247" y="30"/>
                    <a:pt x="248" y="32"/>
                  </a:cubicBezTo>
                  <a:cubicBezTo>
                    <a:pt x="249" y="32"/>
                    <a:pt x="250" y="32"/>
                    <a:pt x="251" y="32"/>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ln>
                  <a:solidFill>
                    <a:schemeClr val="tx2"/>
                  </a:solidFill>
                </a:ln>
                <a:solidFill>
                  <a:schemeClr val="tx2"/>
                </a:solidFill>
              </a:endParaRPr>
            </a:p>
          </p:txBody>
        </p:sp>
      </p:grpSp>
      <p:sp>
        <p:nvSpPr>
          <p:cNvPr id="16" name="Freeform 13"/>
          <p:cNvSpPr>
            <a:spLocks noEditPoints="1"/>
          </p:cNvSpPr>
          <p:nvPr/>
        </p:nvSpPr>
        <p:spPr bwMode="auto">
          <a:xfrm>
            <a:off x="7424750" y="4039114"/>
            <a:ext cx="4142787" cy="319443"/>
          </a:xfrm>
          <a:custGeom>
            <a:avLst/>
            <a:gdLst>
              <a:gd name="T0" fmla="*/ 905 w 1754"/>
              <a:gd name="T1" fmla="*/ 38 h 133"/>
              <a:gd name="T2" fmla="*/ 1676 w 1754"/>
              <a:gd name="T3" fmla="*/ 52 h 133"/>
              <a:gd name="T4" fmla="*/ 1678 w 1754"/>
              <a:gd name="T5" fmla="*/ 80 h 133"/>
              <a:gd name="T6" fmla="*/ 1453 w 1754"/>
              <a:gd name="T7" fmla="*/ 100 h 133"/>
              <a:gd name="T8" fmla="*/ 971 w 1754"/>
              <a:gd name="T9" fmla="*/ 14 h 133"/>
              <a:gd name="T10" fmla="*/ 1018 w 1754"/>
              <a:gd name="T11" fmla="*/ 88 h 133"/>
              <a:gd name="T12" fmla="*/ 1082 w 1754"/>
              <a:gd name="T13" fmla="*/ 98 h 133"/>
              <a:gd name="T14" fmla="*/ 1030 w 1754"/>
              <a:gd name="T15" fmla="*/ 76 h 133"/>
              <a:gd name="T16" fmla="*/ 763 w 1754"/>
              <a:gd name="T17" fmla="*/ 86 h 133"/>
              <a:gd name="T18" fmla="*/ 1265 w 1754"/>
              <a:gd name="T19" fmla="*/ 58 h 133"/>
              <a:gd name="T20" fmla="*/ 1256 w 1754"/>
              <a:gd name="T21" fmla="*/ 100 h 133"/>
              <a:gd name="T22" fmla="*/ 582 w 1754"/>
              <a:gd name="T23" fmla="*/ 20 h 133"/>
              <a:gd name="T24" fmla="*/ 1564 w 1754"/>
              <a:gd name="T25" fmla="*/ 7 h 133"/>
              <a:gd name="T26" fmla="*/ 1538 w 1754"/>
              <a:gd name="T27" fmla="*/ 71 h 133"/>
              <a:gd name="T28" fmla="*/ 1746 w 1754"/>
              <a:gd name="T29" fmla="*/ 16 h 133"/>
              <a:gd name="T30" fmla="*/ 1718 w 1754"/>
              <a:gd name="T31" fmla="*/ 62 h 133"/>
              <a:gd name="T32" fmla="*/ 1748 w 1754"/>
              <a:gd name="T33" fmla="*/ 44 h 133"/>
              <a:gd name="T34" fmla="*/ 1377 w 1754"/>
              <a:gd name="T35" fmla="*/ 65 h 133"/>
              <a:gd name="T36" fmla="*/ 1381 w 1754"/>
              <a:gd name="T37" fmla="*/ 19 h 133"/>
              <a:gd name="T38" fmla="*/ 653 w 1754"/>
              <a:gd name="T39" fmla="*/ 41 h 133"/>
              <a:gd name="T40" fmla="*/ 598 w 1754"/>
              <a:gd name="T41" fmla="*/ 50 h 133"/>
              <a:gd name="T42" fmla="*/ 1114 w 1754"/>
              <a:gd name="T43" fmla="*/ 41 h 133"/>
              <a:gd name="T44" fmla="*/ 668 w 1754"/>
              <a:gd name="T45" fmla="*/ 36 h 133"/>
              <a:gd name="T46" fmla="*/ 696 w 1754"/>
              <a:gd name="T47" fmla="*/ 95 h 133"/>
              <a:gd name="T48" fmla="*/ 723 w 1754"/>
              <a:gd name="T49" fmla="*/ 101 h 133"/>
              <a:gd name="T50" fmla="*/ 201 w 1754"/>
              <a:gd name="T51" fmla="*/ 36 h 133"/>
              <a:gd name="T52" fmla="*/ 1174 w 1754"/>
              <a:gd name="T53" fmla="*/ 84 h 133"/>
              <a:gd name="T54" fmla="*/ 697 w 1754"/>
              <a:gd name="T55" fmla="*/ 46 h 133"/>
              <a:gd name="T56" fmla="*/ 1410 w 1754"/>
              <a:gd name="T57" fmla="*/ 69 h 133"/>
              <a:gd name="T58" fmla="*/ 963 w 1754"/>
              <a:gd name="T59" fmla="*/ 49 h 133"/>
              <a:gd name="T60" fmla="*/ 986 w 1754"/>
              <a:gd name="T61" fmla="*/ 103 h 133"/>
              <a:gd name="T62" fmla="*/ 1424 w 1754"/>
              <a:gd name="T63" fmla="*/ 11 h 133"/>
              <a:gd name="T64" fmla="*/ 754 w 1754"/>
              <a:gd name="T65" fmla="*/ 92 h 133"/>
              <a:gd name="T66" fmla="*/ 1377 w 1754"/>
              <a:gd name="T67" fmla="*/ 17 h 133"/>
              <a:gd name="T68" fmla="*/ 964 w 1754"/>
              <a:gd name="T69" fmla="*/ 41 h 133"/>
              <a:gd name="T70" fmla="*/ 1015 w 1754"/>
              <a:gd name="T71" fmla="*/ 90 h 133"/>
              <a:gd name="T72" fmla="*/ 603 w 1754"/>
              <a:gd name="T73" fmla="*/ 123 h 133"/>
              <a:gd name="T74" fmla="*/ 1356 w 1754"/>
              <a:gd name="T75" fmla="*/ 19 h 133"/>
              <a:gd name="T76" fmla="*/ 1261 w 1754"/>
              <a:gd name="T77" fmla="*/ 45 h 133"/>
              <a:gd name="T78" fmla="*/ 788 w 1754"/>
              <a:gd name="T79" fmla="*/ 34 h 133"/>
              <a:gd name="T80" fmla="*/ 966 w 1754"/>
              <a:gd name="T81" fmla="*/ 36 h 133"/>
              <a:gd name="T82" fmla="*/ 689 w 1754"/>
              <a:gd name="T83" fmla="*/ 67 h 133"/>
              <a:gd name="T84" fmla="*/ 966 w 1754"/>
              <a:gd name="T85" fmla="*/ 73 h 133"/>
              <a:gd name="T86" fmla="*/ 1677 w 1754"/>
              <a:gd name="T87" fmla="*/ 78 h 133"/>
              <a:gd name="T88" fmla="*/ 1355 w 1754"/>
              <a:gd name="T89" fmla="*/ 9 h 133"/>
              <a:gd name="T90" fmla="*/ 1212 w 1754"/>
              <a:gd name="T91" fmla="*/ 49 h 133"/>
              <a:gd name="T92" fmla="*/ 639 w 1754"/>
              <a:gd name="T93" fmla="*/ 49 h 133"/>
              <a:gd name="T94" fmla="*/ 740 w 1754"/>
              <a:gd name="T95" fmla="*/ 93 h 133"/>
              <a:gd name="T96" fmla="*/ 1260 w 1754"/>
              <a:gd name="T97" fmla="*/ 98 h 133"/>
              <a:gd name="T98" fmla="*/ 800 w 1754"/>
              <a:gd name="T99" fmla="*/ 43 h 133"/>
              <a:gd name="T100" fmla="*/ 606 w 1754"/>
              <a:gd name="T101" fmla="*/ 40 h 133"/>
              <a:gd name="T102" fmla="*/ 1041 w 1754"/>
              <a:gd name="T103" fmla="*/ 39 h 133"/>
              <a:gd name="T104" fmla="*/ 1360 w 1754"/>
              <a:gd name="T105" fmla="*/ 78 h 133"/>
              <a:gd name="T106" fmla="*/ 1139 w 1754"/>
              <a:gd name="T107" fmla="*/ 45 h 133"/>
              <a:gd name="T108" fmla="*/ 1563 w 1754"/>
              <a:gd name="T109" fmla="*/ 50 h 133"/>
              <a:gd name="T110" fmla="*/ 1571 w 1754"/>
              <a:gd name="T111" fmla="*/ 57 h 133"/>
              <a:gd name="T112" fmla="*/ 579 w 1754"/>
              <a:gd name="T113" fmla="*/ 58 h 133"/>
              <a:gd name="T114" fmla="*/ 585 w 1754"/>
              <a:gd name="T115" fmla="*/ 92 h 133"/>
              <a:gd name="T116" fmla="*/ 1654 w 1754"/>
              <a:gd name="T117" fmla="*/ 63 h 133"/>
              <a:gd name="T118" fmla="*/ 1422 w 1754"/>
              <a:gd name="T119" fmla="*/ 97 h 133"/>
              <a:gd name="T120" fmla="*/ 720 w 1754"/>
              <a:gd name="T121" fmla="*/ 99 h 133"/>
              <a:gd name="T122" fmla="*/ 1700 w 1754"/>
              <a:gd name="T123" fmla="*/ 26 h 133"/>
              <a:gd name="T124" fmla="*/ 795 w 1754"/>
              <a:gd name="T125"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4" h="133">
                <a:moveTo>
                  <a:pt x="48" y="83"/>
                </a:moveTo>
                <a:cubicBezTo>
                  <a:pt x="49" y="82"/>
                  <a:pt x="49" y="82"/>
                  <a:pt x="49" y="81"/>
                </a:cubicBezTo>
                <a:cubicBezTo>
                  <a:pt x="60" y="57"/>
                  <a:pt x="71" y="33"/>
                  <a:pt x="82" y="9"/>
                </a:cubicBezTo>
                <a:cubicBezTo>
                  <a:pt x="82" y="9"/>
                  <a:pt x="82" y="9"/>
                  <a:pt x="82" y="8"/>
                </a:cubicBezTo>
                <a:cubicBezTo>
                  <a:pt x="82" y="8"/>
                  <a:pt x="83" y="7"/>
                  <a:pt x="83" y="7"/>
                </a:cubicBezTo>
                <a:cubicBezTo>
                  <a:pt x="87" y="7"/>
                  <a:pt x="91" y="7"/>
                  <a:pt x="95" y="7"/>
                </a:cubicBezTo>
                <a:cubicBezTo>
                  <a:pt x="96" y="7"/>
                  <a:pt x="96" y="8"/>
                  <a:pt x="96" y="9"/>
                </a:cubicBezTo>
                <a:cubicBezTo>
                  <a:pt x="96" y="9"/>
                  <a:pt x="96" y="9"/>
                  <a:pt x="96" y="10"/>
                </a:cubicBezTo>
                <a:cubicBezTo>
                  <a:pt x="96" y="40"/>
                  <a:pt x="96" y="69"/>
                  <a:pt x="96" y="99"/>
                </a:cubicBezTo>
                <a:cubicBezTo>
                  <a:pt x="96" y="102"/>
                  <a:pt x="97" y="101"/>
                  <a:pt x="94" y="101"/>
                </a:cubicBezTo>
                <a:cubicBezTo>
                  <a:pt x="91" y="102"/>
                  <a:pt x="89" y="101"/>
                  <a:pt x="86" y="101"/>
                </a:cubicBezTo>
                <a:cubicBezTo>
                  <a:pt x="85" y="102"/>
                  <a:pt x="85" y="101"/>
                  <a:pt x="85" y="101"/>
                </a:cubicBezTo>
                <a:cubicBezTo>
                  <a:pt x="85" y="100"/>
                  <a:pt x="85" y="100"/>
                  <a:pt x="85" y="99"/>
                </a:cubicBezTo>
                <a:cubicBezTo>
                  <a:pt x="85" y="75"/>
                  <a:pt x="85" y="51"/>
                  <a:pt x="85" y="27"/>
                </a:cubicBezTo>
                <a:cubicBezTo>
                  <a:pt x="85" y="27"/>
                  <a:pt x="85" y="26"/>
                  <a:pt x="85" y="25"/>
                </a:cubicBezTo>
                <a:cubicBezTo>
                  <a:pt x="84" y="26"/>
                  <a:pt x="84" y="26"/>
                  <a:pt x="84" y="27"/>
                </a:cubicBezTo>
                <a:cubicBezTo>
                  <a:pt x="73" y="51"/>
                  <a:pt x="63" y="75"/>
                  <a:pt x="52" y="100"/>
                </a:cubicBezTo>
                <a:cubicBezTo>
                  <a:pt x="52" y="100"/>
                  <a:pt x="52" y="100"/>
                  <a:pt x="51" y="101"/>
                </a:cubicBezTo>
                <a:cubicBezTo>
                  <a:pt x="51" y="101"/>
                  <a:pt x="51" y="102"/>
                  <a:pt x="50" y="101"/>
                </a:cubicBezTo>
                <a:cubicBezTo>
                  <a:pt x="49" y="101"/>
                  <a:pt x="47" y="102"/>
                  <a:pt x="46" y="101"/>
                </a:cubicBezTo>
                <a:cubicBezTo>
                  <a:pt x="45" y="101"/>
                  <a:pt x="44" y="99"/>
                  <a:pt x="44" y="98"/>
                </a:cubicBezTo>
                <a:cubicBezTo>
                  <a:pt x="33" y="74"/>
                  <a:pt x="23" y="50"/>
                  <a:pt x="12" y="27"/>
                </a:cubicBezTo>
                <a:cubicBezTo>
                  <a:pt x="12" y="26"/>
                  <a:pt x="12" y="25"/>
                  <a:pt x="11" y="25"/>
                </a:cubicBezTo>
                <a:cubicBezTo>
                  <a:pt x="11" y="26"/>
                  <a:pt x="11" y="26"/>
                  <a:pt x="11" y="27"/>
                </a:cubicBezTo>
                <a:cubicBezTo>
                  <a:pt x="11" y="51"/>
                  <a:pt x="11" y="75"/>
                  <a:pt x="11" y="99"/>
                </a:cubicBezTo>
                <a:cubicBezTo>
                  <a:pt x="11" y="102"/>
                  <a:pt x="11" y="101"/>
                  <a:pt x="9" y="101"/>
                </a:cubicBezTo>
                <a:cubicBezTo>
                  <a:pt x="6" y="102"/>
                  <a:pt x="4" y="101"/>
                  <a:pt x="2" y="101"/>
                </a:cubicBezTo>
                <a:cubicBezTo>
                  <a:pt x="0" y="101"/>
                  <a:pt x="0" y="101"/>
                  <a:pt x="0" y="100"/>
                </a:cubicBezTo>
                <a:cubicBezTo>
                  <a:pt x="0" y="100"/>
                  <a:pt x="0" y="100"/>
                  <a:pt x="0" y="99"/>
                </a:cubicBezTo>
                <a:cubicBezTo>
                  <a:pt x="0" y="69"/>
                  <a:pt x="0" y="39"/>
                  <a:pt x="0" y="9"/>
                </a:cubicBezTo>
                <a:cubicBezTo>
                  <a:pt x="0" y="9"/>
                  <a:pt x="0" y="9"/>
                  <a:pt x="0" y="9"/>
                </a:cubicBezTo>
                <a:cubicBezTo>
                  <a:pt x="0" y="7"/>
                  <a:pt x="0" y="7"/>
                  <a:pt x="2" y="7"/>
                </a:cubicBezTo>
                <a:cubicBezTo>
                  <a:pt x="6" y="7"/>
                  <a:pt x="9" y="7"/>
                  <a:pt x="13" y="7"/>
                </a:cubicBezTo>
                <a:cubicBezTo>
                  <a:pt x="15" y="7"/>
                  <a:pt x="15" y="8"/>
                  <a:pt x="16" y="9"/>
                </a:cubicBezTo>
                <a:cubicBezTo>
                  <a:pt x="23" y="26"/>
                  <a:pt x="31" y="44"/>
                  <a:pt x="39" y="61"/>
                </a:cubicBezTo>
                <a:cubicBezTo>
                  <a:pt x="42" y="68"/>
                  <a:pt x="44" y="74"/>
                  <a:pt x="47" y="81"/>
                </a:cubicBezTo>
                <a:cubicBezTo>
                  <a:pt x="48" y="82"/>
                  <a:pt x="48" y="82"/>
                  <a:pt x="48" y="83"/>
                </a:cubicBezTo>
                <a:close/>
                <a:moveTo>
                  <a:pt x="493" y="94"/>
                </a:moveTo>
                <a:cubicBezTo>
                  <a:pt x="490" y="93"/>
                  <a:pt x="488" y="91"/>
                  <a:pt x="487" y="88"/>
                </a:cubicBezTo>
                <a:cubicBezTo>
                  <a:pt x="486" y="86"/>
                  <a:pt x="486" y="84"/>
                  <a:pt x="486" y="81"/>
                </a:cubicBezTo>
                <a:cubicBezTo>
                  <a:pt x="486" y="69"/>
                  <a:pt x="486" y="57"/>
                  <a:pt x="486" y="45"/>
                </a:cubicBezTo>
                <a:cubicBezTo>
                  <a:pt x="486" y="45"/>
                  <a:pt x="486" y="45"/>
                  <a:pt x="486" y="44"/>
                </a:cubicBezTo>
                <a:cubicBezTo>
                  <a:pt x="486" y="44"/>
                  <a:pt x="486" y="43"/>
                  <a:pt x="487" y="43"/>
                </a:cubicBezTo>
                <a:cubicBezTo>
                  <a:pt x="487" y="43"/>
                  <a:pt x="487" y="43"/>
                  <a:pt x="488" y="43"/>
                </a:cubicBezTo>
                <a:cubicBezTo>
                  <a:pt x="492" y="43"/>
                  <a:pt x="497" y="43"/>
                  <a:pt x="501" y="43"/>
                </a:cubicBezTo>
                <a:cubicBezTo>
                  <a:pt x="502" y="43"/>
                  <a:pt x="503" y="43"/>
                  <a:pt x="503" y="42"/>
                </a:cubicBezTo>
                <a:cubicBezTo>
                  <a:pt x="503" y="40"/>
                  <a:pt x="503" y="38"/>
                  <a:pt x="503" y="36"/>
                </a:cubicBezTo>
                <a:cubicBezTo>
                  <a:pt x="503" y="34"/>
                  <a:pt x="503" y="34"/>
                  <a:pt x="501" y="34"/>
                </a:cubicBezTo>
                <a:cubicBezTo>
                  <a:pt x="497" y="34"/>
                  <a:pt x="492" y="34"/>
                  <a:pt x="487" y="34"/>
                </a:cubicBezTo>
                <a:cubicBezTo>
                  <a:pt x="486" y="34"/>
                  <a:pt x="486" y="35"/>
                  <a:pt x="486" y="33"/>
                </a:cubicBezTo>
                <a:cubicBezTo>
                  <a:pt x="486" y="27"/>
                  <a:pt x="486" y="22"/>
                  <a:pt x="486" y="16"/>
                </a:cubicBezTo>
                <a:cubicBezTo>
                  <a:pt x="486" y="16"/>
                  <a:pt x="486" y="15"/>
                  <a:pt x="485" y="15"/>
                </a:cubicBezTo>
                <a:cubicBezTo>
                  <a:pt x="482" y="16"/>
                  <a:pt x="479" y="17"/>
                  <a:pt x="476" y="18"/>
                </a:cubicBezTo>
                <a:cubicBezTo>
                  <a:pt x="475" y="18"/>
                  <a:pt x="475" y="18"/>
                  <a:pt x="475" y="19"/>
                </a:cubicBezTo>
                <a:cubicBezTo>
                  <a:pt x="475" y="19"/>
                  <a:pt x="475" y="19"/>
                  <a:pt x="475" y="20"/>
                </a:cubicBezTo>
                <a:cubicBezTo>
                  <a:pt x="475" y="24"/>
                  <a:pt x="475" y="28"/>
                  <a:pt x="475" y="33"/>
                </a:cubicBezTo>
                <a:cubicBezTo>
                  <a:pt x="475" y="34"/>
                  <a:pt x="475" y="34"/>
                  <a:pt x="474" y="34"/>
                </a:cubicBezTo>
                <a:cubicBezTo>
                  <a:pt x="466" y="34"/>
                  <a:pt x="458" y="34"/>
                  <a:pt x="450" y="34"/>
                </a:cubicBezTo>
                <a:cubicBezTo>
                  <a:pt x="449" y="34"/>
                  <a:pt x="448" y="34"/>
                  <a:pt x="448" y="33"/>
                </a:cubicBezTo>
                <a:cubicBezTo>
                  <a:pt x="448" y="30"/>
                  <a:pt x="448" y="27"/>
                  <a:pt x="449" y="24"/>
                </a:cubicBezTo>
                <a:cubicBezTo>
                  <a:pt x="449" y="22"/>
                  <a:pt x="449" y="19"/>
                  <a:pt x="450" y="16"/>
                </a:cubicBezTo>
                <a:cubicBezTo>
                  <a:pt x="451" y="13"/>
                  <a:pt x="453" y="11"/>
                  <a:pt x="455" y="10"/>
                </a:cubicBezTo>
                <a:cubicBezTo>
                  <a:pt x="457" y="10"/>
                  <a:pt x="459" y="10"/>
                  <a:pt x="461" y="10"/>
                </a:cubicBezTo>
                <a:cubicBezTo>
                  <a:pt x="463" y="10"/>
                  <a:pt x="465" y="10"/>
                  <a:pt x="467" y="11"/>
                </a:cubicBezTo>
                <a:cubicBezTo>
                  <a:pt x="467" y="8"/>
                  <a:pt x="467" y="6"/>
                  <a:pt x="467" y="3"/>
                </a:cubicBezTo>
                <a:cubicBezTo>
                  <a:pt x="467" y="2"/>
                  <a:pt x="466" y="2"/>
                  <a:pt x="466" y="1"/>
                </a:cubicBezTo>
                <a:cubicBezTo>
                  <a:pt x="461" y="0"/>
                  <a:pt x="455" y="0"/>
                  <a:pt x="451" y="2"/>
                </a:cubicBezTo>
                <a:cubicBezTo>
                  <a:pt x="443" y="6"/>
                  <a:pt x="439" y="12"/>
                  <a:pt x="438" y="20"/>
                </a:cubicBezTo>
                <a:cubicBezTo>
                  <a:pt x="437" y="24"/>
                  <a:pt x="438" y="28"/>
                  <a:pt x="438" y="32"/>
                </a:cubicBezTo>
                <a:cubicBezTo>
                  <a:pt x="438" y="34"/>
                  <a:pt x="438" y="34"/>
                  <a:pt x="435" y="34"/>
                </a:cubicBezTo>
                <a:cubicBezTo>
                  <a:pt x="433" y="34"/>
                  <a:pt x="430" y="34"/>
                  <a:pt x="428" y="34"/>
                </a:cubicBezTo>
                <a:cubicBezTo>
                  <a:pt x="426" y="34"/>
                  <a:pt x="426" y="34"/>
                  <a:pt x="426" y="36"/>
                </a:cubicBezTo>
                <a:cubicBezTo>
                  <a:pt x="426" y="38"/>
                  <a:pt x="426" y="40"/>
                  <a:pt x="426" y="42"/>
                </a:cubicBezTo>
                <a:cubicBezTo>
                  <a:pt x="426" y="44"/>
                  <a:pt x="426" y="43"/>
                  <a:pt x="428" y="43"/>
                </a:cubicBezTo>
                <a:cubicBezTo>
                  <a:pt x="431" y="43"/>
                  <a:pt x="434" y="43"/>
                  <a:pt x="436" y="43"/>
                </a:cubicBezTo>
                <a:cubicBezTo>
                  <a:pt x="437" y="43"/>
                  <a:pt x="438" y="44"/>
                  <a:pt x="438" y="45"/>
                </a:cubicBezTo>
                <a:cubicBezTo>
                  <a:pt x="438" y="45"/>
                  <a:pt x="438" y="45"/>
                  <a:pt x="438" y="46"/>
                </a:cubicBezTo>
                <a:cubicBezTo>
                  <a:pt x="438" y="64"/>
                  <a:pt x="438" y="81"/>
                  <a:pt x="438" y="99"/>
                </a:cubicBezTo>
                <a:cubicBezTo>
                  <a:pt x="438" y="100"/>
                  <a:pt x="438" y="100"/>
                  <a:pt x="438" y="100"/>
                </a:cubicBezTo>
                <a:cubicBezTo>
                  <a:pt x="438" y="101"/>
                  <a:pt x="438" y="102"/>
                  <a:pt x="439" y="102"/>
                </a:cubicBezTo>
                <a:cubicBezTo>
                  <a:pt x="441" y="101"/>
                  <a:pt x="444" y="102"/>
                  <a:pt x="446" y="101"/>
                </a:cubicBezTo>
                <a:cubicBezTo>
                  <a:pt x="449" y="101"/>
                  <a:pt x="448" y="102"/>
                  <a:pt x="448" y="99"/>
                </a:cubicBezTo>
                <a:cubicBezTo>
                  <a:pt x="448" y="81"/>
                  <a:pt x="448" y="63"/>
                  <a:pt x="448" y="45"/>
                </a:cubicBezTo>
                <a:cubicBezTo>
                  <a:pt x="448" y="43"/>
                  <a:pt x="449" y="43"/>
                  <a:pt x="450" y="43"/>
                </a:cubicBezTo>
                <a:cubicBezTo>
                  <a:pt x="458" y="43"/>
                  <a:pt x="465" y="43"/>
                  <a:pt x="473" y="43"/>
                </a:cubicBezTo>
                <a:cubicBezTo>
                  <a:pt x="475" y="43"/>
                  <a:pt x="475" y="43"/>
                  <a:pt x="475" y="46"/>
                </a:cubicBezTo>
                <a:cubicBezTo>
                  <a:pt x="475" y="58"/>
                  <a:pt x="475" y="71"/>
                  <a:pt x="475" y="83"/>
                </a:cubicBezTo>
                <a:cubicBezTo>
                  <a:pt x="475" y="87"/>
                  <a:pt x="475" y="91"/>
                  <a:pt x="477" y="94"/>
                </a:cubicBezTo>
                <a:cubicBezTo>
                  <a:pt x="479" y="98"/>
                  <a:pt x="482" y="101"/>
                  <a:pt x="486" y="102"/>
                </a:cubicBezTo>
                <a:cubicBezTo>
                  <a:pt x="490" y="103"/>
                  <a:pt x="493" y="103"/>
                  <a:pt x="497" y="103"/>
                </a:cubicBezTo>
                <a:cubicBezTo>
                  <a:pt x="498" y="103"/>
                  <a:pt x="500" y="102"/>
                  <a:pt x="502" y="101"/>
                </a:cubicBezTo>
                <a:cubicBezTo>
                  <a:pt x="502" y="101"/>
                  <a:pt x="503" y="101"/>
                  <a:pt x="503" y="100"/>
                </a:cubicBezTo>
                <a:cubicBezTo>
                  <a:pt x="503" y="97"/>
                  <a:pt x="503" y="95"/>
                  <a:pt x="503" y="92"/>
                </a:cubicBezTo>
                <a:cubicBezTo>
                  <a:pt x="499" y="94"/>
                  <a:pt x="496" y="94"/>
                  <a:pt x="493" y="94"/>
                </a:cubicBezTo>
                <a:close/>
                <a:moveTo>
                  <a:pt x="841" y="42"/>
                </a:moveTo>
                <a:cubicBezTo>
                  <a:pt x="841" y="42"/>
                  <a:pt x="841" y="42"/>
                  <a:pt x="841" y="42"/>
                </a:cubicBezTo>
                <a:cubicBezTo>
                  <a:pt x="841" y="42"/>
                  <a:pt x="841" y="42"/>
                  <a:pt x="841" y="42"/>
                </a:cubicBezTo>
                <a:cubicBezTo>
                  <a:pt x="842" y="42"/>
                  <a:pt x="842" y="42"/>
                  <a:pt x="843" y="42"/>
                </a:cubicBezTo>
                <a:cubicBezTo>
                  <a:pt x="844" y="42"/>
                  <a:pt x="845" y="42"/>
                  <a:pt x="845" y="42"/>
                </a:cubicBezTo>
                <a:cubicBezTo>
                  <a:pt x="846" y="42"/>
                  <a:pt x="847" y="42"/>
                  <a:pt x="848" y="42"/>
                </a:cubicBezTo>
                <a:cubicBezTo>
                  <a:pt x="848" y="42"/>
                  <a:pt x="848" y="42"/>
                  <a:pt x="848" y="42"/>
                </a:cubicBezTo>
                <a:cubicBezTo>
                  <a:pt x="848" y="42"/>
                  <a:pt x="848" y="42"/>
                  <a:pt x="848" y="42"/>
                </a:cubicBezTo>
                <a:cubicBezTo>
                  <a:pt x="848" y="43"/>
                  <a:pt x="849" y="42"/>
                  <a:pt x="849" y="43"/>
                </a:cubicBezTo>
                <a:cubicBezTo>
                  <a:pt x="849" y="43"/>
                  <a:pt x="849" y="43"/>
                  <a:pt x="849" y="43"/>
                </a:cubicBezTo>
                <a:cubicBezTo>
                  <a:pt x="849" y="43"/>
                  <a:pt x="849" y="43"/>
                  <a:pt x="849" y="43"/>
                </a:cubicBezTo>
                <a:cubicBezTo>
                  <a:pt x="850" y="43"/>
                  <a:pt x="850" y="43"/>
                  <a:pt x="850" y="43"/>
                </a:cubicBezTo>
                <a:cubicBezTo>
                  <a:pt x="850" y="43"/>
                  <a:pt x="850" y="43"/>
                  <a:pt x="850" y="43"/>
                </a:cubicBezTo>
                <a:cubicBezTo>
                  <a:pt x="851" y="43"/>
                  <a:pt x="851" y="43"/>
                  <a:pt x="851" y="43"/>
                </a:cubicBezTo>
                <a:cubicBezTo>
                  <a:pt x="851" y="43"/>
                  <a:pt x="851" y="43"/>
                  <a:pt x="851" y="43"/>
                </a:cubicBezTo>
                <a:cubicBezTo>
                  <a:pt x="851" y="44"/>
                  <a:pt x="852" y="44"/>
                  <a:pt x="852" y="44"/>
                </a:cubicBezTo>
                <a:cubicBezTo>
                  <a:pt x="852" y="44"/>
                  <a:pt x="852" y="44"/>
                  <a:pt x="852" y="44"/>
                </a:cubicBezTo>
                <a:cubicBezTo>
                  <a:pt x="852" y="44"/>
                  <a:pt x="852" y="44"/>
                  <a:pt x="852" y="44"/>
                </a:cubicBezTo>
                <a:cubicBezTo>
                  <a:pt x="852" y="44"/>
                  <a:pt x="852" y="44"/>
                  <a:pt x="852" y="44"/>
                </a:cubicBezTo>
                <a:cubicBezTo>
                  <a:pt x="853" y="44"/>
                  <a:pt x="853" y="44"/>
                  <a:pt x="853" y="44"/>
                </a:cubicBezTo>
                <a:cubicBezTo>
                  <a:pt x="853" y="44"/>
                  <a:pt x="853" y="44"/>
                  <a:pt x="853" y="44"/>
                </a:cubicBezTo>
                <a:cubicBezTo>
                  <a:pt x="853" y="45"/>
                  <a:pt x="853" y="45"/>
                  <a:pt x="853" y="45"/>
                </a:cubicBezTo>
                <a:cubicBezTo>
                  <a:pt x="853" y="45"/>
                  <a:pt x="853" y="45"/>
                  <a:pt x="853" y="45"/>
                </a:cubicBezTo>
                <a:cubicBezTo>
                  <a:pt x="854" y="45"/>
                  <a:pt x="854" y="45"/>
                  <a:pt x="854" y="45"/>
                </a:cubicBezTo>
                <a:cubicBezTo>
                  <a:pt x="854" y="45"/>
                  <a:pt x="854" y="45"/>
                  <a:pt x="854" y="45"/>
                </a:cubicBezTo>
                <a:cubicBezTo>
                  <a:pt x="854" y="45"/>
                  <a:pt x="854" y="45"/>
                  <a:pt x="854" y="45"/>
                </a:cubicBezTo>
                <a:cubicBezTo>
                  <a:pt x="854" y="45"/>
                  <a:pt x="854" y="45"/>
                  <a:pt x="854" y="45"/>
                </a:cubicBezTo>
                <a:cubicBezTo>
                  <a:pt x="854" y="46"/>
                  <a:pt x="854" y="46"/>
                  <a:pt x="855" y="46"/>
                </a:cubicBezTo>
                <a:cubicBezTo>
                  <a:pt x="855" y="46"/>
                  <a:pt x="855" y="46"/>
                  <a:pt x="855" y="46"/>
                </a:cubicBezTo>
                <a:cubicBezTo>
                  <a:pt x="855" y="46"/>
                  <a:pt x="855" y="46"/>
                  <a:pt x="855" y="46"/>
                </a:cubicBezTo>
                <a:cubicBezTo>
                  <a:pt x="855" y="46"/>
                  <a:pt x="855" y="46"/>
                  <a:pt x="855" y="46"/>
                </a:cubicBezTo>
                <a:cubicBezTo>
                  <a:pt x="855" y="46"/>
                  <a:pt x="855" y="46"/>
                  <a:pt x="855" y="47"/>
                </a:cubicBezTo>
                <a:cubicBezTo>
                  <a:pt x="855" y="47"/>
                  <a:pt x="855" y="47"/>
                  <a:pt x="855" y="47"/>
                </a:cubicBezTo>
                <a:cubicBezTo>
                  <a:pt x="856" y="47"/>
                  <a:pt x="856" y="47"/>
                  <a:pt x="856" y="48"/>
                </a:cubicBezTo>
                <a:cubicBezTo>
                  <a:pt x="856" y="47"/>
                  <a:pt x="856" y="47"/>
                  <a:pt x="856" y="47"/>
                </a:cubicBezTo>
                <a:cubicBezTo>
                  <a:pt x="856" y="48"/>
                  <a:pt x="856" y="48"/>
                  <a:pt x="856" y="48"/>
                </a:cubicBezTo>
                <a:cubicBezTo>
                  <a:pt x="856" y="48"/>
                  <a:pt x="856" y="48"/>
                  <a:pt x="856" y="48"/>
                </a:cubicBezTo>
                <a:cubicBezTo>
                  <a:pt x="857" y="48"/>
                  <a:pt x="856" y="48"/>
                  <a:pt x="857" y="49"/>
                </a:cubicBezTo>
                <a:cubicBezTo>
                  <a:pt x="857" y="49"/>
                  <a:pt x="857" y="49"/>
                  <a:pt x="857" y="49"/>
                </a:cubicBezTo>
                <a:cubicBezTo>
                  <a:pt x="857" y="49"/>
                  <a:pt x="857" y="49"/>
                  <a:pt x="857" y="49"/>
                </a:cubicBezTo>
                <a:cubicBezTo>
                  <a:pt x="857" y="49"/>
                  <a:pt x="857" y="49"/>
                  <a:pt x="857" y="49"/>
                </a:cubicBezTo>
                <a:cubicBezTo>
                  <a:pt x="857" y="49"/>
                  <a:pt x="857" y="50"/>
                  <a:pt x="857" y="50"/>
                </a:cubicBezTo>
                <a:cubicBezTo>
                  <a:pt x="857" y="50"/>
                  <a:pt x="857" y="50"/>
                  <a:pt x="857" y="50"/>
                </a:cubicBezTo>
                <a:cubicBezTo>
                  <a:pt x="858" y="50"/>
                  <a:pt x="857" y="50"/>
                  <a:pt x="858" y="51"/>
                </a:cubicBezTo>
                <a:cubicBezTo>
                  <a:pt x="858" y="51"/>
                  <a:pt x="858" y="51"/>
                  <a:pt x="858" y="51"/>
                </a:cubicBezTo>
                <a:cubicBezTo>
                  <a:pt x="858" y="51"/>
                  <a:pt x="858" y="51"/>
                  <a:pt x="858" y="52"/>
                </a:cubicBezTo>
                <a:cubicBezTo>
                  <a:pt x="858" y="52"/>
                  <a:pt x="858" y="52"/>
                  <a:pt x="858" y="52"/>
                </a:cubicBezTo>
                <a:cubicBezTo>
                  <a:pt x="858" y="52"/>
                  <a:pt x="858" y="53"/>
                  <a:pt x="858" y="53"/>
                </a:cubicBezTo>
                <a:cubicBezTo>
                  <a:pt x="858" y="53"/>
                  <a:pt x="858" y="53"/>
                  <a:pt x="858" y="53"/>
                </a:cubicBezTo>
                <a:cubicBezTo>
                  <a:pt x="859" y="54"/>
                  <a:pt x="858" y="54"/>
                  <a:pt x="859" y="55"/>
                </a:cubicBezTo>
                <a:cubicBezTo>
                  <a:pt x="859" y="55"/>
                  <a:pt x="859" y="55"/>
                  <a:pt x="859" y="55"/>
                </a:cubicBezTo>
                <a:cubicBezTo>
                  <a:pt x="859" y="55"/>
                  <a:pt x="859" y="56"/>
                  <a:pt x="859" y="57"/>
                </a:cubicBezTo>
                <a:cubicBezTo>
                  <a:pt x="859" y="57"/>
                  <a:pt x="859" y="57"/>
                  <a:pt x="859" y="57"/>
                </a:cubicBezTo>
                <a:cubicBezTo>
                  <a:pt x="859" y="58"/>
                  <a:pt x="859" y="59"/>
                  <a:pt x="859" y="60"/>
                </a:cubicBezTo>
                <a:cubicBezTo>
                  <a:pt x="859" y="73"/>
                  <a:pt x="859" y="86"/>
                  <a:pt x="859" y="100"/>
                </a:cubicBezTo>
                <a:cubicBezTo>
                  <a:pt x="859" y="100"/>
                  <a:pt x="859" y="101"/>
                  <a:pt x="859" y="101"/>
                </a:cubicBezTo>
                <a:cubicBezTo>
                  <a:pt x="859" y="101"/>
                  <a:pt x="859" y="101"/>
                  <a:pt x="859" y="101"/>
                </a:cubicBezTo>
                <a:cubicBezTo>
                  <a:pt x="862" y="102"/>
                  <a:pt x="864" y="102"/>
                  <a:pt x="866" y="102"/>
                </a:cubicBezTo>
                <a:cubicBezTo>
                  <a:pt x="867" y="102"/>
                  <a:pt x="869" y="102"/>
                  <a:pt x="870" y="101"/>
                </a:cubicBezTo>
                <a:cubicBezTo>
                  <a:pt x="870" y="101"/>
                  <a:pt x="870" y="101"/>
                  <a:pt x="870" y="101"/>
                </a:cubicBezTo>
                <a:cubicBezTo>
                  <a:pt x="871" y="101"/>
                  <a:pt x="870" y="100"/>
                  <a:pt x="870" y="100"/>
                </a:cubicBezTo>
                <a:cubicBezTo>
                  <a:pt x="870" y="87"/>
                  <a:pt x="870" y="74"/>
                  <a:pt x="870" y="62"/>
                </a:cubicBezTo>
                <a:cubicBezTo>
                  <a:pt x="870" y="61"/>
                  <a:pt x="870" y="61"/>
                  <a:pt x="871" y="60"/>
                </a:cubicBezTo>
                <a:cubicBezTo>
                  <a:pt x="870" y="60"/>
                  <a:pt x="870" y="60"/>
                  <a:pt x="871" y="59"/>
                </a:cubicBezTo>
                <a:cubicBezTo>
                  <a:pt x="871" y="59"/>
                  <a:pt x="871" y="58"/>
                  <a:pt x="871" y="58"/>
                </a:cubicBezTo>
                <a:cubicBezTo>
                  <a:pt x="871" y="57"/>
                  <a:pt x="871" y="57"/>
                  <a:pt x="871" y="57"/>
                </a:cubicBezTo>
                <a:cubicBezTo>
                  <a:pt x="871" y="57"/>
                  <a:pt x="871" y="57"/>
                  <a:pt x="871" y="56"/>
                </a:cubicBezTo>
                <a:cubicBezTo>
                  <a:pt x="871" y="56"/>
                  <a:pt x="871" y="56"/>
                  <a:pt x="871" y="56"/>
                </a:cubicBezTo>
                <a:cubicBezTo>
                  <a:pt x="871" y="56"/>
                  <a:pt x="871" y="55"/>
                  <a:pt x="872" y="55"/>
                </a:cubicBezTo>
                <a:cubicBezTo>
                  <a:pt x="872" y="55"/>
                  <a:pt x="872" y="55"/>
                  <a:pt x="872" y="55"/>
                </a:cubicBezTo>
                <a:cubicBezTo>
                  <a:pt x="872" y="55"/>
                  <a:pt x="872" y="55"/>
                  <a:pt x="872" y="55"/>
                </a:cubicBezTo>
                <a:cubicBezTo>
                  <a:pt x="872" y="55"/>
                  <a:pt x="872" y="54"/>
                  <a:pt x="872" y="54"/>
                </a:cubicBezTo>
                <a:cubicBezTo>
                  <a:pt x="872" y="54"/>
                  <a:pt x="872" y="54"/>
                  <a:pt x="872" y="54"/>
                </a:cubicBezTo>
                <a:cubicBezTo>
                  <a:pt x="872" y="54"/>
                  <a:pt x="872" y="53"/>
                  <a:pt x="872" y="53"/>
                </a:cubicBezTo>
                <a:cubicBezTo>
                  <a:pt x="872" y="53"/>
                  <a:pt x="872" y="53"/>
                  <a:pt x="872" y="53"/>
                </a:cubicBezTo>
                <a:cubicBezTo>
                  <a:pt x="872" y="53"/>
                  <a:pt x="872" y="53"/>
                  <a:pt x="873" y="52"/>
                </a:cubicBezTo>
                <a:cubicBezTo>
                  <a:pt x="873" y="52"/>
                  <a:pt x="873" y="52"/>
                  <a:pt x="873" y="52"/>
                </a:cubicBezTo>
                <a:cubicBezTo>
                  <a:pt x="873" y="52"/>
                  <a:pt x="873" y="52"/>
                  <a:pt x="873" y="52"/>
                </a:cubicBezTo>
                <a:cubicBezTo>
                  <a:pt x="873" y="52"/>
                  <a:pt x="873" y="52"/>
                  <a:pt x="873" y="52"/>
                </a:cubicBezTo>
                <a:cubicBezTo>
                  <a:pt x="873" y="52"/>
                  <a:pt x="873" y="51"/>
                  <a:pt x="873" y="51"/>
                </a:cubicBezTo>
                <a:cubicBezTo>
                  <a:pt x="873" y="51"/>
                  <a:pt x="873" y="51"/>
                  <a:pt x="873" y="51"/>
                </a:cubicBezTo>
                <a:cubicBezTo>
                  <a:pt x="874" y="51"/>
                  <a:pt x="873" y="51"/>
                  <a:pt x="874" y="50"/>
                </a:cubicBezTo>
                <a:cubicBezTo>
                  <a:pt x="874" y="50"/>
                  <a:pt x="874" y="50"/>
                  <a:pt x="874" y="50"/>
                </a:cubicBezTo>
                <a:cubicBezTo>
                  <a:pt x="874" y="50"/>
                  <a:pt x="874" y="50"/>
                  <a:pt x="874" y="50"/>
                </a:cubicBezTo>
                <a:cubicBezTo>
                  <a:pt x="874" y="50"/>
                  <a:pt x="874" y="50"/>
                  <a:pt x="874" y="50"/>
                </a:cubicBezTo>
                <a:cubicBezTo>
                  <a:pt x="874" y="50"/>
                  <a:pt x="874" y="49"/>
                  <a:pt x="874" y="49"/>
                </a:cubicBezTo>
                <a:cubicBezTo>
                  <a:pt x="874" y="49"/>
                  <a:pt x="874" y="49"/>
                  <a:pt x="874" y="49"/>
                </a:cubicBezTo>
                <a:cubicBezTo>
                  <a:pt x="874" y="49"/>
                  <a:pt x="875" y="49"/>
                  <a:pt x="875" y="49"/>
                </a:cubicBezTo>
                <a:cubicBezTo>
                  <a:pt x="875" y="49"/>
                  <a:pt x="875" y="49"/>
                  <a:pt x="875" y="49"/>
                </a:cubicBezTo>
                <a:cubicBezTo>
                  <a:pt x="875" y="49"/>
                  <a:pt x="875" y="48"/>
                  <a:pt x="875" y="48"/>
                </a:cubicBezTo>
                <a:cubicBezTo>
                  <a:pt x="875" y="48"/>
                  <a:pt x="875" y="48"/>
                  <a:pt x="875" y="48"/>
                </a:cubicBezTo>
                <a:cubicBezTo>
                  <a:pt x="875" y="48"/>
                  <a:pt x="875" y="48"/>
                  <a:pt x="875" y="48"/>
                </a:cubicBezTo>
                <a:cubicBezTo>
                  <a:pt x="875" y="48"/>
                  <a:pt x="875" y="48"/>
                  <a:pt x="875" y="48"/>
                </a:cubicBezTo>
                <a:cubicBezTo>
                  <a:pt x="876" y="48"/>
                  <a:pt x="876" y="48"/>
                  <a:pt x="876" y="47"/>
                </a:cubicBezTo>
                <a:cubicBezTo>
                  <a:pt x="876" y="48"/>
                  <a:pt x="876" y="48"/>
                  <a:pt x="876" y="48"/>
                </a:cubicBezTo>
                <a:cubicBezTo>
                  <a:pt x="876" y="47"/>
                  <a:pt x="876" y="47"/>
                  <a:pt x="876" y="47"/>
                </a:cubicBezTo>
                <a:cubicBezTo>
                  <a:pt x="876" y="47"/>
                  <a:pt x="876" y="47"/>
                  <a:pt x="876" y="47"/>
                </a:cubicBezTo>
                <a:cubicBezTo>
                  <a:pt x="877" y="47"/>
                  <a:pt x="877" y="46"/>
                  <a:pt x="878" y="45"/>
                </a:cubicBezTo>
                <a:cubicBezTo>
                  <a:pt x="878" y="45"/>
                  <a:pt x="878" y="45"/>
                  <a:pt x="878" y="45"/>
                </a:cubicBezTo>
                <a:cubicBezTo>
                  <a:pt x="878" y="45"/>
                  <a:pt x="878" y="45"/>
                  <a:pt x="878" y="45"/>
                </a:cubicBezTo>
                <a:cubicBezTo>
                  <a:pt x="878" y="45"/>
                  <a:pt x="878" y="45"/>
                  <a:pt x="878" y="45"/>
                </a:cubicBezTo>
                <a:cubicBezTo>
                  <a:pt x="878" y="45"/>
                  <a:pt x="878" y="45"/>
                  <a:pt x="879" y="45"/>
                </a:cubicBezTo>
                <a:cubicBezTo>
                  <a:pt x="879" y="45"/>
                  <a:pt x="879" y="45"/>
                  <a:pt x="879" y="45"/>
                </a:cubicBezTo>
                <a:cubicBezTo>
                  <a:pt x="879" y="45"/>
                  <a:pt x="879" y="44"/>
                  <a:pt x="880" y="44"/>
                </a:cubicBezTo>
                <a:cubicBezTo>
                  <a:pt x="880" y="44"/>
                  <a:pt x="880" y="44"/>
                  <a:pt x="880" y="44"/>
                </a:cubicBezTo>
                <a:cubicBezTo>
                  <a:pt x="880" y="44"/>
                  <a:pt x="880" y="44"/>
                  <a:pt x="880" y="44"/>
                </a:cubicBezTo>
                <a:cubicBezTo>
                  <a:pt x="880" y="44"/>
                  <a:pt x="880" y="44"/>
                  <a:pt x="880" y="44"/>
                </a:cubicBezTo>
                <a:cubicBezTo>
                  <a:pt x="880" y="44"/>
                  <a:pt x="881" y="44"/>
                  <a:pt x="881" y="43"/>
                </a:cubicBezTo>
                <a:cubicBezTo>
                  <a:pt x="881" y="43"/>
                  <a:pt x="881" y="43"/>
                  <a:pt x="881" y="43"/>
                </a:cubicBezTo>
                <a:cubicBezTo>
                  <a:pt x="881" y="43"/>
                  <a:pt x="881" y="43"/>
                  <a:pt x="881" y="43"/>
                </a:cubicBezTo>
                <a:cubicBezTo>
                  <a:pt x="881" y="43"/>
                  <a:pt x="881" y="43"/>
                  <a:pt x="882" y="43"/>
                </a:cubicBezTo>
                <a:cubicBezTo>
                  <a:pt x="882" y="43"/>
                  <a:pt x="882" y="43"/>
                  <a:pt x="882" y="43"/>
                </a:cubicBezTo>
                <a:cubicBezTo>
                  <a:pt x="882" y="43"/>
                  <a:pt x="882" y="43"/>
                  <a:pt x="882" y="43"/>
                </a:cubicBezTo>
                <a:cubicBezTo>
                  <a:pt x="882" y="43"/>
                  <a:pt x="882" y="43"/>
                  <a:pt x="882" y="43"/>
                </a:cubicBezTo>
                <a:cubicBezTo>
                  <a:pt x="883" y="43"/>
                  <a:pt x="883" y="43"/>
                  <a:pt x="883" y="43"/>
                </a:cubicBezTo>
                <a:cubicBezTo>
                  <a:pt x="883" y="43"/>
                  <a:pt x="883" y="43"/>
                  <a:pt x="883" y="42"/>
                </a:cubicBezTo>
                <a:cubicBezTo>
                  <a:pt x="884" y="42"/>
                  <a:pt x="884" y="42"/>
                  <a:pt x="884" y="42"/>
                </a:cubicBezTo>
                <a:cubicBezTo>
                  <a:pt x="884" y="42"/>
                  <a:pt x="884" y="42"/>
                  <a:pt x="884" y="42"/>
                </a:cubicBezTo>
                <a:cubicBezTo>
                  <a:pt x="884" y="42"/>
                  <a:pt x="885" y="42"/>
                  <a:pt x="886" y="42"/>
                </a:cubicBezTo>
                <a:cubicBezTo>
                  <a:pt x="887" y="42"/>
                  <a:pt x="887" y="42"/>
                  <a:pt x="888" y="42"/>
                </a:cubicBezTo>
                <a:cubicBezTo>
                  <a:pt x="889" y="42"/>
                  <a:pt x="890" y="42"/>
                  <a:pt x="890" y="42"/>
                </a:cubicBezTo>
                <a:cubicBezTo>
                  <a:pt x="891" y="42"/>
                  <a:pt x="891" y="42"/>
                  <a:pt x="891" y="42"/>
                </a:cubicBezTo>
                <a:cubicBezTo>
                  <a:pt x="891" y="42"/>
                  <a:pt x="891" y="42"/>
                  <a:pt x="891" y="42"/>
                </a:cubicBezTo>
                <a:cubicBezTo>
                  <a:pt x="891" y="43"/>
                  <a:pt x="892" y="42"/>
                  <a:pt x="892" y="43"/>
                </a:cubicBezTo>
                <a:cubicBezTo>
                  <a:pt x="892" y="43"/>
                  <a:pt x="892" y="43"/>
                  <a:pt x="892" y="43"/>
                </a:cubicBezTo>
                <a:cubicBezTo>
                  <a:pt x="892" y="43"/>
                  <a:pt x="892" y="43"/>
                  <a:pt x="892" y="43"/>
                </a:cubicBezTo>
                <a:cubicBezTo>
                  <a:pt x="892" y="43"/>
                  <a:pt x="893" y="43"/>
                  <a:pt x="893" y="43"/>
                </a:cubicBezTo>
                <a:cubicBezTo>
                  <a:pt x="893" y="43"/>
                  <a:pt x="893" y="43"/>
                  <a:pt x="893" y="43"/>
                </a:cubicBezTo>
                <a:cubicBezTo>
                  <a:pt x="893" y="43"/>
                  <a:pt x="894" y="43"/>
                  <a:pt x="894" y="43"/>
                </a:cubicBezTo>
                <a:cubicBezTo>
                  <a:pt x="894" y="43"/>
                  <a:pt x="894" y="43"/>
                  <a:pt x="894" y="43"/>
                </a:cubicBezTo>
                <a:cubicBezTo>
                  <a:pt x="894" y="44"/>
                  <a:pt x="894" y="44"/>
                  <a:pt x="895" y="44"/>
                </a:cubicBezTo>
                <a:cubicBezTo>
                  <a:pt x="895" y="44"/>
                  <a:pt x="895" y="44"/>
                  <a:pt x="895" y="44"/>
                </a:cubicBezTo>
                <a:cubicBezTo>
                  <a:pt x="895" y="44"/>
                  <a:pt x="895" y="44"/>
                  <a:pt x="895" y="44"/>
                </a:cubicBezTo>
                <a:cubicBezTo>
                  <a:pt x="895" y="44"/>
                  <a:pt x="895" y="44"/>
                  <a:pt x="895" y="44"/>
                </a:cubicBezTo>
                <a:cubicBezTo>
                  <a:pt x="895" y="44"/>
                  <a:pt x="896" y="44"/>
                  <a:pt x="896" y="44"/>
                </a:cubicBezTo>
                <a:cubicBezTo>
                  <a:pt x="896" y="44"/>
                  <a:pt x="896" y="44"/>
                  <a:pt x="896" y="44"/>
                </a:cubicBezTo>
                <a:cubicBezTo>
                  <a:pt x="896" y="45"/>
                  <a:pt x="896" y="45"/>
                  <a:pt x="896" y="45"/>
                </a:cubicBezTo>
                <a:cubicBezTo>
                  <a:pt x="896" y="45"/>
                  <a:pt x="896" y="45"/>
                  <a:pt x="896" y="45"/>
                </a:cubicBezTo>
                <a:cubicBezTo>
                  <a:pt x="896" y="45"/>
                  <a:pt x="897" y="45"/>
                  <a:pt x="897" y="45"/>
                </a:cubicBezTo>
                <a:cubicBezTo>
                  <a:pt x="897" y="45"/>
                  <a:pt x="897" y="45"/>
                  <a:pt x="897" y="45"/>
                </a:cubicBezTo>
                <a:cubicBezTo>
                  <a:pt x="897" y="45"/>
                  <a:pt x="897" y="45"/>
                  <a:pt x="897" y="45"/>
                </a:cubicBezTo>
                <a:cubicBezTo>
                  <a:pt x="897" y="45"/>
                  <a:pt x="897" y="45"/>
                  <a:pt x="897" y="45"/>
                </a:cubicBezTo>
                <a:cubicBezTo>
                  <a:pt x="897" y="46"/>
                  <a:pt x="897" y="46"/>
                  <a:pt x="897" y="46"/>
                </a:cubicBezTo>
                <a:cubicBezTo>
                  <a:pt x="897" y="46"/>
                  <a:pt x="897" y="46"/>
                  <a:pt x="897" y="46"/>
                </a:cubicBezTo>
                <a:cubicBezTo>
                  <a:pt x="897" y="46"/>
                  <a:pt x="898" y="46"/>
                  <a:pt x="898" y="46"/>
                </a:cubicBezTo>
                <a:cubicBezTo>
                  <a:pt x="898" y="46"/>
                  <a:pt x="898" y="46"/>
                  <a:pt x="898" y="46"/>
                </a:cubicBezTo>
                <a:cubicBezTo>
                  <a:pt x="898" y="46"/>
                  <a:pt x="898" y="47"/>
                  <a:pt x="898" y="47"/>
                </a:cubicBezTo>
                <a:cubicBezTo>
                  <a:pt x="898" y="47"/>
                  <a:pt x="898" y="47"/>
                  <a:pt x="898" y="47"/>
                </a:cubicBezTo>
                <a:cubicBezTo>
                  <a:pt x="898" y="47"/>
                  <a:pt x="898" y="47"/>
                  <a:pt x="898" y="47"/>
                </a:cubicBezTo>
                <a:cubicBezTo>
                  <a:pt x="898" y="47"/>
                  <a:pt x="898" y="47"/>
                  <a:pt x="898" y="47"/>
                </a:cubicBezTo>
                <a:cubicBezTo>
                  <a:pt x="899" y="47"/>
                  <a:pt x="899" y="48"/>
                  <a:pt x="899" y="48"/>
                </a:cubicBezTo>
                <a:cubicBezTo>
                  <a:pt x="899" y="48"/>
                  <a:pt x="899" y="48"/>
                  <a:pt x="899" y="48"/>
                </a:cubicBezTo>
                <a:cubicBezTo>
                  <a:pt x="899" y="48"/>
                  <a:pt x="899" y="48"/>
                  <a:pt x="899" y="48"/>
                </a:cubicBezTo>
                <a:cubicBezTo>
                  <a:pt x="899" y="48"/>
                  <a:pt x="899" y="48"/>
                  <a:pt x="899" y="48"/>
                </a:cubicBezTo>
                <a:cubicBezTo>
                  <a:pt x="899" y="48"/>
                  <a:pt x="899" y="48"/>
                  <a:pt x="899" y="48"/>
                </a:cubicBezTo>
                <a:cubicBezTo>
                  <a:pt x="899" y="49"/>
                  <a:pt x="899" y="49"/>
                  <a:pt x="899" y="49"/>
                </a:cubicBezTo>
                <a:cubicBezTo>
                  <a:pt x="900" y="49"/>
                  <a:pt x="900" y="49"/>
                  <a:pt x="899" y="49"/>
                </a:cubicBezTo>
                <a:cubicBezTo>
                  <a:pt x="900" y="49"/>
                  <a:pt x="900" y="50"/>
                  <a:pt x="900" y="50"/>
                </a:cubicBezTo>
                <a:cubicBezTo>
                  <a:pt x="900" y="50"/>
                  <a:pt x="900" y="50"/>
                  <a:pt x="900" y="50"/>
                </a:cubicBezTo>
                <a:cubicBezTo>
                  <a:pt x="900" y="50"/>
                  <a:pt x="900" y="51"/>
                  <a:pt x="900" y="51"/>
                </a:cubicBezTo>
                <a:cubicBezTo>
                  <a:pt x="900" y="51"/>
                  <a:pt x="900" y="51"/>
                  <a:pt x="900" y="51"/>
                </a:cubicBezTo>
                <a:cubicBezTo>
                  <a:pt x="900" y="51"/>
                  <a:pt x="900" y="52"/>
                  <a:pt x="900" y="52"/>
                </a:cubicBezTo>
                <a:cubicBezTo>
                  <a:pt x="901" y="52"/>
                  <a:pt x="901" y="52"/>
                  <a:pt x="901" y="52"/>
                </a:cubicBezTo>
                <a:cubicBezTo>
                  <a:pt x="901" y="53"/>
                  <a:pt x="901" y="53"/>
                  <a:pt x="901" y="53"/>
                </a:cubicBezTo>
                <a:cubicBezTo>
                  <a:pt x="901" y="54"/>
                  <a:pt x="901" y="54"/>
                  <a:pt x="901" y="54"/>
                </a:cubicBezTo>
                <a:cubicBezTo>
                  <a:pt x="901" y="54"/>
                  <a:pt x="901" y="55"/>
                  <a:pt x="901" y="56"/>
                </a:cubicBezTo>
                <a:cubicBezTo>
                  <a:pt x="901" y="56"/>
                  <a:pt x="901" y="56"/>
                  <a:pt x="901" y="56"/>
                </a:cubicBezTo>
                <a:cubicBezTo>
                  <a:pt x="902" y="57"/>
                  <a:pt x="901" y="58"/>
                  <a:pt x="902" y="59"/>
                </a:cubicBezTo>
                <a:cubicBezTo>
                  <a:pt x="902" y="60"/>
                  <a:pt x="902" y="60"/>
                  <a:pt x="902" y="61"/>
                </a:cubicBezTo>
                <a:cubicBezTo>
                  <a:pt x="902" y="62"/>
                  <a:pt x="902" y="62"/>
                  <a:pt x="902" y="63"/>
                </a:cubicBezTo>
                <a:cubicBezTo>
                  <a:pt x="902" y="75"/>
                  <a:pt x="902" y="87"/>
                  <a:pt x="902" y="99"/>
                </a:cubicBezTo>
                <a:cubicBezTo>
                  <a:pt x="902" y="102"/>
                  <a:pt x="901" y="102"/>
                  <a:pt x="904" y="102"/>
                </a:cubicBezTo>
                <a:cubicBezTo>
                  <a:pt x="906" y="102"/>
                  <a:pt x="908" y="102"/>
                  <a:pt x="911" y="102"/>
                </a:cubicBezTo>
                <a:cubicBezTo>
                  <a:pt x="912" y="102"/>
                  <a:pt x="912" y="102"/>
                  <a:pt x="912" y="100"/>
                </a:cubicBezTo>
                <a:cubicBezTo>
                  <a:pt x="912" y="85"/>
                  <a:pt x="912" y="71"/>
                  <a:pt x="912" y="56"/>
                </a:cubicBezTo>
                <a:cubicBezTo>
                  <a:pt x="912" y="56"/>
                  <a:pt x="913" y="55"/>
                  <a:pt x="912" y="55"/>
                </a:cubicBezTo>
                <a:cubicBezTo>
                  <a:pt x="912" y="54"/>
                  <a:pt x="912" y="54"/>
                  <a:pt x="912" y="54"/>
                </a:cubicBezTo>
                <a:cubicBezTo>
                  <a:pt x="912" y="53"/>
                  <a:pt x="912" y="52"/>
                  <a:pt x="912" y="52"/>
                </a:cubicBezTo>
                <a:cubicBezTo>
                  <a:pt x="912" y="52"/>
                  <a:pt x="912" y="51"/>
                  <a:pt x="912" y="51"/>
                </a:cubicBezTo>
                <a:cubicBezTo>
                  <a:pt x="912" y="51"/>
                  <a:pt x="912" y="50"/>
                  <a:pt x="912" y="50"/>
                </a:cubicBezTo>
                <a:cubicBezTo>
                  <a:pt x="912" y="50"/>
                  <a:pt x="912" y="50"/>
                  <a:pt x="912" y="50"/>
                </a:cubicBezTo>
                <a:cubicBezTo>
                  <a:pt x="912" y="49"/>
                  <a:pt x="912" y="49"/>
                  <a:pt x="912" y="49"/>
                </a:cubicBezTo>
                <a:cubicBezTo>
                  <a:pt x="911" y="49"/>
                  <a:pt x="912" y="49"/>
                  <a:pt x="911" y="48"/>
                </a:cubicBezTo>
                <a:cubicBezTo>
                  <a:pt x="911" y="48"/>
                  <a:pt x="911" y="48"/>
                  <a:pt x="911" y="48"/>
                </a:cubicBezTo>
                <a:cubicBezTo>
                  <a:pt x="911" y="48"/>
                  <a:pt x="911" y="48"/>
                  <a:pt x="911" y="48"/>
                </a:cubicBezTo>
                <a:cubicBezTo>
                  <a:pt x="911" y="48"/>
                  <a:pt x="911" y="47"/>
                  <a:pt x="911" y="47"/>
                </a:cubicBezTo>
                <a:cubicBezTo>
                  <a:pt x="911" y="47"/>
                  <a:pt x="911" y="47"/>
                  <a:pt x="911" y="47"/>
                </a:cubicBezTo>
                <a:cubicBezTo>
                  <a:pt x="911" y="47"/>
                  <a:pt x="911" y="46"/>
                  <a:pt x="911" y="46"/>
                </a:cubicBezTo>
                <a:cubicBezTo>
                  <a:pt x="911" y="46"/>
                  <a:pt x="911" y="46"/>
                  <a:pt x="911" y="46"/>
                </a:cubicBezTo>
                <a:cubicBezTo>
                  <a:pt x="910" y="46"/>
                  <a:pt x="910" y="45"/>
                  <a:pt x="910" y="45"/>
                </a:cubicBezTo>
                <a:cubicBezTo>
                  <a:pt x="910" y="45"/>
                  <a:pt x="910" y="45"/>
                  <a:pt x="910" y="45"/>
                </a:cubicBezTo>
                <a:cubicBezTo>
                  <a:pt x="910" y="45"/>
                  <a:pt x="910" y="44"/>
                  <a:pt x="910" y="44"/>
                </a:cubicBezTo>
                <a:cubicBezTo>
                  <a:pt x="910" y="44"/>
                  <a:pt x="910" y="44"/>
                  <a:pt x="910" y="44"/>
                </a:cubicBezTo>
                <a:cubicBezTo>
                  <a:pt x="910" y="44"/>
                  <a:pt x="910" y="44"/>
                  <a:pt x="910" y="43"/>
                </a:cubicBezTo>
                <a:cubicBezTo>
                  <a:pt x="910" y="43"/>
                  <a:pt x="910" y="43"/>
                  <a:pt x="910" y="43"/>
                </a:cubicBezTo>
                <a:cubicBezTo>
                  <a:pt x="909" y="43"/>
                  <a:pt x="909" y="43"/>
                  <a:pt x="909" y="43"/>
                </a:cubicBezTo>
                <a:cubicBezTo>
                  <a:pt x="909" y="43"/>
                  <a:pt x="909" y="43"/>
                  <a:pt x="909" y="43"/>
                </a:cubicBezTo>
                <a:cubicBezTo>
                  <a:pt x="909" y="43"/>
                  <a:pt x="909" y="42"/>
                  <a:pt x="909" y="42"/>
                </a:cubicBezTo>
                <a:cubicBezTo>
                  <a:pt x="909" y="42"/>
                  <a:pt x="909" y="42"/>
                  <a:pt x="909" y="42"/>
                </a:cubicBezTo>
                <a:cubicBezTo>
                  <a:pt x="909" y="42"/>
                  <a:pt x="909" y="41"/>
                  <a:pt x="908" y="41"/>
                </a:cubicBezTo>
                <a:cubicBezTo>
                  <a:pt x="908" y="41"/>
                  <a:pt x="908" y="41"/>
                  <a:pt x="908" y="41"/>
                </a:cubicBezTo>
                <a:cubicBezTo>
                  <a:pt x="908" y="41"/>
                  <a:pt x="908" y="41"/>
                  <a:pt x="908" y="41"/>
                </a:cubicBezTo>
                <a:cubicBezTo>
                  <a:pt x="908" y="41"/>
                  <a:pt x="908" y="41"/>
                  <a:pt x="908" y="41"/>
                </a:cubicBezTo>
                <a:cubicBezTo>
                  <a:pt x="908" y="41"/>
                  <a:pt x="908" y="40"/>
                  <a:pt x="908" y="40"/>
                </a:cubicBezTo>
                <a:cubicBezTo>
                  <a:pt x="908" y="40"/>
                  <a:pt x="908" y="40"/>
                  <a:pt x="908" y="40"/>
                </a:cubicBezTo>
                <a:cubicBezTo>
                  <a:pt x="908" y="40"/>
                  <a:pt x="908" y="40"/>
                  <a:pt x="907" y="40"/>
                </a:cubicBezTo>
                <a:cubicBezTo>
                  <a:pt x="907" y="40"/>
                  <a:pt x="907" y="40"/>
                  <a:pt x="907" y="40"/>
                </a:cubicBezTo>
                <a:cubicBezTo>
                  <a:pt x="907" y="40"/>
                  <a:pt x="907" y="40"/>
                  <a:pt x="907" y="40"/>
                </a:cubicBezTo>
                <a:cubicBezTo>
                  <a:pt x="907" y="40"/>
                  <a:pt x="907" y="40"/>
                  <a:pt x="907" y="40"/>
                </a:cubicBezTo>
                <a:cubicBezTo>
                  <a:pt x="907" y="39"/>
                  <a:pt x="907" y="39"/>
                  <a:pt x="906" y="39"/>
                </a:cubicBezTo>
                <a:cubicBezTo>
                  <a:pt x="906" y="39"/>
                  <a:pt x="906" y="39"/>
                  <a:pt x="906" y="39"/>
                </a:cubicBezTo>
                <a:cubicBezTo>
                  <a:pt x="906" y="38"/>
                  <a:pt x="906" y="38"/>
                  <a:pt x="906" y="38"/>
                </a:cubicBezTo>
                <a:cubicBezTo>
                  <a:pt x="906" y="38"/>
                  <a:pt x="906" y="38"/>
                  <a:pt x="906" y="38"/>
                </a:cubicBezTo>
                <a:cubicBezTo>
                  <a:pt x="906" y="38"/>
                  <a:pt x="906" y="38"/>
                  <a:pt x="906" y="38"/>
                </a:cubicBezTo>
                <a:cubicBezTo>
                  <a:pt x="906" y="38"/>
                  <a:pt x="906" y="38"/>
                  <a:pt x="906" y="38"/>
                </a:cubicBezTo>
                <a:cubicBezTo>
                  <a:pt x="906" y="38"/>
                  <a:pt x="905" y="38"/>
                  <a:pt x="905" y="38"/>
                </a:cubicBezTo>
                <a:cubicBezTo>
                  <a:pt x="905" y="38"/>
                  <a:pt x="905" y="38"/>
                  <a:pt x="905" y="38"/>
                </a:cubicBezTo>
                <a:cubicBezTo>
                  <a:pt x="905" y="37"/>
                  <a:pt x="905" y="37"/>
                  <a:pt x="904" y="37"/>
                </a:cubicBezTo>
                <a:cubicBezTo>
                  <a:pt x="904" y="37"/>
                  <a:pt x="904" y="37"/>
                  <a:pt x="904" y="37"/>
                </a:cubicBezTo>
                <a:cubicBezTo>
                  <a:pt x="904" y="37"/>
                  <a:pt x="904" y="37"/>
                  <a:pt x="904" y="36"/>
                </a:cubicBezTo>
                <a:cubicBezTo>
                  <a:pt x="904" y="36"/>
                  <a:pt x="904" y="36"/>
                  <a:pt x="904" y="36"/>
                </a:cubicBezTo>
                <a:cubicBezTo>
                  <a:pt x="904" y="36"/>
                  <a:pt x="904" y="36"/>
                  <a:pt x="904" y="36"/>
                </a:cubicBezTo>
                <a:cubicBezTo>
                  <a:pt x="904" y="36"/>
                  <a:pt x="904" y="36"/>
                  <a:pt x="904" y="36"/>
                </a:cubicBezTo>
                <a:cubicBezTo>
                  <a:pt x="903" y="36"/>
                  <a:pt x="903" y="36"/>
                  <a:pt x="903" y="36"/>
                </a:cubicBezTo>
                <a:cubicBezTo>
                  <a:pt x="903" y="36"/>
                  <a:pt x="903" y="36"/>
                  <a:pt x="903" y="36"/>
                </a:cubicBezTo>
                <a:cubicBezTo>
                  <a:pt x="903" y="36"/>
                  <a:pt x="903" y="35"/>
                  <a:pt x="902" y="35"/>
                </a:cubicBezTo>
                <a:cubicBezTo>
                  <a:pt x="902" y="35"/>
                  <a:pt x="902" y="35"/>
                  <a:pt x="902" y="35"/>
                </a:cubicBezTo>
                <a:cubicBezTo>
                  <a:pt x="902" y="35"/>
                  <a:pt x="902" y="35"/>
                  <a:pt x="902" y="35"/>
                </a:cubicBezTo>
                <a:cubicBezTo>
                  <a:pt x="902" y="35"/>
                  <a:pt x="902" y="35"/>
                  <a:pt x="902" y="35"/>
                </a:cubicBezTo>
                <a:cubicBezTo>
                  <a:pt x="902" y="35"/>
                  <a:pt x="902" y="35"/>
                  <a:pt x="902" y="35"/>
                </a:cubicBezTo>
                <a:cubicBezTo>
                  <a:pt x="902" y="35"/>
                  <a:pt x="901" y="35"/>
                  <a:pt x="901" y="35"/>
                </a:cubicBezTo>
                <a:cubicBezTo>
                  <a:pt x="901" y="35"/>
                  <a:pt x="901" y="35"/>
                  <a:pt x="901" y="35"/>
                </a:cubicBezTo>
                <a:cubicBezTo>
                  <a:pt x="901" y="34"/>
                  <a:pt x="901" y="34"/>
                  <a:pt x="900" y="34"/>
                </a:cubicBezTo>
                <a:cubicBezTo>
                  <a:pt x="900" y="34"/>
                  <a:pt x="900" y="34"/>
                  <a:pt x="900" y="34"/>
                </a:cubicBezTo>
                <a:cubicBezTo>
                  <a:pt x="900" y="34"/>
                  <a:pt x="900" y="34"/>
                  <a:pt x="900" y="34"/>
                </a:cubicBezTo>
                <a:cubicBezTo>
                  <a:pt x="900" y="34"/>
                  <a:pt x="900" y="34"/>
                  <a:pt x="899" y="34"/>
                </a:cubicBezTo>
                <a:cubicBezTo>
                  <a:pt x="899" y="34"/>
                  <a:pt x="899" y="34"/>
                  <a:pt x="899" y="34"/>
                </a:cubicBezTo>
                <a:cubicBezTo>
                  <a:pt x="899" y="34"/>
                  <a:pt x="899" y="34"/>
                  <a:pt x="898" y="34"/>
                </a:cubicBezTo>
                <a:cubicBezTo>
                  <a:pt x="898" y="34"/>
                  <a:pt x="898" y="34"/>
                  <a:pt x="898" y="34"/>
                </a:cubicBezTo>
                <a:cubicBezTo>
                  <a:pt x="898" y="33"/>
                  <a:pt x="898" y="34"/>
                  <a:pt x="897" y="33"/>
                </a:cubicBezTo>
                <a:cubicBezTo>
                  <a:pt x="897" y="33"/>
                  <a:pt x="897" y="33"/>
                  <a:pt x="897" y="33"/>
                </a:cubicBezTo>
                <a:cubicBezTo>
                  <a:pt x="897" y="33"/>
                  <a:pt x="897" y="33"/>
                  <a:pt x="897" y="33"/>
                </a:cubicBezTo>
                <a:cubicBezTo>
                  <a:pt x="897" y="33"/>
                  <a:pt x="896" y="33"/>
                  <a:pt x="896" y="33"/>
                </a:cubicBezTo>
                <a:cubicBezTo>
                  <a:pt x="895" y="33"/>
                  <a:pt x="895" y="33"/>
                  <a:pt x="895" y="33"/>
                </a:cubicBezTo>
                <a:cubicBezTo>
                  <a:pt x="894" y="33"/>
                  <a:pt x="894" y="33"/>
                  <a:pt x="893" y="33"/>
                </a:cubicBezTo>
                <a:cubicBezTo>
                  <a:pt x="891" y="33"/>
                  <a:pt x="890" y="33"/>
                  <a:pt x="888" y="33"/>
                </a:cubicBezTo>
                <a:cubicBezTo>
                  <a:pt x="887" y="33"/>
                  <a:pt x="886" y="33"/>
                  <a:pt x="886" y="33"/>
                </a:cubicBezTo>
                <a:cubicBezTo>
                  <a:pt x="885" y="33"/>
                  <a:pt x="885" y="33"/>
                  <a:pt x="885" y="33"/>
                </a:cubicBezTo>
                <a:cubicBezTo>
                  <a:pt x="885" y="33"/>
                  <a:pt x="885" y="33"/>
                  <a:pt x="885" y="33"/>
                </a:cubicBezTo>
                <a:cubicBezTo>
                  <a:pt x="885" y="33"/>
                  <a:pt x="884" y="33"/>
                  <a:pt x="884" y="33"/>
                </a:cubicBezTo>
                <a:cubicBezTo>
                  <a:pt x="884" y="33"/>
                  <a:pt x="884" y="33"/>
                  <a:pt x="884" y="33"/>
                </a:cubicBezTo>
                <a:cubicBezTo>
                  <a:pt x="884" y="34"/>
                  <a:pt x="883" y="33"/>
                  <a:pt x="883" y="34"/>
                </a:cubicBezTo>
                <a:cubicBezTo>
                  <a:pt x="883" y="34"/>
                  <a:pt x="883" y="34"/>
                  <a:pt x="882" y="34"/>
                </a:cubicBezTo>
                <a:cubicBezTo>
                  <a:pt x="882" y="34"/>
                  <a:pt x="882" y="34"/>
                  <a:pt x="882" y="34"/>
                </a:cubicBezTo>
                <a:cubicBezTo>
                  <a:pt x="882" y="34"/>
                  <a:pt x="882" y="34"/>
                  <a:pt x="881" y="34"/>
                </a:cubicBezTo>
                <a:cubicBezTo>
                  <a:pt x="881" y="34"/>
                  <a:pt x="881" y="34"/>
                  <a:pt x="881" y="34"/>
                </a:cubicBezTo>
                <a:cubicBezTo>
                  <a:pt x="881" y="34"/>
                  <a:pt x="881" y="34"/>
                  <a:pt x="881" y="34"/>
                </a:cubicBezTo>
                <a:cubicBezTo>
                  <a:pt x="880" y="35"/>
                  <a:pt x="880" y="34"/>
                  <a:pt x="880" y="35"/>
                </a:cubicBezTo>
                <a:cubicBezTo>
                  <a:pt x="880" y="35"/>
                  <a:pt x="880" y="35"/>
                  <a:pt x="880" y="35"/>
                </a:cubicBezTo>
                <a:cubicBezTo>
                  <a:pt x="879" y="35"/>
                  <a:pt x="879" y="35"/>
                  <a:pt x="879" y="35"/>
                </a:cubicBezTo>
                <a:cubicBezTo>
                  <a:pt x="879" y="35"/>
                  <a:pt x="879" y="35"/>
                  <a:pt x="879" y="35"/>
                </a:cubicBezTo>
                <a:cubicBezTo>
                  <a:pt x="879" y="35"/>
                  <a:pt x="879" y="35"/>
                  <a:pt x="879" y="35"/>
                </a:cubicBezTo>
                <a:cubicBezTo>
                  <a:pt x="878" y="35"/>
                  <a:pt x="878" y="35"/>
                  <a:pt x="878" y="35"/>
                </a:cubicBezTo>
                <a:cubicBezTo>
                  <a:pt x="878" y="35"/>
                  <a:pt x="878" y="35"/>
                  <a:pt x="878" y="35"/>
                </a:cubicBezTo>
                <a:cubicBezTo>
                  <a:pt x="878" y="35"/>
                  <a:pt x="878" y="36"/>
                  <a:pt x="878" y="36"/>
                </a:cubicBezTo>
                <a:cubicBezTo>
                  <a:pt x="878" y="36"/>
                  <a:pt x="878" y="36"/>
                  <a:pt x="878" y="36"/>
                </a:cubicBezTo>
                <a:cubicBezTo>
                  <a:pt x="878" y="36"/>
                  <a:pt x="877" y="36"/>
                  <a:pt x="877" y="36"/>
                </a:cubicBezTo>
                <a:cubicBezTo>
                  <a:pt x="877" y="36"/>
                  <a:pt x="877" y="36"/>
                  <a:pt x="877" y="36"/>
                </a:cubicBezTo>
                <a:cubicBezTo>
                  <a:pt x="877" y="36"/>
                  <a:pt x="876" y="36"/>
                  <a:pt x="876" y="37"/>
                </a:cubicBezTo>
                <a:cubicBezTo>
                  <a:pt x="876" y="37"/>
                  <a:pt x="876" y="37"/>
                  <a:pt x="876" y="37"/>
                </a:cubicBezTo>
                <a:cubicBezTo>
                  <a:pt x="876" y="37"/>
                  <a:pt x="876" y="37"/>
                  <a:pt x="876" y="37"/>
                </a:cubicBezTo>
                <a:cubicBezTo>
                  <a:pt x="876" y="37"/>
                  <a:pt x="876" y="37"/>
                  <a:pt x="876" y="37"/>
                </a:cubicBezTo>
                <a:cubicBezTo>
                  <a:pt x="876" y="37"/>
                  <a:pt x="875" y="37"/>
                  <a:pt x="875" y="38"/>
                </a:cubicBezTo>
                <a:cubicBezTo>
                  <a:pt x="875" y="38"/>
                  <a:pt x="875" y="38"/>
                  <a:pt x="875" y="38"/>
                </a:cubicBezTo>
                <a:cubicBezTo>
                  <a:pt x="875" y="38"/>
                  <a:pt x="875" y="38"/>
                  <a:pt x="875" y="38"/>
                </a:cubicBezTo>
                <a:cubicBezTo>
                  <a:pt x="875" y="38"/>
                  <a:pt x="875" y="38"/>
                  <a:pt x="875" y="38"/>
                </a:cubicBezTo>
                <a:cubicBezTo>
                  <a:pt x="875" y="38"/>
                  <a:pt x="874" y="38"/>
                  <a:pt x="874" y="38"/>
                </a:cubicBezTo>
                <a:cubicBezTo>
                  <a:pt x="874" y="38"/>
                  <a:pt x="874" y="38"/>
                  <a:pt x="874" y="38"/>
                </a:cubicBezTo>
                <a:cubicBezTo>
                  <a:pt x="874" y="38"/>
                  <a:pt x="874" y="38"/>
                  <a:pt x="874" y="39"/>
                </a:cubicBezTo>
                <a:cubicBezTo>
                  <a:pt x="874" y="39"/>
                  <a:pt x="874" y="39"/>
                  <a:pt x="874" y="39"/>
                </a:cubicBezTo>
                <a:cubicBezTo>
                  <a:pt x="874" y="39"/>
                  <a:pt x="874" y="39"/>
                  <a:pt x="874" y="39"/>
                </a:cubicBezTo>
                <a:cubicBezTo>
                  <a:pt x="874" y="39"/>
                  <a:pt x="874" y="39"/>
                  <a:pt x="874" y="39"/>
                </a:cubicBezTo>
                <a:cubicBezTo>
                  <a:pt x="874" y="39"/>
                  <a:pt x="873" y="39"/>
                  <a:pt x="873" y="39"/>
                </a:cubicBezTo>
                <a:cubicBezTo>
                  <a:pt x="873" y="39"/>
                  <a:pt x="873" y="39"/>
                  <a:pt x="873" y="39"/>
                </a:cubicBezTo>
                <a:cubicBezTo>
                  <a:pt x="873" y="39"/>
                  <a:pt x="873" y="39"/>
                  <a:pt x="873" y="40"/>
                </a:cubicBezTo>
                <a:cubicBezTo>
                  <a:pt x="873" y="40"/>
                  <a:pt x="873" y="40"/>
                  <a:pt x="873" y="40"/>
                </a:cubicBezTo>
                <a:cubicBezTo>
                  <a:pt x="873" y="40"/>
                  <a:pt x="873" y="40"/>
                  <a:pt x="873" y="40"/>
                </a:cubicBezTo>
                <a:cubicBezTo>
                  <a:pt x="873" y="40"/>
                  <a:pt x="873" y="40"/>
                  <a:pt x="873" y="40"/>
                </a:cubicBezTo>
                <a:cubicBezTo>
                  <a:pt x="873" y="40"/>
                  <a:pt x="872" y="40"/>
                  <a:pt x="872" y="40"/>
                </a:cubicBezTo>
                <a:cubicBezTo>
                  <a:pt x="872" y="40"/>
                  <a:pt x="872" y="40"/>
                  <a:pt x="872" y="40"/>
                </a:cubicBezTo>
                <a:cubicBezTo>
                  <a:pt x="872" y="40"/>
                  <a:pt x="872" y="40"/>
                  <a:pt x="872" y="41"/>
                </a:cubicBezTo>
                <a:cubicBezTo>
                  <a:pt x="872" y="41"/>
                  <a:pt x="872" y="41"/>
                  <a:pt x="872" y="41"/>
                </a:cubicBezTo>
                <a:cubicBezTo>
                  <a:pt x="872" y="41"/>
                  <a:pt x="872" y="41"/>
                  <a:pt x="872" y="41"/>
                </a:cubicBezTo>
                <a:cubicBezTo>
                  <a:pt x="872" y="41"/>
                  <a:pt x="872" y="41"/>
                  <a:pt x="872" y="41"/>
                </a:cubicBezTo>
                <a:cubicBezTo>
                  <a:pt x="871" y="41"/>
                  <a:pt x="871" y="41"/>
                  <a:pt x="871" y="41"/>
                </a:cubicBezTo>
                <a:cubicBezTo>
                  <a:pt x="871" y="41"/>
                  <a:pt x="871" y="41"/>
                  <a:pt x="871" y="41"/>
                </a:cubicBezTo>
                <a:cubicBezTo>
                  <a:pt x="871" y="41"/>
                  <a:pt x="871" y="42"/>
                  <a:pt x="871" y="42"/>
                </a:cubicBezTo>
                <a:cubicBezTo>
                  <a:pt x="871" y="42"/>
                  <a:pt x="871" y="42"/>
                  <a:pt x="871" y="42"/>
                </a:cubicBezTo>
                <a:cubicBezTo>
                  <a:pt x="871" y="42"/>
                  <a:pt x="871" y="42"/>
                  <a:pt x="871" y="42"/>
                </a:cubicBezTo>
                <a:cubicBezTo>
                  <a:pt x="871" y="42"/>
                  <a:pt x="871" y="42"/>
                  <a:pt x="871" y="42"/>
                </a:cubicBezTo>
                <a:cubicBezTo>
                  <a:pt x="870" y="42"/>
                  <a:pt x="870" y="43"/>
                  <a:pt x="870" y="43"/>
                </a:cubicBezTo>
                <a:cubicBezTo>
                  <a:pt x="870" y="43"/>
                  <a:pt x="870" y="43"/>
                  <a:pt x="870" y="43"/>
                </a:cubicBezTo>
                <a:cubicBezTo>
                  <a:pt x="870" y="43"/>
                  <a:pt x="870" y="43"/>
                  <a:pt x="870" y="43"/>
                </a:cubicBezTo>
                <a:cubicBezTo>
                  <a:pt x="870" y="43"/>
                  <a:pt x="870" y="43"/>
                  <a:pt x="870" y="43"/>
                </a:cubicBezTo>
                <a:cubicBezTo>
                  <a:pt x="870" y="44"/>
                  <a:pt x="870" y="44"/>
                  <a:pt x="870" y="44"/>
                </a:cubicBezTo>
                <a:cubicBezTo>
                  <a:pt x="870" y="44"/>
                  <a:pt x="870" y="44"/>
                  <a:pt x="870" y="44"/>
                </a:cubicBezTo>
                <a:cubicBezTo>
                  <a:pt x="869" y="44"/>
                  <a:pt x="869" y="44"/>
                  <a:pt x="869" y="44"/>
                </a:cubicBezTo>
                <a:cubicBezTo>
                  <a:pt x="869" y="44"/>
                  <a:pt x="869" y="44"/>
                  <a:pt x="869" y="44"/>
                </a:cubicBezTo>
                <a:cubicBezTo>
                  <a:pt x="869" y="45"/>
                  <a:pt x="869" y="45"/>
                  <a:pt x="869" y="45"/>
                </a:cubicBezTo>
                <a:cubicBezTo>
                  <a:pt x="869" y="45"/>
                  <a:pt x="869" y="45"/>
                  <a:pt x="869" y="45"/>
                </a:cubicBezTo>
                <a:cubicBezTo>
                  <a:pt x="869" y="45"/>
                  <a:pt x="869" y="45"/>
                  <a:pt x="869" y="46"/>
                </a:cubicBezTo>
                <a:cubicBezTo>
                  <a:pt x="869" y="46"/>
                  <a:pt x="869" y="46"/>
                  <a:pt x="869" y="46"/>
                </a:cubicBezTo>
                <a:cubicBezTo>
                  <a:pt x="868" y="46"/>
                  <a:pt x="868" y="46"/>
                  <a:pt x="868" y="45"/>
                </a:cubicBezTo>
                <a:cubicBezTo>
                  <a:pt x="868" y="45"/>
                  <a:pt x="868" y="45"/>
                  <a:pt x="868" y="45"/>
                </a:cubicBezTo>
                <a:cubicBezTo>
                  <a:pt x="868" y="45"/>
                  <a:pt x="868" y="45"/>
                  <a:pt x="868" y="45"/>
                </a:cubicBezTo>
                <a:cubicBezTo>
                  <a:pt x="868" y="45"/>
                  <a:pt x="868" y="45"/>
                  <a:pt x="867" y="44"/>
                </a:cubicBezTo>
                <a:cubicBezTo>
                  <a:pt x="867" y="44"/>
                  <a:pt x="867" y="44"/>
                  <a:pt x="867" y="44"/>
                </a:cubicBezTo>
                <a:cubicBezTo>
                  <a:pt x="867" y="44"/>
                  <a:pt x="867" y="44"/>
                  <a:pt x="867" y="44"/>
                </a:cubicBezTo>
                <a:cubicBezTo>
                  <a:pt x="867" y="44"/>
                  <a:pt x="867" y="44"/>
                  <a:pt x="867" y="44"/>
                </a:cubicBezTo>
                <a:cubicBezTo>
                  <a:pt x="867" y="44"/>
                  <a:pt x="867" y="43"/>
                  <a:pt x="867" y="43"/>
                </a:cubicBezTo>
                <a:cubicBezTo>
                  <a:pt x="867" y="43"/>
                  <a:pt x="867" y="43"/>
                  <a:pt x="867" y="43"/>
                </a:cubicBezTo>
                <a:cubicBezTo>
                  <a:pt x="867" y="43"/>
                  <a:pt x="867" y="43"/>
                  <a:pt x="866" y="42"/>
                </a:cubicBezTo>
                <a:cubicBezTo>
                  <a:pt x="866" y="42"/>
                  <a:pt x="866" y="42"/>
                  <a:pt x="866" y="42"/>
                </a:cubicBezTo>
                <a:cubicBezTo>
                  <a:pt x="866" y="42"/>
                  <a:pt x="866" y="42"/>
                  <a:pt x="866" y="42"/>
                </a:cubicBezTo>
                <a:cubicBezTo>
                  <a:pt x="866" y="42"/>
                  <a:pt x="866" y="42"/>
                  <a:pt x="866" y="42"/>
                </a:cubicBezTo>
                <a:cubicBezTo>
                  <a:pt x="866" y="42"/>
                  <a:pt x="866" y="41"/>
                  <a:pt x="866" y="41"/>
                </a:cubicBezTo>
                <a:cubicBezTo>
                  <a:pt x="866" y="41"/>
                  <a:pt x="866" y="41"/>
                  <a:pt x="866" y="41"/>
                </a:cubicBezTo>
                <a:cubicBezTo>
                  <a:pt x="865" y="41"/>
                  <a:pt x="866" y="41"/>
                  <a:pt x="865" y="41"/>
                </a:cubicBezTo>
                <a:cubicBezTo>
                  <a:pt x="865" y="41"/>
                  <a:pt x="865" y="41"/>
                  <a:pt x="865" y="41"/>
                </a:cubicBezTo>
                <a:cubicBezTo>
                  <a:pt x="865" y="40"/>
                  <a:pt x="865" y="40"/>
                  <a:pt x="865" y="40"/>
                </a:cubicBezTo>
                <a:cubicBezTo>
                  <a:pt x="865" y="40"/>
                  <a:pt x="865" y="40"/>
                  <a:pt x="865" y="40"/>
                </a:cubicBezTo>
                <a:cubicBezTo>
                  <a:pt x="865" y="40"/>
                  <a:pt x="865"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3" y="38"/>
                  <a:pt x="863" y="38"/>
                  <a:pt x="863" y="38"/>
                </a:cubicBezTo>
                <a:cubicBezTo>
                  <a:pt x="863" y="38"/>
                  <a:pt x="863" y="38"/>
                  <a:pt x="863" y="38"/>
                </a:cubicBezTo>
                <a:cubicBezTo>
                  <a:pt x="863" y="38"/>
                  <a:pt x="863" y="38"/>
                  <a:pt x="863" y="38"/>
                </a:cubicBezTo>
                <a:cubicBezTo>
                  <a:pt x="863" y="38"/>
                  <a:pt x="863" y="38"/>
                  <a:pt x="863" y="38"/>
                </a:cubicBezTo>
                <a:cubicBezTo>
                  <a:pt x="863" y="38"/>
                  <a:pt x="863" y="38"/>
                  <a:pt x="862" y="38"/>
                </a:cubicBezTo>
                <a:cubicBezTo>
                  <a:pt x="862" y="38"/>
                  <a:pt x="862" y="38"/>
                  <a:pt x="862" y="38"/>
                </a:cubicBezTo>
                <a:cubicBezTo>
                  <a:pt x="862" y="37"/>
                  <a:pt x="862" y="37"/>
                  <a:pt x="862" y="37"/>
                </a:cubicBezTo>
                <a:cubicBezTo>
                  <a:pt x="862" y="37"/>
                  <a:pt x="862" y="37"/>
                  <a:pt x="862" y="37"/>
                </a:cubicBezTo>
                <a:cubicBezTo>
                  <a:pt x="862" y="37"/>
                  <a:pt x="862" y="37"/>
                  <a:pt x="862" y="37"/>
                </a:cubicBezTo>
                <a:cubicBezTo>
                  <a:pt x="862" y="37"/>
                  <a:pt x="862" y="37"/>
                  <a:pt x="862" y="37"/>
                </a:cubicBezTo>
                <a:cubicBezTo>
                  <a:pt x="861" y="37"/>
                  <a:pt x="861" y="37"/>
                  <a:pt x="861" y="36"/>
                </a:cubicBezTo>
                <a:cubicBezTo>
                  <a:pt x="861" y="36"/>
                  <a:pt x="861" y="36"/>
                  <a:pt x="861" y="36"/>
                </a:cubicBezTo>
                <a:cubicBezTo>
                  <a:pt x="861" y="36"/>
                  <a:pt x="861" y="36"/>
                  <a:pt x="861" y="36"/>
                </a:cubicBezTo>
                <a:cubicBezTo>
                  <a:pt x="861" y="36"/>
                  <a:pt x="861" y="36"/>
                  <a:pt x="861" y="36"/>
                </a:cubicBezTo>
                <a:cubicBezTo>
                  <a:pt x="861" y="36"/>
                  <a:pt x="860" y="36"/>
                  <a:pt x="860" y="36"/>
                </a:cubicBezTo>
                <a:cubicBezTo>
                  <a:pt x="860" y="36"/>
                  <a:pt x="860" y="36"/>
                  <a:pt x="860" y="36"/>
                </a:cubicBezTo>
                <a:cubicBezTo>
                  <a:pt x="860" y="36"/>
                  <a:pt x="860" y="36"/>
                  <a:pt x="859" y="35"/>
                </a:cubicBezTo>
                <a:cubicBezTo>
                  <a:pt x="859" y="35"/>
                  <a:pt x="859" y="35"/>
                  <a:pt x="859" y="35"/>
                </a:cubicBezTo>
                <a:cubicBezTo>
                  <a:pt x="859" y="35"/>
                  <a:pt x="859" y="35"/>
                  <a:pt x="859" y="35"/>
                </a:cubicBezTo>
                <a:cubicBezTo>
                  <a:pt x="859" y="35"/>
                  <a:pt x="859" y="35"/>
                  <a:pt x="859" y="35"/>
                </a:cubicBezTo>
                <a:cubicBezTo>
                  <a:pt x="859" y="35"/>
                  <a:pt x="859" y="35"/>
                  <a:pt x="858" y="35"/>
                </a:cubicBezTo>
                <a:cubicBezTo>
                  <a:pt x="858" y="35"/>
                  <a:pt x="858" y="35"/>
                  <a:pt x="858" y="35"/>
                </a:cubicBezTo>
                <a:cubicBezTo>
                  <a:pt x="858" y="34"/>
                  <a:pt x="858" y="35"/>
                  <a:pt x="858" y="34"/>
                </a:cubicBezTo>
                <a:cubicBezTo>
                  <a:pt x="858" y="34"/>
                  <a:pt x="858" y="34"/>
                  <a:pt x="858" y="34"/>
                </a:cubicBezTo>
                <a:cubicBezTo>
                  <a:pt x="857" y="34"/>
                  <a:pt x="857" y="34"/>
                  <a:pt x="857" y="34"/>
                </a:cubicBezTo>
                <a:cubicBezTo>
                  <a:pt x="857" y="34"/>
                  <a:pt x="857" y="34"/>
                  <a:pt x="857" y="34"/>
                </a:cubicBezTo>
                <a:cubicBezTo>
                  <a:pt x="857" y="34"/>
                  <a:pt x="857" y="34"/>
                  <a:pt x="857" y="34"/>
                </a:cubicBezTo>
                <a:cubicBezTo>
                  <a:pt x="856" y="34"/>
                  <a:pt x="856" y="34"/>
                  <a:pt x="856" y="34"/>
                </a:cubicBezTo>
                <a:cubicBezTo>
                  <a:pt x="856" y="34"/>
                  <a:pt x="856" y="34"/>
                  <a:pt x="856" y="34"/>
                </a:cubicBezTo>
                <a:cubicBezTo>
                  <a:pt x="855" y="33"/>
                  <a:pt x="855" y="33"/>
                  <a:pt x="855" y="33"/>
                </a:cubicBezTo>
                <a:cubicBezTo>
                  <a:pt x="855" y="33"/>
                  <a:pt x="855" y="33"/>
                  <a:pt x="855" y="33"/>
                </a:cubicBezTo>
                <a:cubicBezTo>
                  <a:pt x="855" y="33"/>
                  <a:pt x="855" y="33"/>
                  <a:pt x="855" y="33"/>
                </a:cubicBezTo>
                <a:cubicBezTo>
                  <a:pt x="854" y="33"/>
                  <a:pt x="854" y="33"/>
                  <a:pt x="853" y="33"/>
                </a:cubicBezTo>
                <a:cubicBezTo>
                  <a:pt x="853" y="33"/>
                  <a:pt x="853" y="33"/>
                  <a:pt x="853" y="33"/>
                </a:cubicBezTo>
                <a:cubicBezTo>
                  <a:pt x="853" y="33"/>
                  <a:pt x="853" y="33"/>
                  <a:pt x="853" y="33"/>
                </a:cubicBezTo>
                <a:cubicBezTo>
                  <a:pt x="852" y="33"/>
                  <a:pt x="852" y="33"/>
                  <a:pt x="851" y="33"/>
                </a:cubicBezTo>
                <a:cubicBezTo>
                  <a:pt x="850" y="33"/>
                  <a:pt x="848" y="33"/>
                  <a:pt x="847" y="33"/>
                </a:cubicBezTo>
                <a:cubicBezTo>
                  <a:pt x="846" y="33"/>
                  <a:pt x="845" y="33"/>
                  <a:pt x="844" y="33"/>
                </a:cubicBezTo>
                <a:cubicBezTo>
                  <a:pt x="844" y="33"/>
                  <a:pt x="844" y="33"/>
                  <a:pt x="844" y="33"/>
                </a:cubicBezTo>
                <a:cubicBezTo>
                  <a:pt x="844" y="33"/>
                  <a:pt x="843" y="33"/>
                  <a:pt x="843" y="33"/>
                </a:cubicBezTo>
                <a:cubicBezTo>
                  <a:pt x="843" y="33"/>
                  <a:pt x="843" y="33"/>
                  <a:pt x="842" y="33"/>
                </a:cubicBezTo>
                <a:cubicBezTo>
                  <a:pt x="842" y="34"/>
                  <a:pt x="842" y="33"/>
                  <a:pt x="841" y="34"/>
                </a:cubicBezTo>
                <a:cubicBezTo>
                  <a:pt x="841" y="34"/>
                  <a:pt x="841" y="34"/>
                  <a:pt x="841" y="34"/>
                </a:cubicBezTo>
                <a:cubicBezTo>
                  <a:pt x="841" y="34"/>
                  <a:pt x="841" y="34"/>
                  <a:pt x="840" y="34"/>
                </a:cubicBezTo>
                <a:cubicBezTo>
                  <a:pt x="840" y="34"/>
                  <a:pt x="840" y="34"/>
                  <a:pt x="840" y="34"/>
                </a:cubicBezTo>
                <a:cubicBezTo>
                  <a:pt x="840" y="34"/>
                  <a:pt x="840" y="34"/>
                  <a:pt x="840" y="34"/>
                </a:cubicBezTo>
                <a:cubicBezTo>
                  <a:pt x="839" y="34"/>
                  <a:pt x="839" y="34"/>
                  <a:pt x="839" y="34"/>
                </a:cubicBezTo>
                <a:cubicBezTo>
                  <a:pt x="839" y="34"/>
                  <a:pt x="839" y="34"/>
                  <a:pt x="839" y="34"/>
                </a:cubicBezTo>
                <a:cubicBezTo>
                  <a:pt x="839" y="34"/>
                  <a:pt x="839" y="34"/>
                  <a:pt x="839" y="35"/>
                </a:cubicBezTo>
                <a:cubicBezTo>
                  <a:pt x="839" y="35"/>
                  <a:pt x="839" y="35"/>
                  <a:pt x="839" y="35"/>
                </a:cubicBezTo>
                <a:cubicBezTo>
                  <a:pt x="838" y="35"/>
                  <a:pt x="838" y="35"/>
                  <a:pt x="838" y="35"/>
                </a:cubicBezTo>
                <a:cubicBezTo>
                  <a:pt x="838" y="35"/>
                  <a:pt x="838" y="35"/>
                  <a:pt x="838" y="35"/>
                </a:cubicBezTo>
                <a:cubicBezTo>
                  <a:pt x="838" y="35"/>
                  <a:pt x="837" y="35"/>
                  <a:pt x="837" y="35"/>
                </a:cubicBezTo>
                <a:cubicBezTo>
                  <a:pt x="837" y="35"/>
                  <a:pt x="837" y="35"/>
                  <a:pt x="837" y="35"/>
                </a:cubicBezTo>
                <a:cubicBezTo>
                  <a:pt x="837" y="35"/>
                  <a:pt x="837" y="36"/>
                  <a:pt x="837" y="36"/>
                </a:cubicBezTo>
                <a:cubicBezTo>
                  <a:pt x="837" y="36"/>
                  <a:pt x="837" y="36"/>
                  <a:pt x="837" y="36"/>
                </a:cubicBezTo>
                <a:cubicBezTo>
                  <a:pt x="837" y="36"/>
                  <a:pt x="836" y="36"/>
                  <a:pt x="836" y="36"/>
                </a:cubicBezTo>
                <a:cubicBezTo>
                  <a:pt x="836" y="36"/>
                  <a:pt x="836" y="36"/>
                  <a:pt x="836" y="36"/>
                </a:cubicBezTo>
                <a:cubicBezTo>
                  <a:pt x="836" y="36"/>
                  <a:pt x="835" y="36"/>
                  <a:pt x="835" y="37"/>
                </a:cubicBezTo>
                <a:cubicBezTo>
                  <a:pt x="835" y="37"/>
                  <a:pt x="835" y="37"/>
                  <a:pt x="835" y="37"/>
                </a:cubicBezTo>
                <a:cubicBezTo>
                  <a:pt x="835" y="37"/>
                  <a:pt x="835" y="37"/>
                  <a:pt x="835" y="37"/>
                </a:cubicBezTo>
                <a:cubicBezTo>
                  <a:pt x="835" y="37"/>
                  <a:pt x="835" y="37"/>
                  <a:pt x="835" y="37"/>
                </a:cubicBezTo>
                <a:cubicBezTo>
                  <a:pt x="834" y="37"/>
                  <a:pt x="834" y="37"/>
                  <a:pt x="834" y="38"/>
                </a:cubicBezTo>
                <a:cubicBezTo>
                  <a:pt x="834" y="38"/>
                  <a:pt x="834" y="38"/>
                  <a:pt x="834" y="38"/>
                </a:cubicBezTo>
                <a:cubicBezTo>
                  <a:pt x="834" y="38"/>
                  <a:pt x="833" y="38"/>
                  <a:pt x="833" y="38"/>
                </a:cubicBezTo>
                <a:cubicBezTo>
                  <a:pt x="833" y="38"/>
                  <a:pt x="833" y="38"/>
                  <a:pt x="833" y="38"/>
                </a:cubicBezTo>
                <a:cubicBezTo>
                  <a:pt x="833" y="38"/>
                  <a:pt x="833" y="38"/>
                  <a:pt x="833" y="39"/>
                </a:cubicBezTo>
                <a:cubicBezTo>
                  <a:pt x="833" y="39"/>
                  <a:pt x="833" y="39"/>
                  <a:pt x="833" y="39"/>
                </a:cubicBezTo>
                <a:cubicBezTo>
                  <a:pt x="833" y="39"/>
                  <a:pt x="833" y="39"/>
                  <a:pt x="833" y="39"/>
                </a:cubicBezTo>
                <a:cubicBezTo>
                  <a:pt x="833" y="39"/>
                  <a:pt x="833" y="39"/>
                  <a:pt x="833" y="39"/>
                </a:cubicBezTo>
                <a:cubicBezTo>
                  <a:pt x="832" y="39"/>
                  <a:pt x="832" y="39"/>
                  <a:pt x="832" y="39"/>
                </a:cubicBezTo>
                <a:cubicBezTo>
                  <a:pt x="832" y="39"/>
                  <a:pt x="832" y="39"/>
                  <a:pt x="832" y="39"/>
                </a:cubicBezTo>
                <a:cubicBezTo>
                  <a:pt x="832" y="39"/>
                  <a:pt x="832" y="39"/>
                  <a:pt x="832" y="40"/>
                </a:cubicBezTo>
                <a:cubicBezTo>
                  <a:pt x="832" y="40"/>
                  <a:pt x="832" y="40"/>
                  <a:pt x="832" y="40"/>
                </a:cubicBezTo>
                <a:cubicBezTo>
                  <a:pt x="832" y="40"/>
                  <a:pt x="832" y="40"/>
                  <a:pt x="832" y="40"/>
                </a:cubicBezTo>
                <a:cubicBezTo>
                  <a:pt x="832" y="40"/>
                  <a:pt x="832" y="40"/>
                  <a:pt x="832" y="40"/>
                </a:cubicBezTo>
                <a:cubicBezTo>
                  <a:pt x="831" y="40"/>
                  <a:pt x="831" y="40"/>
                  <a:pt x="831" y="40"/>
                </a:cubicBezTo>
                <a:cubicBezTo>
                  <a:pt x="831" y="40"/>
                  <a:pt x="831" y="40"/>
                  <a:pt x="831" y="40"/>
                </a:cubicBezTo>
                <a:cubicBezTo>
                  <a:pt x="831" y="41"/>
                  <a:pt x="831" y="41"/>
                  <a:pt x="831" y="41"/>
                </a:cubicBezTo>
                <a:cubicBezTo>
                  <a:pt x="831" y="41"/>
                  <a:pt x="831" y="41"/>
                  <a:pt x="831" y="41"/>
                </a:cubicBezTo>
                <a:cubicBezTo>
                  <a:pt x="830" y="41"/>
                  <a:pt x="830" y="42"/>
                  <a:pt x="830" y="42"/>
                </a:cubicBezTo>
                <a:cubicBezTo>
                  <a:pt x="830" y="42"/>
                  <a:pt x="830" y="42"/>
                  <a:pt x="830" y="42"/>
                </a:cubicBezTo>
                <a:cubicBezTo>
                  <a:pt x="830" y="42"/>
                  <a:pt x="830" y="42"/>
                  <a:pt x="830" y="42"/>
                </a:cubicBezTo>
                <a:cubicBezTo>
                  <a:pt x="830" y="42"/>
                  <a:pt x="830" y="42"/>
                  <a:pt x="830" y="42"/>
                </a:cubicBezTo>
                <a:cubicBezTo>
                  <a:pt x="830" y="42"/>
                  <a:pt x="830" y="43"/>
                  <a:pt x="829" y="43"/>
                </a:cubicBezTo>
                <a:cubicBezTo>
                  <a:pt x="829" y="43"/>
                  <a:pt x="829" y="43"/>
                  <a:pt x="829" y="43"/>
                </a:cubicBezTo>
                <a:cubicBezTo>
                  <a:pt x="829" y="43"/>
                  <a:pt x="829" y="43"/>
                  <a:pt x="829" y="43"/>
                </a:cubicBezTo>
                <a:cubicBezTo>
                  <a:pt x="829" y="43"/>
                  <a:pt x="829" y="43"/>
                  <a:pt x="829" y="43"/>
                </a:cubicBezTo>
                <a:cubicBezTo>
                  <a:pt x="829" y="43"/>
                  <a:pt x="829" y="44"/>
                  <a:pt x="829" y="44"/>
                </a:cubicBezTo>
                <a:cubicBezTo>
                  <a:pt x="829" y="44"/>
                  <a:pt x="829" y="44"/>
                  <a:pt x="829" y="44"/>
                </a:cubicBezTo>
                <a:cubicBezTo>
                  <a:pt x="829" y="44"/>
                  <a:pt x="829" y="44"/>
                  <a:pt x="828" y="44"/>
                </a:cubicBezTo>
                <a:cubicBezTo>
                  <a:pt x="828" y="44"/>
                  <a:pt x="828" y="44"/>
                  <a:pt x="828" y="44"/>
                </a:cubicBezTo>
                <a:cubicBezTo>
                  <a:pt x="828" y="44"/>
                  <a:pt x="828" y="43"/>
                  <a:pt x="828" y="43"/>
                </a:cubicBezTo>
                <a:cubicBezTo>
                  <a:pt x="828" y="40"/>
                  <a:pt x="828" y="38"/>
                  <a:pt x="828" y="36"/>
                </a:cubicBezTo>
                <a:cubicBezTo>
                  <a:pt x="828" y="34"/>
                  <a:pt x="827" y="34"/>
                  <a:pt x="826" y="34"/>
                </a:cubicBezTo>
                <a:cubicBezTo>
                  <a:pt x="824" y="34"/>
                  <a:pt x="821" y="34"/>
                  <a:pt x="819" y="34"/>
                </a:cubicBezTo>
                <a:cubicBezTo>
                  <a:pt x="817" y="34"/>
                  <a:pt x="817" y="34"/>
                  <a:pt x="817" y="36"/>
                </a:cubicBezTo>
                <a:cubicBezTo>
                  <a:pt x="817" y="50"/>
                  <a:pt x="817" y="63"/>
                  <a:pt x="817" y="77"/>
                </a:cubicBezTo>
                <a:cubicBezTo>
                  <a:pt x="817" y="85"/>
                  <a:pt x="817" y="92"/>
                  <a:pt x="817" y="100"/>
                </a:cubicBezTo>
                <a:cubicBezTo>
                  <a:pt x="817" y="101"/>
                  <a:pt x="817" y="102"/>
                  <a:pt x="819" y="102"/>
                </a:cubicBezTo>
                <a:cubicBezTo>
                  <a:pt x="821" y="102"/>
                  <a:pt x="824" y="102"/>
                  <a:pt x="826" y="102"/>
                </a:cubicBezTo>
                <a:cubicBezTo>
                  <a:pt x="828" y="102"/>
                  <a:pt x="828" y="102"/>
                  <a:pt x="828" y="100"/>
                </a:cubicBezTo>
                <a:cubicBezTo>
                  <a:pt x="828" y="88"/>
                  <a:pt x="828" y="76"/>
                  <a:pt x="828" y="65"/>
                </a:cubicBezTo>
                <a:cubicBezTo>
                  <a:pt x="828" y="64"/>
                  <a:pt x="828" y="63"/>
                  <a:pt x="828" y="63"/>
                </a:cubicBezTo>
                <a:cubicBezTo>
                  <a:pt x="828" y="62"/>
                  <a:pt x="828" y="61"/>
                  <a:pt x="828" y="61"/>
                </a:cubicBezTo>
                <a:cubicBezTo>
                  <a:pt x="828" y="60"/>
                  <a:pt x="828" y="59"/>
                  <a:pt x="828" y="58"/>
                </a:cubicBezTo>
                <a:cubicBezTo>
                  <a:pt x="828" y="58"/>
                  <a:pt x="828" y="58"/>
                  <a:pt x="828" y="58"/>
                </a:cubicBezTo>
                <a:cubicBezTo>
                  <a:pt x="828" y="58"/>
                  <a:pt x="828" y="58"/>
                  <a:pt x="828" y="58"/>
                </a:cubicBezTo>
                <a:cubicBezTo>
                  <a:pt x="829" y="58"/>
                  <a:pt x="828" y="57"/>
                  <a:pt x="829" y="56"/>
                </a:cubicBezTo>
                <a:cubicBezTo>
                  <a:pt x="829" y="56"/>
                  <a:pt x="829" y="56"/>
                  <a:pt x="829" y="56"/>
                </a:cubicBezTo>
                <a:cubicBezTo>
                  <a:pt x="829" y="56"/>
                  <a:pt x="829" y="56"/>
                  <a:pt x="829" y="56"/>
                </a:cubicBezTo>
                <a:cubicBezTo>
                  <a:pt x="829" y="56"/>
                  <a:pt x="829" y="55"/>
                  <a:pt x="829" y="55"/>
                </a:cubicBezTo>
                <a:cubicBezTo>
                  <a:pt x="829" y="55"/>
                  <a:pt x="829" y="55"/>
                  <a:pt x="829" y="55"/>
                </a:cubicBezTo>
                <a:cubicBezTo>
                  <a:pt x="829" y="55"/>
                  <a:pt x="829" y="55"/>
                  <a:pt x="829" y="55"/>
                </a:cubicBezTo>
                <a:cubicBezTo>
                  <a:pt x="829" y="55"/>
                  <a:pt x="829" y="54"/>
                  <a:pt x="829" y="54"/>
                </a:cubicBezTo>
                <a:cubicBezTo>
                  <a:pt x="829" y="54"/>
                  <a:pt x="829" y="54"/>
                  <a:pt x="829" y="54"/>
                </a:cubicBezTo>
                <a:cubicBezTo>
                  <a:pt x="830" y="54"/>
                  <a:pt x="829" y="53"/>
                  <a:pt x="830" y="53"/>
                </a:cubicBezTo>
                <a:cubicBezTo>
                  <a:pt x="830" y="53"/>
                  <a:pt x="830" y="53"/>
                  <a:pt x="830" y="53"/>
                </a:cubicBezTo>
                <a:cubicBezTo>
                  <a:pt x="830" y="53"/>
                  <a:pt x="830" y="52"/>
                  <a:pt x="830" y="52"/>
                </a:cubicBezTo>
                <a:cubicBezTo>
                  <a:pt x="830" y="52"/>
                  <a:pt x="830" y="52"/>
                  <a:pt x="830" y="52"/>
                </a:cubicBezTo>
                <a:cubicBezTo>
                  <a:pt x="830" y="52"/>
                  <a:pt x="830" y="52"/>
                  <a:pt x="830" y="51"/>
                </a:cubicBezTo>
                <a:cubicBezTo>
                  <a:pt x="830" y="51"/>
                  <a:pt x="830" y="51"/>
                  <a:pt x="830" y="51"/>
                </a:cubicBezTo>
                <a:cubicBezTo>
                  <a:pt x="831" y="51"/>
                  <a:pt x="831" y="51"/>
                  <a:pt x="831" y="51"/>
                </a:cubicBezTo>
                <a:cubicBezTo>
                  <a:pt x="831" y="51"/>
                  <a:pt x="831" y="51"/>
                  <a:pt x="831" y="51"/>
                </a:cubicBezTo>
                <a:cubicBezTo>
                  <a:pt x="831" y="51"/>
                  <a:pt x="831" y="50"/>
                  <a:pt x="831" y="50"/>
                </a:cubicBezTo>
                <a:cubicBezTo>
                  <a:pt x="831" y="50"/>
                  <a:pt x="831" y="50"/>
                  <a:pt x="831" y="50"/>
                </a:cubicBezTo>
                <a:cubicBezTo>
                  <a:pt x="831" y="50"/>
                  <a:pt x="831" y="49"/>
                  <a:pt x="832" y="49"/>
                </a:cubicBezTo>
                <a:cubicBezTo>
                  <a:pt x="832" y="49"/>
                  <a:pt x="832" y="49"/>
                  <a:pt x="832" y="49"/>
                </a:cubicBezTo>
                <a:cubicBezTo>
                  <a:pt x="832" y="49"/>
                  <a:pt x="832" y="49"/>
                  <a:pt x="832" y="49"/>
                </a:cubicBezTo>
                <a:cubicBezTo>
                  <a:pt x="832" y="49"/>
                  <a:pt x="832" y="49"/>
                  <a:pt x="832" y="49"/>
                </a:cubicBezTo>
                <a:cubicBezTo>
                  <a:pt x="832" y="49"/>
                  <a:pt x="832" y="48"/>
                  <a:pt x="832" y="48"/>
                </a:cubicBezTo>
                <a:cubicBezTo>
                  <a:pt x="832" y="48"/>
                  <a:pt x="832" y="48"/>
                  <a:pt x="832" y="48"/>
                </a:cubicBezTo>
                <a:cubicBezTo>
                  <a:pt x="832" y="48"/>
                  <a:pt x="833" y="48"/>
                  <a:pt x="833" y="48"/>
                </a:cubicBezTo>
                <a:cubicBezTo>
                  <a:pt x="833" y="48"/>
                  <a:pt x="833" y="48"/>
                  <a:pt x="833" y="48"/>
                </a:cubicBezTo>
                <a:cubicBezTo>
                  <a:pt x="833" y="48"/>
                  <a:pt x="833" y="48"/>
                  <a:pt x="833" y="47"/>
                </a:cubicBezTo>
                <a:cubicBezTo>
                  <a:pt x="833" y="48"/>
                  <a:pt x="833" y="48"/>
                  <a:pt x="833" y="48"/>
                </a:cubicBezTo>
                <a:cubicBezTo>
                  <a:pt x="833" y="47"/>
                  <a:pt x="833" y="47"/>
                  <a:pt x="833" y="47"/>
                </a:cubicBezTo>
                <a:cubicBezTo>
                  <a:pt x="833" y="47"/>
                  <a:pt x="833" y="47"/>
                  <a:pt x="833" y="47"/>
                </a:cubicBezTo>
                <a:cubicBezTo>
                  <a:pt x="834" y="47"/>
                  <a:pt x="834" y="46"/>
                  <a:pt x="835" y="45"/>
                </a:cubicBezTo>
                <a:cubicBezTo>
                  <a:pt x="835" y="45"/>
                  <a:pt x="835" y="45"/>
                  <a:pt x="835" y="45"/>
                </a:cubicBezTo>
                <a:cubicBezTo>
                  <a:pt x="835" y="45"/>
                  <a:pt x="835" y="45"/>
                  <a:pt x="835" y="45"/>
                </a:cubicBezTo>
                <a:cubicBezTo>
                  <a:pt x="835" y="45"/>
                  <a:pt x="835" y="45"/>
                  <a:pt x="835" y="45"/>
                </a:cubicBezTo>
                <a:cubicBezTo>
                  <a:pt x="836" y="45"/>
                  <a:pt x="836" y="45"/>
                  <a:pt x="836" y="45"/>
                </a:cubicBezTo>
                <a:cubicBezTo>
                  <a:pt x="836" y="45"/>
                  <a:pt x="836" y="45"/>
                  <a:pt x="836" y="45"/>
                </a:cubicBezTo>
                <a:cubicBezTo>
                  <a:pt x="836" y="45"/>
                  <a:pt x="836" y="45"/>
                  <a:pt x="836" y="44"/>
                </a:cubicBezTo>
                <a:cubicBezTo>
                  <a:pt x="836" y="44"/>
                  <a:pt x="836" y="44"/>
                  <a:pt x="836" y="44"/>
                </a:cubicBezTo>
                <a:cubicBezTo>
                  <a:pt x="836" y="44"/>
                  <a:pt x="837" y="44"/>
                  <a:pt x="837" y="44"/>
                </a:cubicBezTo>
                <a:cubicBezTo>
                  <a:pt x="837" y="44"/>
                  <a:pt x="837" y="44"/>
                  <a:pt x="837" y="44"/>
                </a:cubicBezTo>
                <a:cubicBezTo>
                  <a:pt x="837" y="44"/>
                  <a:pt x="837" y="44"/>
                  <a:pt x="837" y="44"/>
                </a:cubicBezTo>
                <a:cubicBezTo>
                  <a:pt x="837" y="44"/>
                  <a:pt x="837" y="44"/>
                  <a:pt x="837" y="44"/>
                </a:cubicBezTo>
                <a:cubicBezTo>
                  <a:pt x="838" y="44"/>
                  <a:pt x="838" y="44"/>
                  <a:pt x="838" y="43"/>
                </a:cubicBezTo>
                <a:cubicBezTo>
                  <a:pt x="838" y="43"/>
                  <a:pt x="838" y="43"/>
                  <a:pt x="838" y="43"/>
                </a:cubicBezTo>
                <a:cubicBezTo>
                  <a:pt x="838" y="43"/>
                  <a:pt x="838" y="43"/>
                  <a:pt x="838" y="43"/>
                </a:cubicBezTo>
                <a:cubicBezTo>
                  <a:pt x="838" y="43"/>
                  <a:pt x="839" y="43"/>
                  <a:pt x="839" y="43"/>
                </a:cubicBezTo>
                <a:cubicBezTo>
                  <a:pt x="839" y="43"/>
                  <a:pt x="839" y="43"/>
                  <a:pt x="839" y="43"/>
                </a:cubicBezTo>
                <a:cubicBezTo>
                  <a:pt x="839" y="43"/>
                  <a:pt x="839" y="43"/>
                  <a:pt x="840" y="43"/>
                </a:cubicBezTo>
                <a:cubicBezTo>
                  <a:pt x="840" y="43"/>
                  <a:pt x="840" y="43"/>
                  <a:pt x="840" y="43"/>
                </a:cubicBezTo>
                <a:cubicBezTo>
                  <a:pt x="840" y="43"/>
                  <a:pt x="840" y="43"/>
                  <a:pt x="840" y="43"/>
                </a:cubicBezTo>
                <a:cubicBezTo>
                  <a:pt x="840" y="42"/>
                  <a:pt x="841" y="43"/>
                  <a:pt x="841" y="42"/>
                </a:cubicBezTo>
                <a:close/>
                <a:moveTo>
                  <a:pt x="1667" y="58"/>
                </a:moveTo>
                <a:cubicBezTo>
                  <a:pt x="1667" y="58"/>
                  <a:pt x="1667" y="58"/>
                  <a:pt x="1667" y="58"/>
                </a:cubicBezTo>
                <a:cubicBezTo>
                  <a:pt x="1667" y="58"/>
                  <a:pt x="1667" y="58"/>
                  <a:pt x="1667" y="58"/>
                </a:cubicBezTo>
                <a:cubicBezTo>
                  <a:pt x="1667" y="57"/>
                  <a:pt x="1667" y="58"/>
                  <a:pt x="1668" y="57"/>
                </a:cubicBezTo>
                <a:cubicBezTo>
                  <a:pt x="1668" y="57"/>
                  <a:pt x="1668" y="57"/>
                  <a:pt x="1668" y="57"/>
                </a:cubicBezTo>
                <a:cubicBezTo>
                  <a:pt x="1668" y="57"/>
                  <a:pt x="1668" y="57"/>
                  <a:pt x="1669" y="57"/>
                </a:cubicBezTo>
                <a:cubicBezTo>
                  <a:pt x="1669" y="57"/>
                  <a:pt x="1669" y="57"/>
                  <a:pt x="1669" y="57"/>
                </a:cubicBezTo>
                <a:cubicBezTo>
                  <a:pt x="1669" y="57"/>
                  <a:pt x="1669" y="57"/>
                  <a:pt x="1669" y="57"/>
                </a:cubicBezTo>
                <a:cubicBezTo>
                  <a:pt x="1669" y="57"/>
                  <a:pt x="1669" y="57"/>
                  <a:pt x="1669" y="57"/>
                </a:cubicBezTo>
                <a:cubicBezTo>
                  <a:pt x="1670" y="56"/>
                  <a:pt x="1670" y="56"/>
                  <a:pt x="1670" y="56"/>
                </a:cubicBezTo>
                <a:cubicBezTo>
                  <a:pt x="1670" y="56"/>
                  <a:pt x="1670" y="56"/>
                  <a:pt x="1670" y="56"/>
                </a:cubicBezTo>
                <a:cubicBezTo>
                  <a:pt x="1670" y="56"/>
                  <a:pt x="1671" y="56"/>
                  <a:pt x="1671" y="56"/>
                </a:cubicBezTo>
                <a:cubicBezTo>
                  <a:pt x="1671" y="56"/>
                  <a:pt x="1671" y="56"/>
                  <a:pt x="1671" y="56"/>
                </a:cubicBezTo>
                <a:cubicBezTo>
                  <a:pt x="1671" y="56"/>
                  <a:pt x="1671" y="56"/>
                  <a:pt x="1671" y="55"/>
                </a:cubicBezTo>
                <a:cubicBezTo>
                  <a:pt x="1671" y="56"/>
                  <a:pt x="1671" y="56"/>
                  <a:pt x="1671" y="56"/>
                </a:cubicBezTo>
                <a:cubicBezTo>
                  <a:pt x="1672" y="55"/>
                  <a:pt x="1672" y="55"/>
                  <a:pt x="1672" y="55"/>
                </a:cubicBezTo>
                <a:cubicBezTo>
                  <a:pt x="1672" y="55"/>
                  <a:pt x="1672" y="55"/>
                  <a:pt x="1672" y="55"/>
                </a:cubicBezTo>
                <a:cubicBezTo>
                  <a:pt x="1672" y="55"/>
                  <a:pt x="1672" y="55"/>
                  <a:pt x="1672" y="55"/>
                </a:cubicBezTo>
                <a:cubicBezTo>
                  <a:pt x="1672" y="55"/>
                  <a:pt x="1672" y="55"/>
                  <a:pt x="1673" y="55"/>
                </a:cubicBezTo>
                <a:cubicBezTo>
                  <a:pt x="1673" y="55"/>
                  <a:pt x="1673" y="55"/>
                  <a:pt x="1673" y="55"/>
                </a:cubicBezTo>
                <a:cubicBezTo>
                  <a:pt x="1673" y="55"/>
                  <a:pt x="1673" y="55"/>
                  <a:pt x="1673" y="54"/>
                </a:cubicBezTo>
                <a:cubicBezTo>
                  <a:pt x="1673" y="54"/>
                  <a:pt x="1673" y="54"/>
                  <a:pt x="1673" y="54"/>
                </a:cubicBezTo>
                <a:cubicBezTo>
                  <a:pt x="1673" y="54"/>
                  <a:pt x="1673" y="54"/>
                  <a:pt x="1674" y="54"/>
                </a:cubicBezTo>
                <a:cubicBezTo>
                  <a:pt x="1674" y="54"/>
                  <a:pt x="1674" y="54"/>
                  <a:pt x="1674" y="54"/>
                </a:cubicBezTo>
                <a:cubicBezTo>
                  <a:pt x="1674" y="54"/>
                  <a:pt x="1674" y="54"/>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6" y="53"/>
                  <a:pt x="1676" y="52"/>
                </a:cubicBezTo>
                <a:cubicBezTo>
                  <a:pt x="1676" y="52"/>
                  <a:pt x="1676" y="52"/>
                  <a:pt x="1676" y="52"/>
                </a:cubicBezTo>
                <a:cubicBezTo>
                  <a:pt x="1677" y="52"/>
                  <a:pt x="1677" y="51"/>
                  <a:pt x="1678" y="50"/>
                </a:cubicBezTo>
                <a:cubicBezTo>
                  <a:pt x="1678" y="50"/>
                  <a:pt x="1678" y="50"/>
                  <a:pt x="1678" y="50"/>
                </a:cubicBezTo>
                <a:cubicBezTo>
                  <a:pt x="1678" y="50"/>
                  <a:pt x="1678" y="50"/>
                  <a:pt x="1678" y="50"/>
                </a:cubicBezTo>
                <a:cubicBezTo>
                  <a:pt x="1678" y="50"/>
                  <a:pt x="1678" y="50"/>
                  <a:pt x="1678" y="50"/>
                </a:cubicBezTo>
                <a:cubicBezTo>
                  <a:pt x="1679" y="50"/>
                  <a:pt x="1679" y="49"/>
                  <a:pt x="1679" y="49"/>
                </a:cubicBezTo>
                <a:cubicBezTo>
                  <a:pt x="1679" y="49"/>
                  <a:pt x="1679" y="49"/>
                  <a:pt x="1679" y="49"/>
                </a:cubicBezTo>
                <a:cubicBezTo>
                  <a:pt x="1679" y="49"/>
                  <a:pt x="1679" y="49"/>
                  <a:pt x="1679" y="49"/>
                </a:cubicBezTo>
                <a:cubicBezTo>
                  <a:pt x="1679" y="49"/>
                  <a:pt x="1679" y="49"/>
                  <a:pt x="1679" y="49"/>
                </a:cubicBezTo>
                <a:cubicBezTo>
                  <a:pt x="1679" y="49"/>
                  <a:pt x="1679" y="48"/>
                  <a:pt x="1680" y="48"/>
                </a:cubicBezTo>
                <a:cubicBezTo>
                  <a:pt x="1680" y="48"/>
                  <a:pt x="1680" y="48"/>
                  <a:pt x="1680" y="48"/>
                </a:cubicBezTo>
                <a:cubicBezTo>
                  <a:pt x="1680" y="48"/>
                  <a:pt x="1680" y="48"/>
                  <a:pt x="1680" y="48"/>
                </a:cubicBezTo>
                <a:cubicBezTo>
                  <a:pt x="1680" y="48"/>
                  <a:pt x="1680" y="48"/>
                  <a:pt x="1680" y="48"/>
                </a:cubicBezTo>
                <a:cubicBezTo>
                  <a:pt x="1680" y="48"/>
                  <a:pt x="1680" y="47"/>
                  <a:pt x="1680" y="47"/>
                </a:cubicBezTo>
                <a:cubicBezTo>
                  <a:pt x="1680" y="47"/>
                  <a:pt x="1680" y="47"/>
                  <a:pt x="1680" y="47"/>
                </a:cubicBezTo>
                <a:cubicBezTo>
                  <a:pt x="1680" y="47"/>
                  <a:pt x="1680" y="47"/>
                  <a:pt x="1681" y="47"/>
                </a:cubicBezTo>
                <a:cubicBezTo>
                  <a:pt x="1680" y="47"/>
                  <a:pt x="1680" y="47"/>
                  <a:pt x="1680" y="47"/>
                </a:cubicBezTo>
                <a:cubicBezTo>
                  <a:pt x="1681" y="47"/>
                  <a:pt x="1681" y="46"/>
                  <a:pt x="1681" y="46"/>
                </a:cubicBezTo>
                <a:cubicBezTo>
                  <a:pt x="1681" y="46"/>
                  <a:pt x="1681" y="46"/>
                  <a:pt x="1681" y="46"/>
                </a:cubicBezTo>
                <a:cubicBezTo>
                  <a:pt x="1681" y="46"/>
                  <a:pt x="1681" y="46"/>
                  <a:pt x="1681" y="45"/>
                </a:cubicBezTo>
                <a:cubicBezTo>
                  <a:pt x="1681" y="45"/>
                  <a:pt x="1681" y="45"/>
                  <a:pt x="1681" y="45"/>
                </a:cubicBezTo>
                <a:cubicBezTo>
                  <a:pt x="1681" y="45"/>
                  <a:pt x="1681" y="45"/>
                  <a:pt x="1682" y="45"/>
                </a:cubicBezTo>
                <a:cubicBezTo>
                  <a:pt x="1682" y="45"/>
                  <a:pt x="1682" y="45"/>
                  <a:pt x="1682" y="45"/>
                </a:cubicBezTo>
                <a:cubicBezTo>
                  <a:pt x="1682" y="45"/>
                  <a:pt x="1682" y="44"/>
                  <a:pt x="1682" y="44"/>
                </a:cubicBezTo>
                <a:cubicBezTo>
                  <a:pt x="1682" y="44"/>
                  <a:pt x="1682" y="44"/>
                  <a:pt x="1682" y="44"/>
                </a:cubicBezTo>
                <a:cubicBezTo>
                  <a:pt x="1682" y="44"/>
                  <a:pt x="1682" y="44"/>
                  <a:pt x="1682" y="43"/>
                </a:cubicBezTo>
                <a:cubicBezTo>
                  <a:pt x="1682" y="43"/>
                  <a:pt x="1682" y="43"/>
                  <a:pt x="1682" y="43"/>
                </a:cubicBezTo>
                <a:cubicBezTo>
                  <a:pt x="1683" y="43"/>
                  <a:pt x="1682" y="43"/>
                  <a:pt x="1683" y="43"/>
                </a:cubicBezTo>
                <a:cubicBezTo>
                  <a:pt x="1683" y="42"/>
                  <a:pt x="1683" y="42"/>
                  <a:pt x="1683" y="42"/>
                </a:cubicBezTo>
                <a:cubicBezTo>
                  <a:pt x="1683" y="42"/>
                  <a:pt x="1683" y="42"/>
                  <a:pt x="1683" y="42"/>
                </a:cubicBezTo>
                <a:cubicBezTo>
                  <a:pt x="1683" y="41"/>
                  <a:pt x="1683" y="41"/>
                  <a:pt x="1683" y="41"/>
                </a:cubicBezTo>
                <a:cubicBezTo>
                  <a:pt x="1683" y="41"/>
                  <a:pt x="1683" y="41"/>
                  <a:pt x="1683" y="40"/>
                </a:cubicBezTo>
                <a:cubicBezTo>
                  <a:pt x="1683" y="40"/>
                  <a:pt x="1683" y="40"/>
                  <a:pt x="1683" y="40"/>
                </a:cubicBezTo>
                <a:cubicBezTo>
                  <a:pt x="1683" y="40"/>
                  <a:pt x="1683" y="40"/>
                  <a:pt x="1683" y="40"/>
                </a:cubicBezTo>
                <a:cubicBezTo>
                  <a:pt x="1684" y="40"/>
                  <a:pt x="1683" y="39"/>
                  <a:pt x="1684" y="39"/>
                </a:cubicBezTo>
                <a:cubicBezTo>
                  <a:pt x="1684" y="39"/>
                  <a:pt x="1684" y="39"/>
                  <a:pt x="1684" y="39"/>
                </a:cubicBezTo>
                <a:cubicBezTo>
                  <a:pt x="1684" y="39"/>
                  <a:pt x="1684" y="39"/>
                  <a:pt x="1684" y="39"/>
                </a:cubicBezTo>
                <a:cubicBezTo>
                  <a:pt x="1684" y="38"/>
                  <a:pt x="1684" y="38"/>
                  <a:pt x="1684" y="37"/>
                </a:cubicBezTo>
                <a:cubicBezTo>
                  <a:pt x="1684" y="37"/>
                  <a:pt x="1684" y="37"/>
                  <a:pt x="1684" y="37"/>
                </a:cubicBezTo>
                <a:cubicBezTo>
                  <a:pt x="1684" y="34"/>
                  <a:pt x="1684" y="31"/>
                  <a:pt x="1684" y="28"/>
                </a:cubicBezTo>
                <a:cubicBezTo>
                  <a:pt x="1684" y="28"/>
                  <a:pt x="1684" y="28"/>
                  <a:pt x="1684" y="28"/>
                </a:cubicBezTo>
                <a:cubicBezTo>
                  <a:pt x="1684" y="27"/>
                  <a:pt x="1684" y="27"/>
                  <a:pt x="1684" y="26"/>
                </a:cubicBezTo>
                <a:cubicBezTo>
                  <a:pt x="1684" y="26"/>
                  <a:pt x="1684" y="26"/>
                  <a:pt x="1684" y="26"/>
                </a:cubicBezTo>
                <a:cubicBezTo>
                  <a:pt x="1684" y="26"/>
                  <a:pt x="1684" y="26"/>
                  <a:pt x="1684" y="26"/>
                </a:cubicBezTo>
                <a:cubicBezTo>
                  <a:pt x="1683" y="25"/>
                  <a:pt x="1684" y="25"/>
                  <a:pt x="1683" y="25"/>
                </a:cubicBezTo>
                <a:cubicBezTo>
                  <a:pt x="1683" y="25"/>
                  <a:pt x="1683" y="25"/>
                  <a:pt x="1683" y="25"/>
                </a:cubicBezTo>
                <a:cubicBezTo>
                  <a:pt x="1683" y="24"/>
                  <a:pt x="1683" y="24"/>
                  <a:pt x="1683" y="24"/>
                </a:cubicBezTo>
                <a:cubicBezTo>
                  <a:pt x="1683" y="23"/>
                  <a:pt x="1683" y="23"/>
                  <a:pt x="1683" y="23"/>
                </a:cubicBezTo>
                <a:cubicBezTo>
                  <a:pt x="1683" y="23"/>
                  <a:pt x="1683" y="23"/>
                  <a:pt x="1683" y="23"/>
                </a:cubicBezTo>
                <a:cubicBezTo>
                  <a:pt x="1683" y="23"/>
                  <a:pt x="1683" y="23"/>
                  <a:pt x="1683" y="23"/>
                </a:cubicBezTo>
                <a:cubicBezTo>
                  <a:pt x="1683" y="23"/>
                  <a:pt x="1683" y="23"/>
                  <a:pt x="1683" y="23"/>
                </a:cubicBezTo>
                <a:cubicBezTo>
                  <a:pt x="1682" y="22"/>
                  <a:pt x="1683" y="22"/>
                  <a:pt x="1682" y="22"/>
                </a:cubicBezTo>
                <a:cubicBezTo>
                  <a:pt x="1682" y="22"/>
                  <a:pt x="1682" y="22"/>
                  <a:pt x="1682" y="22"/>
                </a:cubicBezTo>
                <a:cubicBezTo>
                  <a:pt x="1682" y="22"/>
                  <a:pt x="1682" y="22"/>
                  <a:pt x="1682" y="22"/>
                </a:cubicBezTo>
                <a:cubicBezTo>
                  <a:pt x="1682" y="21"/>
                  <a:pt x="1682" y="21"/>
                  <a:pt x="1682" y="21"/>
                </a:cubicBezTo>
                <a:cubicBezTo>
                  <a:pt x="1682" y="21"/>
                  <a:pt x="1682" y="21"/>
                  <a:pt x="1682" y="21"/>
                </a:cubicBezTo>
                <a:cubicBezTo>
                  <a:pt x="1682" y="21"/>
                  <a:pt x="1682" y="20"/>
                  <a:pt x="1682" y="20"/>
                </a:cubicBezTo>
                <a:cubicBezTo>
                  <a:pt x="1682" y="20"/>
                  <a:pt x="1682" y="20"/>
                  <a:pt x="1682" y="20"/>
                </a:cubicBezTo>
                <a:cubicBezTo>
                  <a:pt x="1682" y="20"/>
                  <a:pt x="1681" y="20"/>
                  <a:pt x="1681" y="20"/>
                </a:cubicBezTo>
                <a:cubicBezTo>
                  <a:pt x="1681" y="20"/>
                  <a:pt x="1681" y="20"/>
                  <a:pt x="1681" y="20"/>
                </a:cubicBezTo>
                <a:cubicBezTo>
                  <a:pt x="1681" y="20"/>
                  <a:pt x="1681" y="19"/>
                  <a:pt x="1681" y="19"/>
                </a:cubicBezTo>
                <a:cubicBezTo>
                  <a:pt x="1681" y="19"/>
                  <a:pt x="1681" y="19"/>
                  <a:pt x="1681" y="19"/>
                </a:cubicBezTo>
                <a:cubicBezTo>
                  <a:pt x="1681" y="19"/>
                  <a:pt x="1681" y="18"/>
                  <a:pt x="1680" y="18"/>
                </a:cubicBezTo>
                <a:cubicBezTo>
                  <a:pt x="1681" y="18"/>
                  <a:pt x="1681" y="18"/>
                  <a:pt x="1681" y="18"/>
                </a:cubicBezTo>
                <a:cubicBezTo>
                  <a:pt x="1680" y="18"/>
                  <a:pt x="1680" y="18"/>
                  <a:pt x="1680" y="18"/>
                </a:cubicBezTo>
                <a:cubicBezTo>
                  <a:pt x="1680" y="18"/>
                  <a:pt x="1680" y="18"/>
                  <a:pt x="1680" y="18"/>
                </a:cubicBezTo>
                <a:cubicBezTo>
                  <a:pt x="1680" y="18"/>
                  <a:pt x="1680" y="17"/>
                  <a:pt x="1680" y="17"/>
                </a:cubicBezTo>
                <a:cubicBezTo>
                  <a:pt x="1680" y="17"/>
                  <a:pt x="1680" y="17"/>
                  <a:pt x="1680" y="17"/>
                </a:cubicBezTo>
                <a:cubicBezTo>
                  <a:pt x="1680" y="17"/>
                  <a:pt x="1680" y="17"/>
                  <a:pt x="1679" y="17"/>
                </a:cubicBezTo>
                <a:cubicBezTo>
                  <a:pt x="1679" y="17"/>
                  <a:pt x="1679" y="17"/>
                  <a:pt x="1679" y="17"/>
                </a:cubicBezTo>
                <a:cubicBezTo>
                  <a:pt x="1679" y="17"/>
                  <a:pt x="1679" y="17"/>
                  <a:pt x="1679" y="17"/>
                </a:cubicBezTo>
                <a:cubicBezTo>
                  <a:pt x="1679" y="17"/>
                  <a:pt x="1679" y="17"/>
                  <a:pt x="1679" y="17"/>
                </a:cubicBezTo>
                <a:cubicBezTo>
                  <a:pt x="1679" y="16"/>
                  <a:pt x="1679" y="16"/>
                  <a:pt x="1679" y="16"/>
                </a:cubicBezTo>
                <a:cubicBezTo>
                  <a:pt x="1679" y="16"/>
                  <a:pt x="1679" y="16"/>
                  <a:pt x="1679" y="16"/>
                </a:cubicBezTo>
                <a:cubicBezTo>
                  <a:pt x="1678" y="15"/>
                  <a:pt x="1677" y="14"/>
                  <a:pt x="1676" y="14"/>
                </a:cubicBezTo>
                <a:cubicBezTo>
                  <a:pt x="1676" y="14"/>
                  <a:pt x="1676" y="14"/>
                  <a:pt x="1676" y="14"/>
                </a:cubicBezTo>
                <a:cubicBezTo>
                  <a:pt x="1676" y="14"/>
                  <a:pt x="1676" y="14"/>
                  <a:pt x="1676" y="13"/>
                </a:cubicBezTo>
                <a:cubicBezTo>
                  <a:pt x="1676" y="13"/>
                  <a:pt x="1676" y="13"/>
                  <a:pt x="1676" y="13"/>
                </a:cubicBezTo>
                <a:cubicBezTo>
                  <a:pt x="1676" y="13"/>
                  <a:pt x="1676" y="13"/>
                  <a:pt x="1676" y="13"/>
                </a:cubicBezTo>
                <a:cubicBezTo>
                  <a:pt x="1676" y="13"/>
                  <a:pt x="1676" y="13"/>
                  <a:pt x="1676" y="13"/>
                </a:cubicBezTo>
                <a:cubicBezTo>
                  <a:pt x="1675" y="13"/>
                  <a:pt x="1675" y="13"/>
                  <a:pt x="1675" y="12"/>
                </a:cubicBezTo>
                <a:cubicBezTo>
                  <a:pt x="1675" y="12"/>
                  <a:pt x="1675" y="12"/>
                  <a:pt x="1675" y="12"/>
                </a:cubicBezTo>
                <a:cubicBezTo>
                  <a:pt x="1675" y="12"/>
                  <a:pt x="1674" y="12"/>
                  <a:pt x="1674" y="12"/>
                </a:cubicBezTo>
                <a:cubicBezTo>
                  <a:pt x="1674" y="12"/>
                  <a:pt x="1674" y="12"/>
                  <a:pt x="1674" y="12"/>
                </a:cubicBezTo>
                <a:cubicBezTo>
                  <a:pt x="1674" y="12"/>
                  <a:pt x="1674" y="12"/>
                  <a:pt x="1674" y="12"/>
                </a:cubicBezTo>
                <a:cubicBezTo>
                  <a:pt x="1674" y="12"/>
                  <a:pt x="1674" y="12"/>
                  <a:pt x="1674" y="12"/>
                </a:cubicBezTo>
                <a:cubicBezTo>
                  <a:pt x="1673" y="11"/>
                  <a:pt x="1673" y="12"/>
                  <a:pt x="1673" y="11"/>
                </a:cubicBezTo>
                <a:cubicBezTo>
                  <a:pt x="1673" y="11"/>
                  <a:pt x="1673" y="11"/>
                  <a:pt x="1673" y="11"/>
                </a:cubicBezTo>
                <a:cubicBezTo>
                  <a:pt x="1673" y="11"/>
                  <a:pt x="1673" y="11"/>
                  <a:pt x="1672" y="11"/>
                </a:cubicBezTo>
                <a:cubicBezTo>
                  <a:pt x="1673" y="11"/>
                  <a:pt x="1673" y="11"/>
                  <a:pt x="1673" y="11"/>
                </a:cubicBezTo>
                <a:cubicBezTo>
                  <a:pt x="1672" y="11"/>
                  <a:pt x="1672" y="11"/>
                  <a:pt x="1672" y="11"/>
                </a:cubicBezTo>
                <a:cubicBezTo>
                  <a:pt x="1672" y="11"/>
                  <a:pt x="1672" y="11"/>
                  <a:pt x="1672" y="11"/>
                </a:cubicBezTo>
                <a:cubicBezTo>
                  <a:pt x="1672" y="10"/>
                  <a:pt x="1671" y="10"/>
                  <a:pt x="1671" y="10"/>
                </a:cubicBezTo>
                <a:cubicBezTo>
                  <a:pt x="1671" y="10"/>
                  <a:pt x="1671" y="10"/>
                  <a:pt x="1671" y="10"/>
                </a:cubicBezTo>
                <a:cubicBezTo>
                  <a:pt x="1671" y="10"/>
                  <a:pt x="1671" y="10"/>
                  <a:pt x="1670" y="10"/>
                </a:cubicBezTo>
                <a:cubicBezTo>
                  <a:pt x="1670" y="10"/>
                  <a:pt x="1670" y="10"/>
                  <a:pt x="1670" y="10"/>
                </a:cubicBezTo>
                <a:cubicBezTo>
                  <a:pt x="1670" y="10"/>
                  <a:pt x="1670" y="10"/>
                  <a:pt x="1670" y="10"/>
                </a:cubicBezTo>
                <a:cubicBezTo>
                  <a:pt x="1670" y="10"/>
                  <a:pt x="1670" y="10"/>
                  <a:pt x="1669" y="10"/>
                </a:cubicBezTo>
                <a:cubicBezTo>
                  <a:pt x="1669" y="10"/>
                  <a:pt x="1669" y="10"/>
                  <a:pt x="1669" y="10"/>
                </a:cubicBezTo>
                <a:cubicBezTo>
                  <a:pt x="1669" y="9"/>
                  <a:pt x="1669" y="9"/>
                  <a:pt x="1669" y="9"/>
                </a:cubicBezTo>
                <a:cubicBezTo>
                  <a:pt x="1668" y="9"/>
                  <a:pt x="1668" y="9"/>
                  <a:pt x="1668" y="9"/>
                </a:cubicBezTo>
                <a:cubicBezTo>
                  <a:pt x="1668" y="9"/>
                  <a:pt x="1668" y="9"/>
                  <a:pt x="1668" y="9"/>
                </a:cubicBezTo>
                <a:cubicBezTo>
                  <a:pt x="1668" y="9"/>
                  <a:pt x="1668" y="9"/>
                  <a:pt x="1668" y="9"/>
                </a:cubicBezTo>
                <a:cubicBezTo>
                  <a:pt x="1667" y="9"/>
                  <a:pt x="1667" y="9"/>
                  <a:pt x="1667" y="9"/>
                </a:cubicBezTo>
                <a:cubicBezTo>
                  <a:pt x="1667" y="9"/>
                  <a:pt x="1667" y="9"/>
                  <a:pt x="1667" y="9"/>
                </a:cubicBezTo>
                <a:cubicBezTo>
                  <a:pt x="1667" y="9"/>
                  <a:pt x="1667" y="9"/>
                  <a:pt x="1666" y="9"/>
                </a:cubicBezTo>
                <a:cubicBezTo>
                  <a:pt x="1666" y="9"/>
                  <a:pt x="1666" y="9"/>
                  <a:pt x="1666" y="9"/>
                </a:cubicBezTo>
                <a:cubicBezTo>
                  <a:pt x="1666" y="8"/>
                  <a:pt x="1665" y="9"/>
                  <a:pt x="1665" y="8"/>
                </a:cubicBezTo>
                <a:cubicBezTo>
                  <a:pt x="1665" y="8"/>
                  <a:pt x="1665" y="8"/>
                  <a:pt x="1665" y="8"/>
                </a:cubicBezTo>
                <a:cubicBezTo>
                  <a:pt x="1664" y="8"/>
                  <a:pt x="1664" y="8"/>
                  <a:pt x="1663" y="8"/>
                </a:cubicBezTo>
                <a:cubicBezTo>
                  <a:pt x="1663" y="8"/>
                  <a:pt x="1663" y="8"/>
                  <a:pt x="1663" y="8"/>
                </a:cubicBezTo>
                <a:cubicBezTo>
                  <a:pt x="1662" y="7"/>
                  <a:pt x="1661" y="8"/>
                  <a:pt x="1661" y="8"/>
                </a:cubicBezTo>
                <a:cubicBezTo>
                  <a:pt x="1660" y="8"/>
                  <a:pt x="1660" y="8"/>
                  <a:pt x="1660" y="8"/>
                </a:cubicBezTo>
                <a:cubicBezTo>
                  <a:pt x="1659" y="7"/>
                  <a:pt x="1659" y="7"/>
                  <a:pt x="1658" y="7"/>
                </a:cubicBezTo>
                <a:cubicBezTo>
                  <a:pt x="1649" y="7"/>
                  <a:pt x="1639" y="7"/>
                  <a:pt x="1629" y="7"/>
                </a:cubicBezTo>
                <a:cubicBezTo>
                  <a:pt x="1627" y="7"/>
                  <a:pt x="1627" y="7"/>
                  <a:pt x="1627" y="9"/>
                </a:cubicBezTo>
                <a:cubicBezTo>
                  <a:pt x="1627" y="27"/>
                  <a:pt x="1627" y="45"/>
                  <a:pt x="1627" y="62"/>
                </a:cubicBezTo>
                <a:cubicBezTo>
                  <a:pt x="1627" y="75"/>
                  <a:pt x="1628" y="87"/>
                  <a:pt x="1627" y="100"/>
                </a:cubicBezTo>
                <a:cubicBezTo>
                  <a:pt x="1627" y="101"/>
                  <a:pt x="1628" y="102"/>
                  <a:pt x="1629" y="102"/>
                </a:cubicBezTo>
                <a:cubicBezTo>
                  <a:pt x="1632" y="102"/>
                  <a:pt x="1634" y="102"/>
                  <a:pt x="1637" y="102"/>
                </a:cubicBezTo>
                <a:cubicBezTo>
                  <a:pt x="1638" y="102"/>
                  <a:pt x="1639" y="101"/>
                  <a:pt x="1639" y="100"/>
                </a:cubicBezTo>
                <a:cubicBezTo>
                  <a:pt x="1639" y="88"/>
                  <a:pt x="1639" y="76"/>
                  <a:pt x="1639" y="64"/>
                </a:cubicBezTo>
                <a:cubicBezTo>
                  <a:pt x="1639" y="64"/>
                  <a:pt x="1639" y="63"/>
                  <a:pt x="1639" y="62"/>
                </a:cubicBezTo>
                <a:cubicBezTo>
                  <a:pt x="1639" y="62"/>
                  <a:pt x="1639" y="62"/>
                  <a:pt x="1639" y="62"/>
                </a:cubicBezTo>
                <a:cubicBezTo>
                  <a:pt x="1643" y="62"/>
                  <a:pt x="1647" y="61"/>
                  <a:pt x="1650" y="62"/>
                </a:cubicBezTo>
                <a:cubicBezTo>
                  <a:pt x="1651" y="62"/>
                  <a:pt x="1651" y="62"/>
                  <a:pt x="1651" y="62"/>
                </a:cubicBezTo>
                <a:cubicBezTo>
                  <a:pt x="1651" y="62"/>
                  <a:pt x="1651" y="62"/>
                  <a:pt x="1651" y="62"/>
                </a:cubicBezTo>
                <a:cubicBezTo>
                  <a:pt x="1651" y="62"/>
                  <a:pt x="1651" y="62"/>
                  <a:pt x="1652" y="62"/>
                </a:cubicBezTo>
                <a:cubicBezTo>
                  <a:pt x="1652" y="62"/>
                  <a:pt x="1652" y="62"/>
                  <a:pt x="1652" y="62"/>
                </a:cubicBezTo>
                <a:cubicBezTo>
                  <a:pt x="1652" y="62"/>
                  <a:pt x="1652" y="62"/>
                  <a:pt x="1652" y="62"/>
                </a:cubicBezTo>
                <a:cubicBezTo>
                  <a:pt x="1652" y="62"/>
                  <a:pt x="1653" y="62"/>
                  <a:pt x="1653" y="62"/>
                </a:cubicBezTo>
                <a:cubicBezTo>
                  <a:pt x="1653" y="62"/>
                  <a:pt x="1653" y="62"/>
                  <a:pt x="1653" y="62"/>
                </a:cubicBezTo>
                <a:cubicBezTo>
                  <a:pt x="1653" y="63"/>
                  <a:pt x="1653" y="63"/>
                  <a:pt x="1653" y="63"/>
                </a:cubicBezTo>
                <a:cubicBezTo>
                  <a:pt x="1653" y="63"/>
                  <a:pt x="1654" y="63"/>
                  <a:pt x="1654" y="63"/>
                </a:cubicBezTo>
                <a:cubicBezTo>
                  <a:pt x="1654" y="63"/>
                  <a:pt x="1654" y="63"/>
                  <a:pt x="1654" y="63"/>
                </a:cubicBezTo>
                <a:cubicBezTo>
                  <a:pt x="1654" y="63"/>
                  <a:pt x="1654" y="63"/>
                  <a:pt x="1654" y="63"/>
                </a:cubicBezTo>
                <a:cubicBezTo>
                  <a:pt x="1654" y="63"/>
                  <a:pt x="1654" y="63"/>
                  <a:pt x="1654" y="63"/>
                </a:cubicBezTo>
                <a:cubicBezTo>
                  <a:pt x="1654" y="63"/>
                  <a:pt x="1654" y="63"/>
                  <a:pt x="1654" y="63"/>
                </a:cubicBezTo>
                <a:cubicBezTo>
                  <a:pt x="1655" y="63"/>
                  <a:pt x="1655" y="63"/>
                  <a:pt x="1655" y="64"/>
                </a:cubicBezTo>
                <a:cubicBezTo>
                  <a:pt x="1655" y="64"/>
                  <a:pt x="1655" y="64"/>
                  <a:pt x="1655" y="64"/>
                </a:cubicBezTo>
                <a:cubicBezTo>
                  <a:pt x="1655" y="64"/>
                  <a:pt x="1655" y="64"/>
                  <a:pt x="1655" y="64"/>
                </a:cubicBezTo>
                <a:cubicBezTo>
                  <a:pt x="1655" y="64"/>
                  <a:pt x="1655" y="64"/>
                  <a:pt x="1655" y="64"/>
                </a:cubicBezTo>
                <a:cubicBezTo>
                  <a:pt x="1656" y="64"/>
                  <a:pt x="1656" y="64"/>
                  <a:pt x="1656" y="64"/>
                </a:cubicBezTo>
                <a:cubicBezTo>
                  <a:pt x="1656" y="64"/>
                  <a:pt x="1656" y="64"/>
                  <a:pt x="1656" y="64"/>
                </a:cubicBezTo>
                <a:cubicBezTo>
                  <a:pt x="1656" y="64"/>
                  <a:pt x="1656" y="65"/>
                  <a:pt x="1656" y="65"/>
                </a:cubicBezTo>
                <a:cubicBezTo>
                  <a:pt x="1656" y="65"/>
                  <a:pt x="1656" y="65"/>
                  <a:pt x="1656" y="65"/>
                </a:cubicBezTo>
                <a:cubicBezTo>
                  <a:pt x="1657" y="65"/>
                  <a:pt x="1658" y="66"/>
                  <a:pt x="1658" y="67"/>
                </a:cubicBezTo>
                <a:cubicBezTo>
                  <a:pt x="1658" y="67"/>
                  <a:pt x="1658" y="67"/>
                  <a:pt x="1658" y="67"/>
                </a:cubicBezTo>
                <a:cubicBezTo>
                  <a:pt x="1658" y="67"/>
                  <a:pt x="1659" y="67"/>
                  <a:pt x="1659" y="67"/>
                </a:cubicBezTo>
                <a:cubicBezTo>
                  <a:pt x="1659" y="67"/>
                  <a:pt x="1659" y="67"/>
                  <a:pt x="1659" y="67"/>
                </a:cubicBezTo>
                <a:cubicBezTo>
                  <a:pt x="1659" y="67"/>
                  <a:pt x="1659" y="67"/>
                  <a:pt x="1659" y="67"/>
                </a:cubicBezTo>
                <a:cubicBezTo>
                  <a:pt x="1659" y="67"/>
                  <a:pt x="1659" y="67"/>
                  <a:pt x="1659" y="67"/>
                </a:cubicBezTo>
                <a:cubicBezTo>
                  <a:pt x="1659" y="68"/>
                  <a:pt x="1659" y="68"/>
                  <a:pt x="1660" y="68"/>
                </a:cubicBezTo>
                <a:cubicBezTo>
                  <a:pt x="1660" y="68"/>
                  <a:pt x="1660" y="68"/>
                  <a:pt x="1660" y="68"/>
                </a:cubicBezTo>
                <a:cubicBezTo>
                  <a:pt x="1660" y="69"/>
                  <a:pt x="1660" y="69"/>
                  <a:pt x="1660" y="69"/>
                </a:cubicBezTo>
                <a:cubicBezTo>
                  <a:pt x="1660" y="69"/>
                  <a:pt x="1660" y="69"/>
                  <a:pt x="1660" y="69"/>
                </a:cubicBezTo>
                <a:cubicBezTo>
                  <a:pt x="1660" y="69"/>
                  <a:pt x="1660" y="69"/>
                  <a:pt x="1660" y="69"/>
                </a:cubicBezTo>
                <a:cubicBezTo>
                  <a:pt x="1660" y="69"/>
                  <a:pt x="1660" y="69"/>
                  <a:pt x="1660" y="69"/>
                </a:cubicBezTo>
                <a:cubicBezTo>
                  <a:pt x="1661" y="70"/>
                  <a:pt x="1660" y="70"/>
                  <a:pt x="1661" y="70"/>
                </a:cubicBezTo>
                <a:cubicBezTo>
                  <a:pt x="1661" y="70"/>
                  <a:pt x="1661" y="70"/>
                  <a:pt x="1661" y="70"/>
                </a:cubicBezTo>
                <a:cubicBezTo>
                  <a:pt x="1661" y="70"/>
                  <a:pt x="1661" y="70"/>
                  <a:pt x="1661" y="71"/>
                </a:cubicBezTo>
                <a:cubicBezTo>
                  <a:pt x="1661" y="71"/>
                  <a:pt x="1661" y="71"/>
                  <a:pt x="1661" y="71"/>
                </a:cubicBezTo>
                <a:cubicBezTo>
                  <a:pt x="1661" y="71"/>
                  <a:pt x="1661" y="71"/>
                  <a:pt x="1661" y="71"/>
                </a:cubicBezTo>
                <a:cubicBezTo>
                  <a:pt x="1661" y="71"/>
                  <a:pt x="1661" y="71"/>
                  <a:pt x="1661" y="71"/>
                </a:cubicBezTo>
                <a:cubicBezTo>
                  <a:pt x="1661" y="71"/>
                  <a:pt x="1661" y="71"/>
                  <a:pt x="1661" y="71"/>
                </a:cubicBezTo>
                <a:cubicBezTo>
                  <a:pt x="1662" y="71"/>
                  <a:pt x="1662" y="72"/>
                  <a:pt x="1662" y="72"/>
                </a:cubicBezTo>
                <a:cubicBezTo>
                  <a:pt x="1662" y="72"/>
                  <a:pt x="1662" y="72"/>
                  <a:pt x="1662" y="72"/>
                </a:cubicBezTo>
                <a:cubicBezTo>
                  <a:pt x="1662" y="72"/>
                  <a:pt x="1662" y="72"/>
                  <a:pt x="1662" y="73"/>
                </a:cubicBezTo>
                <a:cubicBezTo>
                  <a:pt x="1662" y="73"/>
                  <a:pt x="1662" y="73"/>
                  <a:pt x="1662" y="73"/>
                </a:cubicBezTo>
                <a:cubicBezTo>
                  <a:pt x="1662" y="73"/>
                  <a:pt x="1662" y="73"/>
                  <a:pt x="1662" y="73"/>
                </a:cubicBezTo>
                <a:cubicBezTo>
                  <a:pt x="1662" y="73"/>
                  <a:pt x="1662" y="73"/>
                  <a:pt x="1663" y="74"/>
                </a:cubicBezTo>
                <a:cubicBezTo>
                  <a:pt x="1662" y="74"/>
                  <a:pt x="1662" y="74"/>
                  <a:pt x="1662" y="74"/>
                </a:cubicBezTo>
                <a:cubicBezTo>
                  <a:pt x="1663" y="74"/>
                  <a:pt x="1663" y="74"/>
                  <a:pt x="1663" y="74"/>
                </a:cubicBezTo>
                <a:cubicBezTo>
                  <a:pt x="1663" y="74"/>
                  <a:pt x="1663" y="74"/>
                  <a:pt x="1663" y="74"/>
                </a:cubicBezTo>
                <a:cubicBezTo>
                  <a:pt x="1663" y="75"/>
                  <a:pt x="1663" y="75"/>
                  <a:pt x="1663" y="75"/>
                </a:cubicBezTo>
                <a:cubicBezTo>
                  <a:pt x="1663" y="75"/>
                  <a:pt x="1663" y="75"/>
                  <a:pt x="1663" y="75"/>
                </a:cubicBezTo>
                <a:cubicBezTo>
                  <a:pt x="1663" y="75"/>
                  <a:pt x="1663" y="75"/>
                  <a:pt x="1663" y="75"/>
                </a:cubicBezTo>
                <a:cubicBezTo>
                  <a:pt x="1663" y="76"/>
                  <a:pt x="1663" y="76"/>
                  <a:pt x="1664" y="76"/>
                </a:cubicBezTo>
                <a:cubicBezTo>
                  <a:pt x="1664" y="76"/>
                  <a:pt x="1664" y="76"/>
                  <a:pt x="1664" y="76"/>
                </a:cubicBezTo>
                <a:cubicBezTo>
                  <a:pt x="1664" y="76"/>
                  <a:pt x="1664" y="77"/>
                  <a:pt x="1664" y="77"/>
                </a:cubicBezTo>
                <a:cubicBezTo>
                  <a:pt x="1664" y="77"/>
                  <a:pt x="1664" y="77"/>
                  <a:pt x="1664" y="77"/>
                </a:cubicBezTo>
                <a:cubicBezTo>
                  <a:pt x="1664" y="77"/>
                  <a:pt x="1664" y="77"/>
                  <a:pt x="1664" y="77"/>
                </a:cubicBezTo>
                <a:cubicBezTo>
                  <a:pt x="1664" y="77"/>
                  <a:pt x="1664" y="77"/>
                  <a:pt x="1664" y="77"/>
                </a:cubicBezTo>
                <a:cubicBezTo>
                  <a:pt x="1664" y="78"/>
                  <a:pt x="1664" y="78"/>
                  <a:pt x="1665" y="78"/>
                </a:cubicBezTo>
                <a:cubicBezTo>
                  <a:pt x="1665" y="78"/>
                  <a:pt x="1665" y="78"/>
                  <a:pt x="1665" y="78"/>
                </a:cubicBezTo>
                <a:cubicBezTo>
                  <a:pt x="1665" y="79"/>
                  <a:pt x="1665" y="79"/>
                  <a:pt x="1665" y="79"/>
                </a:cubicBezTo>
                <a:cubicBezTo>
                  <a:pt x="1665" y="79"/>
                  <a:pt x="1665" y="79"/>
                  <a:pt x="1665" y="79"/>
                </a:cubicBezTo>
                <a:cubicBezTo>
                  <a:pt x="1665" y="79"/>
                  <a:pt x="1665" y="80"/>
                  <a:pt x="1665" y="80"/>
                </a:cubicBezTo>
                <a:cubicBezTo>
                  <a:pt x="1665" y="80"/>
                  <a:pt x="1665" y="80"/>
                  <a:pt x="1665" y="80"/>
                </a:cubicBezTo>
                <a:cubicBezTo>
                  <a:pt x="1665" y="80"/>
                  <a:pt x="1665" y="80"/>
                  <a:pt x="1666" y="81"/>
                </a:cubicBezTo>
                <a:cubicBezTo>
                  <a:pt x="1666" y="81"/>
                  <a:pt x="1666" y="81"/>
                  <a:pt x="1666" y="81"/>
                </a:cubicBezTo>
                <a:cubicBezTo>
                  <a:pt x="1666" y="81"/>
                  <a:pt x="1666" y="81"/>
                  <a:pt x="1666" y="81"/>
                </a:cubicBezTo>
                <a:cubicBezTo>
                  <a:pt x="1666" y="81"/>
                  <a:pt x="1666" y="81"/>
                  <a:pt x="1666" y="82"/>
                </a:cubicBezTo>
                <a:cubicBezTo>
                  <a:pt x="1666" y="82"/>
                  <a:pt x="1666" y="82"/>
                  <a:pt x="1666" y="82"/>
                </a:cubicBezTo>
                <a:cubicBezTo>
                  <a:pt x="1666" y="82"/>
                  <a:pt x="1666" y="82"/>
                  <a:pt x="1666" y="82"/>
                </a:cubicBezTo>
                <a:cubicBezTo>
                  <a:pt x="1666" y="82"/>
                  <a:pt x="1666" y="82"/>
                  <a:pt x="1666" y="82"/>
                </a:cubicBezTo>
                <a:cubicBezTo>
                  <a:pt x="1666" y="83"/>
                  <a:pt x="1666" y="83"/>
                  <a:pt x="1667" y="83"/>
                </a:cubicBezTo>
                <a:cubicBezTo>
                  <a:pt x="1667" y="83"/>
                  <a:pt x="1667" y="83"/>
                  <a:pt x="1667" y="83"/>
                </a:cubicBezTo>
                <a:cubicBezTo>
                  <a:pt x="1667" y="83"/>
                  <a:pt x="1667" y="84"/>
                  <a:pt x="1667" y="84"/>
                </a:cubicBezTo>
                <a:cubicBezTo>
                  <a:pt x="1667" y="84"/>
                  <a:pt x="1667" y="84"/>
                  <a:pt x="1667" y="84"/>
                </a:cubicBezTo>
                <a:cubicBezTo>
                  <a:pt x="1667" y="84"/>
                  <a:pt x="1667" y="85"/>
                  <a:pt x="1667" y="85"/>
                </a:cubicBezTo>
                <a:cubicBezTo>
                  <a:pt x="1667" y="85"/>
                  <a:pt x="1667" y="85"/>
                  <a:pt x="1667" y="85"/>
                </a:cubicBezTo>
                <a:cubicBezTo>
                  <a:pt x="1668" y="85"/>
                  <a:pt x="1667" y="85"/>
                  <a:pt x="1668" y="86"/>
                </a:cubicBezTo>
                <a:cubicBezTo>
                  <a:pt x="1668" y="85"/>
                  <a:pt x="1668" y="85"/>
                  <a:pt x="1668" y="85"/>
                </a:cubicBezTo>
                <a:cubicBezTo>
                  <a:pt x="1668" y="86"/>
                  <a:pt x="1668" y="86"/>
                  <a:pt x="1668" y="86"/>
                </a:cubicBezTo>
                <a:cubicBezTo>
                  <a:pt x="1668" y="86"/>
                  <a:pt x="1668" y="86"/>
                  <a:pt x="1668" y="86"/>
                </a:cubicBezTo>
                <a:cubicBezTo>
                  <a:pt x="1668" y="86"/>
                  <a:pt x="1668" y="86"/>
                  <a:pt x="1668" y="86"/>
                </a:cubicBezTo>
                <a:cubicBezTo>
                  <a:pt x="1668" y="87"/>
                  <a:pt x="1668" y="87"/>
                  <a:pt x="1668" y="87"/>
                </a:cubicBezTo>
                <a:cubicBezTo>
                  <a:pt x="1668" y="87"/>
                  <a:pt x="1668" y="87"/>
                  <a:pt x="1668" y="87"/>
                </a:cubicBezTo>
                <a:cubicBezTo>
                  <a:pt x="1669" y="87"/>
                  <a:pt x="1669" y="88"/>
                  <a:pt x="1669" y="88"/>
                </a:cubicBezTo>
                <a:cubicBezTo>
                  <a:pt x="1669" y="88"/>
                  <a:pt x="1669" y="88"/>
                  <a:pt x="1669" y="88"/>
                </a:cubicBezTo>
                <a:cubicBezTo>
                  <a:pt x="1669" y="88"/>
                  <a:pt x="1669" y="88"/>
                  <a:pt x="1669" y="89"/>
                </a:cubicBezTo>
                <a:cubicBezTo>
                  <a:pt x="1669" y="89"/>
                  <a:pt x="1669" y="89"/>
                  <a:pt x="1669" y="89"/>
                </a:cubicBezTo>
                <a:cubicBezTo>
                  <a:pt x="1669" y="89"/>
                  <a:pt x="1669" y="89"/>
                  <a:pt x="1669" y="89"/>
                </a:cubicBezTo>
                <a:cubicBezTo>
                  <a:pt x="1669" y="89"/>
                  <a:pt x="1669" y="89"/>
                  <a:pt x="1669" y="90"/>
                </a:cubicBezTo>
                <a:cubicBezTo>
                  <a:pt x="1669" y="90"/>
                  <a:pt x="1669" y="90"/>
                  <a:pt x="1669" y="90"/>
                </a:cubicBezTo>
                <a:cubicBezTo>
                  <a:pt x="1670" y="90"/>
                  <a:pt x="1670" y="90"/>
                  <a:pt x="1670" y="90"/>
                </a:cubicBezTo>
                <a:cubicBezTo>
                  <a:pt x="1670" y="90"/>
                  <a:pt x="1670" y="90"/>
                  <a:pt x="1670" y="90"/>
                </a:cubicBezTo>
                <a:cubicBezTo>
                  <a:pt x="1670" y="91"/>
                  <a:pt x="1670" y="91"/>
                  <a:pt x="1670" y="91"/>
                </a:cubicBezTo>
                <a:cubicBezTo>
                  <a:pt x="1670" y="91"/>
                  <a:pt x="1670" y="91"/>
                  <a:pt x="1670" y="91"/>
                </a:cubicBezTo>
                <a:cubicBezTo>
                  <a:pt x="1670" y="91"/>
                  <a:pt x="1670" y="92"/>
                  <a:pt x="1670" y="92"/>
                </a:cubicBezTo>
                <a:cubicBezTo>
                  <a:pt x="1671" y="92"/>
                  <a:pt x="1671" y="92"/>
                  <a:pt x="1671" y="92"/>
                </a:cubicBezTo>
                <a:cubicBezTo>
                  <a:pt x="1671" y="92"/>
                  <a:pt x="1671" y="93"/>
                  <a:pt x="1671" y="93"/>
                </a:cubicBezTo>
                <a:cubicBezTo>
                  <a:pt x="1671" y="93"/>
                  <a:pt x="1671" y="93"/>
                  <a:pt x="1671" y="93"/>
                </a:cubicBezTo>
                <a:cubicBezTo>
                  <a:pt x="1671" y="93"/>
                  <a:pt x="1671" y="93"/>
                  <a:pt x="1671" y="94"/>
                </a:cubicBezTo>
                <a:cubicBezTo>
                  <a:pt x="1671" y="94"/>
                  <a:pt x="1671" y="94"/>
                  <a:pt x="1671" y="94"/>
                </a:cubicBezTo>
                <a:cubicBezTo>
                  <a:pt x="1671" y="94"/>
                  <a:pt x="1671" y="94"/>
                  <a:pt x="1671" y="94"/>
                </a:cubicBezTo>
                <a:cubicBezTo>
                  <a:pt x="1672" y="94"/>
                  <a:pt x="1672" y="94"/>
                  <a:pt x="1672" y="94"/>
                </a:cubicBezTo>
                <a:cubicBezTo>
                  <a:pt x="1672" y="94"/>
                  <a:pt x="1672" y="94"/>
                  <a:pt x="1672" y="94"/>
                </a:cubicBezTo>
                <a:cubicBezTo>
                  <a:pt x="1672" y="95"/>
                  <a:pt x="1672" y="95"/>
                  <a:pt x="1672" y="95"/>
                </a:cubicBezTo>
                <a:cubicBezTo>
                  <a:pt x="1672" y="95"/>
                  <a:pt x="1672" y="95"/>
                  <a:pt x="1672" y="95"/>
                </a:cubicBezTo>
                <a:cubicBezTo>
                  <a:pt x="1672" y="95"/>
                  <a:pt x="1672" y="96"/>
                  <a:pt x="1672" y="96"/>
                </a:cubicBezTo>
                <a:cubicBezTo>
                  <a:pt x="1672" y="96"/>
                  <a:pt x="1672" y="96"/>
                  <a:pt x="1672" y="96"/>
                </a:cubicBezTo>
                <a:cubicBezTo>
                  <a:pt x="1672" y="96"/>
                  <a:pt x="1672" y="96"/>
                  <a:pt x="1673" y="97"/>
                </a:cubicBezTo>
                <a:cubicBezTo>
                  <a:pt x="1673" y="97"/>
                  <a:pt x="1673" y="97"/>
                  <a:pt x="1673" y="97"/>
                </a:cubicBezTo>
                <a:cubicBezTo>
                  <a:pt x="1673" y="97"/>
                  <a:pt x="1673" y="97"/>
                  <a:pt x="1673" y="97"/>
                </a:cubicBezTo>
                <a:cubicBezTo>
                  <a:pt x="1673" y="97"/>
                  <a:pt x="1673" y="97"/>
                  <a:pt x="1673" y="98"/>
                </a:cubicBezTo>
                <a:cubicBezTo>
                  <a:pt x="1673" y="98"/>
                  <a:pt x="1673" y="98"/>
                  <a:pt x="1673" y="98"/>
                </a:cubicBezTo>
                <a:cubicBezTo>
                  <a:pt x="1673" y="98"/>
                  <a:pt x="1673" y="98"/>
                  <a:pt x="1673" y="98"/>
                </a:cubicBezTo>
                <a:cubicBezTo>
                  <a:pt x="1673" y="98"/>
                  <a:pt x="1673" y="98"/>
                  <a:pt x="1673" y="98"/>
                </a:cubicBezTo>
                <a:cubicBezTo>
                  <a:pt x="1673" y="99"/>
                  <a:pt x="1673" y="99"/>
                  <a:pt x="1674" y="99"/>
                </a:cubicBezTo>
                <a:cubicBezTo>
                  <a:pt x="1674" y="99"/>
                  <a:pt x="1674" y="99"/>
                  <a:pt x="1674" y="99"/>
                </a:cubicBezTo>
                <a:cubicBezTo>
                  <a:pt x="1674" y="99"/>
                  <a:pt x="1674" y="100"/>
                  <a:pt x="1674" y="100"/>
                </a:cubicBezTo>
                <a:cubicBezTo>
                  <a:pt x="1674" y="100"/>
                  <a:pt x="1674" y="100"/>
                  <a:pt x="1674" y="100"/>
                </a:cubicBezTo>
                <a:cubicBezTo>
                  <a:pt x="1674" y="100"/>
                  <a:pt x="1674" y="101"/>
                  <a:pt x="1674" y="101"/>
                </a:cubicBezTo>
                <a:cubicBezTo>
                  <a:pt x="1674" y="101"/>
                  <a:pt x="1674" y="101"/>
                  <a:pt x="1674" y="101"/>
                </a:cubicBezTo>
                <a:cubicBezTo>
                  <a:pt x="1674" y="101"/>
                  <a:pt x="1674" y="101"/>
                  <a:pt x="1675" y="101"/>
                </a:cubicBezTo>
                <a:cubicBezTo>
                  <a:pt x="1675" y="101"/>
                  <a:pt x="1675" y="101"/>
                  <a:pt x="1675" y="101"/>
                </a:cubicBezTo>
                <a:cubicBezTo>
                  <a:pt x="1679" y="102"/>
                  <a:pt x="1683" y="102"/>
                  <a:pt x="1687" y="102"/>
                </a:cubicBezTo>
                <a:cubicBezTo>
                  <a:pt x="1688" y="102"/>
                  <a:pt x="1688" y="101"/>
                  <a:pt x="1688" y="101"/>
                </a:cubicBezTo>
                <a:cubicBezTo>
                  <a:pt x="1688" y="101"/>
                  <a:pt x="1688" y="101"/>
                  <a:pt x="1688" y="101"/>
                </a:cubicBezTo>
                <a:cubicBezTo>
                  <a:pt x="1688" y="101"/>
                  <a:pt x="1688" y="100"/>
                  <a:pt x="1687" y="100"/>
                </a:cubicBezTo>
                <a:cubicBezTo>
                  <a:pt x="1687" y="100"/>
                  <a:pt x="1687" y="100"/>
                  <a:pt x="1687" y="100"/>
                </a:cubicBezTo>
                <a:cubicBezTo>
                  <a:pt x="1687" y="100"/>
                  <a:pt x="1687" y="100"/>
                  <a:pt x="1687" y="99"/>
                </a:cubicBezTo>
                <a:cubicBezTo>
                  <a:pt x="1687" y="99"/>
                  <a:pt x="1687" y="99"/>
                  <a:pt x="1687" y="99"/>
                </a:cubicBezTo>
                <a:cubicBezTo>
                  <a:pt x="1687" y="99"/>
                  <a:pt x="1687" y="99"/>
                  <a:pt x="1687" y="99"/>
                </a:cubicBezTo>
                <a:cubicBezTo>
                  <a:pt x="1687" y="99"/>
                  <a:pt x="1687" y="99"/>
                  <a:pt x="1687" y="99"/>
                </a:cubicBezTo>
                <a:cubicBezTo>
                  <a:pt x="1687" y="99"/>
                  <a:pt x="1687" y="98"/>
                  <a:pt x="1686" y="98"/>
                </a:cubicBezTo>
                <a:cubicBezTo>
                  <a:pt x="1686" y="98"/>
                  <a:pt x="1686" y="98"/>
                  <a:pt x="1686" y="98"/>
                </a:cubicBezTo>
                <a:cubicBezTo>
                  <a:pt x="1686" y="98"/>
                  <a:pt x="1686" y="98"/>
                  <a:pt x="1686" y="97"/>
                </a:cubicBezTo>
                <a:cubicBezTo>
                  <a:pt x="1686" y="97"/>
                  <a:pt x="1686" y="97"/>
                  <a:pt x="1686" y="97"/>
                </a:cubicBezTo>
                <a:cubicBezTo>
                  <a:pt x="1686" y="97"/>
                  <a:pt x="1686" y="97"/>
                  <a:pt x="1686" y="97"/>
                </a:cubicBezTo>
                <a:cubicBezTo>
                  <a:pt x="1686" y="97"/>
                  <a:pt x="1686" y="97"/>
                  <a:pt x="1686" y="97"/>
                </a:cubicBezTo>
                <a:cubicBezTo>
                  <a:pt x="1686" y="96"/>
                  <a:pt x="1686" y="96"/>
                  <a:pt x="1685" y="96"/>
                </a:cubicBezTo>
                <a:cubicBezTo>
                  <a:pt x="1685" y="96"/>
                  <a:pt x="1685" y="96"/>
                  <a:pt x="1685" y="96"/>
                </a:cubicBezTo>
                <a:cubicBezTo>
                  <a:pt x="1685" y="96"/>
                  <a:pt x="1685" y="96"/>
                  <a:pt x="1685" y="96"/>
                </a:cubicBezTo>
                <a:cubicBezTo>
                  <a:pt x="1685" y="96"/>
                  <a:pt x="1685" y="95"/>
                  <a:pt x="1685" y="95"/>
                </a:cubicBezTo>
                <a:cubicBezTo>
                  <a:pt x="1685" y="95"/>
                  <a:pt x="1685" y="95"/>
                  <a:pt x="1685" y="95"/>
                </a:cubicBezTo>
                <a:cubicBezTo>
                  <a:pt x="1685" y="95"/>
                  <a:pt x="1685" y="94"/>
                  <a:pt x="1685" y="94"/>
                </a:cubicBezTo>
                <a:cubicBezTo>
                  <a:pt x="1685" y="94"/>
                  <a:pt x="1685" y="94"/>
                  <a:pt x="1685" y="94"/>
                </a:cubicBezTo>
                <a:cubicBezTo>
                  <a:pt x="1685" y="94"/>
                  <a:pt x="1685" y="94"/>
                  <a:pt x="1684" y="94"/>
                </a:cubicBezTo>
                <a:cubicBezTo>
                  <a:pt x="1684" y="94"/>
                  <a:pt x="1684" y="94"/>
                  <a:pt x="1684" y="94"/>
                </a:cubicBezTo>
                <a:cubicBezTo>
                  <a:pt x="1684" y="93"/>
                  <a:pt x="1684" y="93"/>
                  <a:pt x="1684" y="93"/>
                </a:cubicBezTo>
                <a:cubicBezTo>
                  <a:pt x="1684" y="93"/>
                  <a:pt x="1684" y="93"/>
                  <a:pt x="1684" y="93"/>
                </a:cubicBezTo>
                <a:cubicBezTo>
                  <a:pt x="1684" y="93"/>
                  <a:pt x="1684" y="92"/>
                  <a:pt x="1684" y="92"/>
                </a:cubicBezTo>
                <a:cubicBezTo>
                  <a:pt x="1684" y="92"/>
                  <a:pt x="1684" y="92"/>
                  <a:pt x="1684" y="92"/>
                </a:cubicBezTo>
                <a:cubicBezTo>
                  <a:pt x="1683" y="92"/>
                  <a:pt x="1684" y="92"/>
                  <a:pt x="1683" y="91"/>
                </a:cubicBezTo>
                <a:cubicBezTo>
                  <a:pt x="1683" y="91"/>
                  <a:pt x="1683" y="91"/>
                  <a:pt x="1683" y="91"/>
                </a:cubicBezTo>
                <a:cubicBezTo>
                  <a:pt x="1683" y="91"/>
                  <a:pt x="1683" y="91"/>
                  <a:pt x="1683" y="91"/>
                </a:cubicBezTo>
                <a:cubicBezTo>
                  <a:pt x="1683" y="91"/>
                  <a:pt x="1683" y="91"/>
                  <a:pt x="1683" y="91"/>
                </a:cubicBezTo>
                <a:cubicBezTo>
                  <a:pt x="1683" y="91"/>
                  <a:pt x="1683" y="90"/>
                  <a:pt x="1683" y="90"/>
                </a:cubicBezTo>
                <a:cubicBezTo>
                  <a:pt x="1683" y="90"/>
                  <a:pt x="1683" y="90"/>
                  <a:pt x="1683" y="90"/>
                </a:cubicBezTo>
                <a:cubicBezTo>
                  <a:pt x="1682" y="90"/>
                  <a:pt x="1682" y="90"/>
                  <a:pt x="1682" y="89"/>
                </a:cubicBezTo>
                <a:cubicBezTo>
                  <a:pt x="1682" y="89"/>
                  <a:pt x="1682" y="89"/>
                  <a:pt x="1682" y="89"/>
                </a:cubicBezTo>
                <a:cubicBezTo>
                  <a:pt x="1682" y="89"/>
                  <a:pt x="1682" y="89"/>
                  <a:pt x="1682" y="89"/>
                </a:cubicBezTo>
                <a:cubicBezTo>
                  <a:pt x="1682" y="89"/>
                  <a:pt x="1682" y="89"/>
                  <a:pt x="1682" y="89"/>
                </a:cubicBezTo>
                <a:cubicBezTo>
                  <a:pt x="1682" y="88"/>
                  <a:pt x="1682" y="88"/>
                  <a:pt x="1682" y="88"/>
                </a:cubicBezTo>
                <a:cubicBezTo>
                  <a:pt x="1682" y="88"/>
                  <a:pt x="1682" y="88"/>
                  <a:pt x="1682" y="88"/>
                </a:cubicBezTo>
                <a:cubicBezTo>
                  <a:pt x="1682" y="88"/>
                  <a:pt x="1682" y="88"/>
                  <a:pt x="1682" y="88"/>
                </a:cubicBezTo>
                <a:cubicBezTo>
                  <a:pt x="1681" y="87"/>
                  <a:pt x="1681" y="87"/>
                  <a:pt x="1681" y="87"/>
                </a:cubicBezTo>
                <a:cubicBezTo>
                  <a:pt x="1681" y="87"/>
                  <a:pt x="1681" y="87"/>
                  <a:pt x="1681" y="87"/>
                </a:cubicBezTo>
                <a:cubicBezTo>
                  <a:pt x="1681" y="87"/>
                  <a:pt x="1681" y="86"/>
                  <a:pt x="1681" y="86"/>
                </a:cubicBezTo>
                <a:cubicBezTo>
                  <a:pt x="1681" y="86"/>
                  <a:pt x="1681" y="86"/>
                  <a:pt x="1681" y="86"/>
                </a:cubicBezTo>
                <a:cubicBezTo>
                  <a:pt x="1681" y="86"/>
                  <a:pt x="1681" y="86"/>
                  <a:pt x="1681" y="86"/>
                </a:cubicBezTo>
                <a:cubicBezTo>
                  <a:pt x="1681" y="86"/>
                  <a:pt x="1681" y="86"/>
                  <a:pt x="1681" y="86"/>
                </a:cubicBezTo>
                <a:cubicBezTo>
                  <a:pt x="1680" y="85"/>
                  <a:pt x="1680" y="85"/>
                  <a:pt x="1680" y="85"/>
                </a:cubicBezTo>
                <a:cubicBezTo>
                  <a:pt x="1680" y="85"/>
                  <a:pt x="1680" y="85"/>
                  <a:pt x="1680" y="85"/>
                </a:cubicBezTo>
                <a:cubicBezTo>
                  <a:pt x="1680" y="85"/>
                  <a:pt x="1680" y="84"/>
                  <a:pt x="1680" y="84"/>
                </a:cubicBezTo>
                <a:cubicBezTo>
                  <a:pt x="1680" y="84"/>
                  <a:pt x="1680" y="84"/>
                  <a:pt x="1680" y="84"/>
                </a:cubicBezTo>
                <a:cubicBezTo>
                  <a:pt x="1680" y="84"/>
                  <a:pt x="1680" y="84"/>
                  <a:pt x="1680" y="83"/>
                </a:cubicBezTo>
                <a:cubicBezTo>
                  <a:pt x="1680" y="83"/>
                  <a:pt x="1680" y="83"/>
                  <a:pt x="1680" y="83"/>
                </a:cubicBezTo>
                <a:cubicBezTo>
                  <a:pt x="1679" y="83"/>
                  <a:pt x="1679" y="83"/>
                  <a:pt x="1679" y="83"/>
                </a:cubicBezTo>
                <a:cubicBezTo>
                  <a:pt x="1679" y="83"/>
                  <a:pt x="1679" y="83"/>
                  <a:pt x="1679" y="83"/>
                </a:cubicBezTo>
                <a:cubicBezTo>
                  <a:pt x="1679" y="83"/>
                  <a:pt x="1679" y="82"/>
                  <a:pt x="1679" y="82"/>
                </a:cubicBezTo>
                <a:cubicBezTo>
                  <a:pt x="1679" y="82"/>
                  <a:pt x="1679" y="82"/>
                  <a:pt x="1679" y="82"/>
                </a:cubicBezTo>
                <a:cubicBezTo>
                  <a:pt x="1679" y="82"/>
                  <a:pt x="1679" y="82"/>
                  <a:pt x="1679" y="81"/>
                </a:cubicBezTo>
                <a:cubicBezTo>
                  <a:pt x="1678" y="81"/>
                  <a:pt x="1678" y="81"/>
                  <a:pt x="1678" y="81"/>
                </a:cubicBezTo>
                <a:cubicBezTo>
                  <a:pt x="1678" y="81"/>
                  <a:pt x="1678" y="81"/>
                  <a:pt x="1678" y="81"/>
                </a:cubicBezTo>
                <a:cubicBezTo>
                  <a:pt x="1678" y="81"/>
                  <a:pt x="1678" y="81"/>
                  <a:pt x="1678" y="81"/>
                </a:cubicBezTo>
                <a:cubicBezTo>
                  <a:pt x="1678" y="81"/>
                  <a:pt x="1678" y="81"/>
                  <a:pt x="1678" y="80"/>
                </a:cubicBezTo>
                <a:cubicBezTo>
                  <a:pt x="1678" y="80"/>
                  <a:pt x="1678" y="80"/>
                  <a:pt x="1678" y="80"/>
                </a:cubicBezTo>
                <a:cubicBezTo>
                  <a:pt x="1678" y="80"/>
                  <a:pt x="1678" y="80"/>
                  <a:pt x="1678" y="80"/>
                </a:cubicBezTo>
                <a:cubicBezTo>
                  <a:pt x="1678" y="79"/>
                  <a:pt x="1678" y="79"/>
                  <a:pt x="1677" y="79"/>
                </a:cubicBezTo>
                <a:cubicBezTo>
                  <a:pt x="1677" y="79"/>
                  <a:pt x="1677" y="79"/>
                  <a:pt x="1677" y="79"/>
                </a:cubicBezTo>
                <a:cubicBezTo>
                  <a:pt x="1677" y="79"/>
                  <a:pt x="1677" y="78"/>
                  <a:pt x="1677" y="78"/>
                </a:cubicBezTo>
                <a:cubicBezTo>
                  <a:pt x="1677" y="78"/>
                  <a:pt x="1677" y="78"/>
                  <a:pt x="1677" y="78"/>
                </a:cubicBezTo>
                <a:cubicBezTo>
                  <a:pt x="1677" y="78"/>
                  <a:pt x="1677" y="78"/>
                  <a:pt x="1677" y="78"/>
                </a:cubicBezTo>
                <a:cubicBezTo>
                  <a:pt x="1677" y="78"/>
                  <a:pt x="1677" y="78"/>
                  <a:pt x="1677" y="78"/>
                </a:cubicBezTo>
                <a:cubicBezTo>
                  <a:pt x="1677" y="77"/>
                  <a:pt x="1677" y="77"/>
                  <a:pt x="1676" y="77"/>
                </a:cubicBezTo>
                <a:cubicBezTo>
                  <a:pt x="1676" y="77"/>
                  <a:pt x="1676" y="77"/>
                  <a:pt x="1676" y="77"/>
                </a:cubicBezTo>
                <a:cubicBezTo>
                  <a:pt x="1676" y="77"/>
                  <a:pt x="1676" y="76"/>
                  <a:pt x="1676" y="76"/>
                </a:cubicBezTo>
                <a:cubicBezTo>
                  <a:pt x="1676" y="76"/>
                  <a:pt x="1676" y="76"/>
                  <a:pt x="1676" y="76"/>
                </a:cubicBezTo>
                <a:cubicBezTo>
                  <a:pt x="1676" y="76"/>
                  <a:pt x="1676" y="76"/>
                  <a:pt x="1676" y="75"/>
                </a:cubicBezTo>
                <a:cubicBezTo>
                  <a:pt x="1676" y="75"/>
                  <a:pt x="1676" y="75"/>
                  <a:pt x="1676" y="75"/>
                </a:cubicBezTo>
                <a:cubicBezTo>
                  <a:pt x="1675" y="75"/>
                  <a:pt x="1676" y="75"/>
                  <a:pt x="1675" y="75"/>
                </a:cubicBezTo>
                <a:cubicBezTo>
                  <a:pt x="1675" y="75"/>
                  <a:pt x="1675" y="75"/>
                  <a:pt x="1675" y="75"/>
                </a:cubicBezTo>
                <a:cubicBezTo>
                  <a:pt x="1675" y="75"/>
                  <a:pt x="1675" y="74"/>
                  <a:pt x="1675" y="74"/>
                </a:cubicBezTo>
                <a:cubicBezTo>
                  <a:pt x="1675" y="74"/>
                  <a:pt x="1675" y="74"/>
                  <a:pt x="1675" y="74"/>
                </a:cubicBezTo>
                <a:cubicBezTo>
                  <a:pt x="1675" y="74"/>
                  <a:pt x="1675" y="74"/>
                  <a:pt x="1675" y="74"/>
                </a:cubicBezTo>
                <a:cubicBezTo>
                  <a:pt x="1675" y="74"/>
                  <a:pt x="1675" y="73"/>
                  <a:pt x="1675" y="73"/>
                </a:cubicBezTo>
                <a:cubicBezTo>
                  <a:pt x="1675" y="73"/>
                  <a:pt x="1675" y="73"/>
                  <a:pt x="1675" y="73"/>
                </a:cubicBezTo>
                <a:cubicBezTo>
                  <a:pt x="1674" y="73"/>
                  <a:pt x="1675" y="72"/>
                  <a:pt x="1674" y="72"/>
                </a:cubicBezTo>
                <a:cubicBezTo>
                  <a:pt x="1674" y="72"/>
                  <a:pt x="1674" y="72"/>
                  <a:pt x="1674" y="72"/>
                </a:cubicBezTo>
                <a:cubicBezTo>
                  <a:pt x="1674" y="72"/>
                  <a:pt x="1674" y="72"/>
                  <a:pt x="1674" y="72"/>
                </a:cubicBezTo>
                <a:cubicBezTo>
                  <a:pt x="1674" y="72"/>
                  <a:pt x="1674" y="72"/>
                  <a:pt x="1674" y="72"/>
                </a:cubicBezTo>
                <a:cubicBezTo>
                  <a:pt x="1674" y="71"/>
                  <a:pt x="1674" y="71"/>
                  <a:pt x="1674" y="71"/>
                </a:cubicBezTo>
                <a:cubicBezTo>
                  <a:pt x="1674" y="71"/>
                  <a:pt x="1674" y="71"/>
                  <a:pt x="1674" y="71"/>
                </a:cubicBezTo>
                <a:cubicBezTo>
                  <a:pt x="1673" y="71"/>
                  <a:pt x="1673" y="70"/>
                  <a:pt x="1673" y="70"/>
                </a:cubicBezTo>
                <a:cubicBezTo>
                  <a:pt x="1673" y="70"/>
                  <a:pt x="1673" y="70"/>
                  <a:pt x="1673" y="70"/>
                </a:cubicBezTo>
                <a:cubicBezTo>
                  <a:pt x="1673" y="70"/>
                  <a:pt x="1673" y="70"/>
                  <a:pt x="1673" y="69"/>
                </a:cubicBezTo>
                <a:cubicBezTo>
                  <a:pt x="1673" y="70"/>
                  <a:pt x="1673" y="70"/>
                  <a:pt x="1673" y="70"/>
                </a:cubicBezTo>
                <a:cubicBezTo>
                  <a:pt x="1673" y="69"/>
                  <a:pt x="1673" y="69"/>
                  <a:pt x="1673" y="69"/>
                </a:cubicBezTo>
                <a:cubicBezTo>
                  <a:pt x="1673" y="69"/>
                  <a:pt x="1673" y="69"/>
                  <a:pt x="1673" y="69"/>
                </a:cubicBezTo>
                <a:cubicBezTo>
                  <a:pt x="1672" y="69"/>
                  <a:pt x="1672" y="68"/>
                  <a:pt x="1672" y="68"/>
                </a:cubicBezTo>
                <a:cubicBezTo>
                  <a:pt x="1672" y="68"/>
                  <a:pt x="1672" y="68"/>
                  <a:pt x="1672" y="68"/>
                </a:cubicBezTo>
                <a:cubicBezTo>
                  <a:pt x="1672" y="68"/>
                  <a:pt x="1672" y="68"/>
                  <a:pt x="1672" y="67"/>
                </a:cubicBezTo>
                <a:cubicBezTo>
                  <a:pt x="1672" y="67"/>
                  <a:pt x="1672" y="67"/>
                  <a:pt x="1672" y="67"/>
                </a:cubicBezTo>
                <a:cubicBezTo>
                  <a:pt x="1672" y="67"/>
                  <a:pt x="1672" y="67"/>
                  <a:pt x="1671" y="67"/>
                </a:cubicBezTo>
                <a:cubicBezTo>
                  <a:pt x="1671" y="67"/>
                  <a:pt x="1671" y="67"/>
                  <a:pt x="1671" y="67"/>
                </a:cubicBezTo>
                <a:cubicBezTo>
                  <a:pt x="1671" y="67"/>
                  <a:pt x="1671" y="66"/>
                  <a:pt x="1671" y="66"/>
                </a:cubicBezTo>
                <a:cubicBezTo>
                  <a:pt x="1671" y="66"/>
                  <a:pt x="1671" y="66"/>
                  <a:pt x="1671" y="66"/>
                </a:cubicBezTo>
                <a:cubicBezTo>
                  <a:pt x="1671" y="66"/>
                  <a:pt x="1671" y="66"/>
                  <a:pt x="1671" y="66"/>
                </a:cubicBezTo>
                <a:cubicBezTo>
                  <a:pt x="1671" y="66"/>
                  <a:pt x="1671" y="66"/>
                  <a:pt x="1671" y="66"/>
                </a:cubicBezTo>
                <a:cubicBezTo>
                  <a:pt x="1671" y="65"/>
                  <a:pt x="1671" y="65"/>
                  <a:pt x="1670" y="65"/>
                </a:cubicBezTo>
                <a:cubicBezTo>
                  <a:pt x="1670" y="65"/>
                  <a:pt x="1670" y="65"/>
                  <a:pt x="1670" y="65"/>
                </a:cubicBezTo>
                <a:cubicBezTo>
                  <a:pt x="1670" y="65"/>
                  <a:pt x="1670" y="65"/>
                  <a:pt x="1670" y="65"/>
                </a:cubicBezTo>
                <a:cubicBezTo>
                  <a:pt x="1670" y="65"/>
                  <a:pt x="1670" y="65"/>
                  <a:pt x="1670" y="65"/>
                </a:cubicBezTo>
                <a:cubicBezTo>
                  <a:pt x="1670" y="64"/>
                  <a:pt x="1670" y="64"/>
                  <a:pt x="1670" y="64"/>
                </a:cubicBezTo>
                <a:cubicBezTo>
                  <a:pt x="1670" y="64"/>
                  <a:pt x="1670" y="64"/>
                  <a:pt x="1670" y="64"/>
                </a:cubicBezTo>
                <a:cubicBezTo>
                  <a:pt x="1670" y="64"/>
                  <a:pt x="1670" y="64"/>
                  <a:pt x="1669" y="64"/>
                </a:cubicBezTo>
                <a:cubicBezTo>
                  <a:pt x="1669" y="64"/>
                  <a:pt x="1669" y="64"/>
                  <a:pt x="1669" y="64"/>
                </a:cubicBezTo>
                <a:cubicBezTo>
                  <a:pt x="1669" y="63"/>
                  <a:pt x="1669" y="63"/>
                  <a:pt x="1669" y="63"/>
                </a:cubicBezTo>
                <a:cubicBezTo>
                  <a:pt x="1669" y="63"/>
                  <a:pt x="1669" y="63"/>
                  <a:pt x="1669" y="63"/>
                </a:cubicBezTo>
                <a:cubicBezTo>
                  <a:pt x="1669" y="63"/>
                  <a:pt x="1669"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1"/>
                  <a:pt x="1667" y="61"/>
                  <a:pt x="1667" y="61"/>
                </a:cubicBezTo>
                <a:cubicBezTo>
                  <a:pt x="1667" y="61"/>
                  <a:pt x="1667" y="61"/>
                  <a:pt x="1667" y="61"/>
                </a:cubicBezTo>
                <a:cubicBezTo>
                  <a:pt x="1667" y="61"/>
                  <a:pt x="1667" y="61"/>
                  <a:pt x="1667" y="61"/>
                </a:cubicBezTo>
                <a:cubicBezTo>
                  <a:pt x="1667" y="61"/>
                  <a:pt x="1667" y="61"/>
                  <a:pt x="1667" y="61"/>
                </a:cubicBezTo>
                <a:cubicBezTo>
                  <a:pt x="1667" y="60"/>
                  <a:pt x="1666" y="60"/>
                  <a:pt x="1666" y="60"/>
                </a:cubicBezTo>
                <a:cubicBezTo>
                  <a:pt x="1666" y="60"/>
                  <a:pt x="1666" y="60"/>
                  <a:pt x="1666" y="60"/>
                </a:cubicBezTo>
                <a:cubicBezTo>
                  <a:pt x="1666" y="60"/>
                  <a:pt x="1666" y="60"/>
                  <a:pt x="1666" y="60"/>
                </a:cubicBezTo>
                <a:cubicBezTo>
                  <a:pt x="1666" y="60"/>
                  <a:pt x="1666" y="60"/>
                  <a:pt x="1666" y="60"/>
                </a:cubicBezTo>
                <a:cubicBezTo>
                  <a:pt x="1665" y="60"/>
                  <a:pt x="1665" y="60"/>
                  <a:pt x="1665" y="59"/>
                </a:cubicBezTo>
                <a:cubicBezTo>
                  <a:pt x="1665" y="59"/>
                  <a:pt x="1665" y="59"/>
                  <a:pt x="1665" y="59"/>
                </a:cubicBezTo>
                <a:cubicBezTo>
                  <a:pt x="1665" y="59"/>
                  <a:pt x="1664" y="59"/>
                  <a:pt x="1664" y="59"/>
                </a:cubicBezTo>
                <a:cubicBezTo>
                  <a:pt x="1664" y="59"/>
                  <a:pt x="1664" y="59"/>
                  <a:pt x="1664" y="59"/>
                </a:cubicBezTo>
                <a:cubicBezTo>
                  <a:pt x="1664" y="59"/>
                  <a:pt x="1664" y="59"/>
                  <a:pt x="1665" y="58"/>
                </a:cubicBezTo>
                <a:cubicBezTo>
                  <a:pt x="1665" y="58"/>
                  <a:pt x="1665" y="58"/>
                  <a:pt x="1665" y="58"/>
                </a:cubicBezTo>
                <a:cubicBezTo>
                  <a:pt x="1665" y="58"/>
                  <a:pt x="1665" y="58"/>
                  <a:pt x="1666" y="58"/>
                </a:cubicBezTo>
                <a:cubicBezTo>
                  <a:pt x="1666" y="58"/>
                  <a:pt x="1666" y="58"/>
                  <a:pt x="1666" y="58"/>
                </a:cubicBezTo>
                <a:cubicBezTo>
                  <a:pt x="1666" y="58"/>
                  <a:pt x="1666" y="58"/>
                  <a:pt x="1666" y="58"/>
                </a:cubicBezTo>
                <a:cubicBezTo>
                  <a:pt x="1666" y="58"/>
                  <a:pt x="1666" y="58"/>
                  <a:pt x="1667" y="58"/>
                </a:cubicBezTo>
                <a:close/>
                <a:moveTo>
                  <a:pt x="1433" y="7"/>
                </a:moveTo>
                <a:cubicBezTo>
                  <a:pt x="1433" y="7"/>
                  <a:pt x="1433" y="7"/>
                  <a:pt x="1433" y="7"/>
                </a:cubicBezTo>
                <a:cubicBezTo>
                  <a:pt x="1433" y="7"/>
                  <a:pt x="1433" y="7"/>
                  <a:pt x="1433" y="7"/>
                </a:cubicBezTo>
                <a:cubicBezTo>
                  <a:pt x="1432" y="7"/>
                  <a:pt x="1432" y="7"/>
                  <a:pt x="1432" y="7"/>
                </a:cubicBezTo>
                <a:cubicBezTo>
                  <a:pt x="1432" y="7"/>
                  <a:pt x="1432" y="7"/>
                  <a:pt x="1431" y="7"/>
                </a:cubicBezTo>
                <a:cubicBezTo>
                  <a:pt x="1431" y="7"/>
                  <a:pt x="1431" y="7"/>
                  <a:pt x="1431" y="8"/>
                </a:cubicBezTo>
                <a:cubicBezTo>
                  <a:pt x="1431" y="8"/>
                  <a:pt x="1431" y="8"/>
                  <a:pt x="1431" y="8"/>
                </a:cubicBezTo>
                <a:cubicBezTo>
                  <a:pt x="1430" y="8"/>
                  <a:pt x="1430" y="8"/>
                  <a:pt x="1430" y="8"/>
                </a:cubicBezTo>
                <a:cubicBezTo>
                  <a:pt x="1430" y="8"/>
                  <a:pt x="1430" y="8"/>
                  <a:pt x="1430" y="8"/>
                </a:cubicBezTo>
                <a:cubicBezTo>
                  <a:pt x="1429" y="8"/>
                  <a:pt x="1429" y="8"/>
                  <a:pt x="1429" y="8"/>
                </a:cubicBezTo>
                <a:cubicBezTo>
                  <a:pt x="1429" y="8"/>
                  <a:pt x="1429" y="8"/>
                  <a:pt x="1429" y="8"/>
                </a:cubicBezTo>
                <a:cubicBezTo>
                  <a:pt x="1429" y="8"/>
                  <a:pt x="1428" y="8"/>
                  <a:pt x="1428" y="9"/>
                </a:cubicBezTo>
                <a:cubicBezTo>
                  <a:pt x="1428" y="9"/>
                  <a:pt x="1428" y="9"/>
                  <a:pt x="1428" y="9"/>
                </a:cubicBezTo>
                <a:cubicBezTo>
                  <a:pt x="1428" y="9"/>
                  <a:pt x="1428" y="9"/>
                  <a:pt x="1428" y="9"/>
                </a:cubicBezTo>
                <a:cubicBezTo>
                  <a:pt x="1428" y="9"/>
                  <a:pt x="1428" y="9"/>
                  <a:pt x="1428" y="9"/>
                </a:cubicBezTo>
                <a:cubicBezTo>
                  <a:pt x="1427" y="9"/>
                  <a:pt x="1427" y="9"/>
                  <a:pt x="1427" y="9"/>
                </a:cubicBezTo>
                <a:cubicBezTo>
                  <a:pt x="1427" y="9"/>
                  <a:pt x="1427" y="9"/>
                  <a:pt x="1427" y="9"/>
                </a:cubicBezTo>
                <a:cubicBezTo>
                  <a:pt x="1427" y="9"/>
                  <a:pt x="1427" y="10"/>
                  <a:pt x="1426" y="10"/>
                </a:cubicBezTo>
                <a:cubicBezTo>
                  <a:pt x="1426" y="10"/>
                  <a:pt x="1426" y="10"/>
                  <a:pt x="1426" y="10"/>
                </a:cubicBezTo>
                <a:cubicBezTo>
                  <a:pt x="1426" y="10"/>
                  <a:pt x="1426" y="10"/>
                  <a:pt x="1426" y="10"/>
                </a:cubicBezTo>
                <a:cubicBezTo>
                  <a:pt x="1426" y="10"/>
                  <a:pt x="1426" y="10"/>
                  <a:pt x="1426" y="10"/>
                </a:cubicBezTo>
                <a:cubicBezTo>
                  <a:pt x="1426" y="10"/>
                  <a:pt x="1425" y="10"/>
                  <a:pt x="1425" y="10"/>
                </a:cubicBezTo>
                <a:cubicBezTo>
                  <a:pt x="1425" y="10"/>
                  <a:pt x="1425" y="10"/>
                  <a:pt x="1425" y="10"/>
                </a:cubicBezTo>
                <a:cubicBezTo>
                  <a:pt x="1425" y="10"/>
                  <a:pt x="1425" y="11"/>
                  <a:pt x="1425" y="11"/>
                </a:cubicBezTo>
                <a:cubicBezTo>
                  <a:pt x="1425" y="11"/>
                  <a:pt x="1425" y="11"/>
                  <a:pt x="1425" y="11"/>
                </a:cubicBezTo>
                <a:cubicBezTo>
                  <a:pt x="1425" y="11"/>
                  <a:pt x="1424" y="11"/>
                  <a:pt x="1424" y="11"/>
                </a:cubicBezTo>
                <a:cubicBezTo>
                  <a:pt x="1424" y="11"/>
                  <a:pt x="1424" y="11"/>
                  <a:pt x="1424" y="11"/>
                </a:cubicBezTo>
                <a:cubicBezTo>
                  <a:pt x="1424" y="11"/>
                  <a:pt x="1424" y="11"/>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1" y="14"/>
                  <a:pt x="1421" y="14"/>
                  <a:pt x="1421" y="14"/>
                </a:cubicBezTo>
                <a:cubicBezTo>
                  <a:pt x="1421" y="14"/>
                  <a:pt x="1421" y="14"/>
                  <a:pt x="1421" y="14"/>
                </a:cubicBezTo>
                <a:cubicBezTo>
                  <a:pt x="1421" y="14"/>
                  <a:pt x="1421" y="14"/>
                  <a:pt x="1421" y="14"/>
                </a:cubicBezTo>
                <a:cubicBezTo>
                  <a:pt x="1421" y="14"/>
                  <a:pt x="1421" y="14"/>
                  <a:pt x="1421" y="14"/>
                </a:cubicBezTo>
                <a:cubicBezTo>
                  <a:pt x="1421" y="14"/>
                  <a:pt x="1421" y="14"/>
                  <a:pt x="1421" y="15"/>
                </a:cubicBezTo>
                <a:cubicBezTo>
                  <a:pt x="1421" y="15"/>
                  <a:pt x="1421" y="15"/>
                  <a:pt x="1421" y="15"/>
                </a:cubicBezTo>
                <a:cubicBezTo>
                  <a:pt x="1420" y="15"/>
                  <a:pt x="1420" y="15"/>
                  <a:pt x="1420" y="15"/>
                </a:cubicBezTo>
                <a:cubicBezTo>
                  <a:pt x="1420" y="15"/>
                  <a:pt x="1420" y="15"/>
                  <a:pt x="1420" y="15"/>
                </a:cubicBezTo>
                <a:cubicBezTo>
                  <a:pt x="1420" y="15"/>
                  <a:pt x="1420" y="16"/>
                  <a:pt x="1419" y="16"/>
                </a:cubicBezTo>
                <a:cubicBezTo>
                  <a:pt x="1419" y="16"/>
                  <a:pt x="1419" y="16"/>
                  <a:pt x="1419" y="16"/>
                </a:cubicBezTo>
                <a:cubicBezTo>
                  <a:pt x="1419" y="16"/>
                  <a:pt x="1419" y="16"/>
                  <a:pt x="1419" y="16"/>
                </a:cubicBezTo>
                <a:cubicBezTo>
                  <a:pt x="1419" y="16"/>
                  <a:pt x="1419" y="16"/>
                  <a:pt x="1419" y="16"/>
                </a:cubicBezTo>
                <a:cubicBezTo>
                  <a:pt x="1419" y="16"/>
                  <a:pt x="1419" y="16"/>
                  <a:pt x="1419" y="17"/>
                </a:cubicBezTo>
                <a:cubicBezTo>
                  <a:pt x="1419" y="17"/>
                  <a:pt x="1419" y="17"/>
                  <a:pt x="1419" y="17"/>
                </a:cubicBezTo>
                <a:cubicBezTo>
                  <a:pt x="1419" y="17"/>
                  <a:pt x="1419" y="17"/>
                  <a:pt x="1418" y="17"/>
                </a:cubicBezTo>
                <a:cubicBezTo>
                  <a:pt x="1418" y="17"/>
                  <a:pt x="1418" y="17"/>
                  <a:pt x="1418" y="17"/>
                </a:cubicBezTo>
                <a:cubicBezTo>
                  <a:pt x="1418" y="17"/>
                  <a:pt x="1418" y="18"/>
                  <a:pt x="1418" y="18"/>
                </a:cubicBezTo>
                <a:cubicBezTo>
                  <a:pt x="1418" y="18"/>
                  <a:pt x="1418" y="18"/>
                  <a:pt x="1418" y="18"/>
                </a:cubicBezTo>
                <a:cubicBezTo>
                  <a:pt x="1418" y="18"/>
                  <a:pt x="1418" y="18"/>
                  <a:pt x="1418" y="18"/>
                </a:cubicBezTo>
                <a:cubicBezTo>
                  <a:pt x="1418" y="18"/>
                  <a:pt x="1418" y="18"/>
                  <a:pt x="1418" y="18"/>
                </a:cubicBezTo>
                <a:cubicBezTo>
                  <a:pt x="1418" y="18"/>
                  <a:pt x="1417" y="19"/>
                  <a:pt x="1417" y="19"/>
                </a:cubicBezTo>
                <a:cubicBezTo>
                  <a:pt x="1417" y="19"/>
                  <a:pt x="1417" y="19"/>
                  <a:pt x="1417" y="19"/>
                </a:cubicBezTo>
                <a:cubicBezTo>
                  <a:pt x="1417" y="19"/>
                  <a:pt x="1417" y="19"/>
                  <a:pt x="1417" y="19"/>
                </a:cubicBezTo>
                <a:cubicBezTo>
                  <a:pt x="1417" y="19"/>
                  <a:pt x="1417" y="19"/>
                  <a:pt x="1417" y="19"/>
                </a:cubicBezTo>
                <a:cubicBezTo>
                  <a:pt x="1417" y="20"/>
                  <a:pt x="1417" y="20"/>
                  <a:pt x="1417" y="20"/>
                </a:cubicBezTo>
                <a:cubicBezTo>
                  <a:pt x="1417" y="20"/>
                  <a:pt x="1417" y="20"/>
                  <a:pt x="1417" y="20"/>
                </a:cubicBezTo>
                <a:cubicBezTo>
                  <a:pt x="1417" y="20"/>
                  <a:pt x="1416" y="20"/>
                  <a:pt x="1416" y="21"/>
                </a:cubicBezTo>
                <a:cubicBezTo>
                  <a:pt x="1416" y="21"/>
                  <a:pt x="1416" y="21"/>
                  <a:pt x="1416" y="21"/>
                </a:cubicBezTo>
                <a:cubicBezTo>
                  <a:pt x="1416" y="21"/>
                  <a:pt x="1416" y="21"/>
                  <a:pt x="1416" y="21"/>
                </a:cubicBezTo>
                <a:cubicBezTo>
                  <a:pt x="1416" y="21"/>
                  <a:pt x="1416" y="21"/>
                  <a:pt x="1416" y="21"/>
                </a:cubicBezTo>
                <a:cubicBezTo>
                  <a:pt x="1416" y="21"/>
                  <a:pt x="1416" y="21"/>
                  <a:pt x="1416" y="21"/>
                </a:cubicBezTo>
                <a:cubicBezTo>
                  <a:pt x="1416" y="21"/>
                  <a:pt x="1416" y="22"/>
                  <a:pt x="1416" y="22"/>
                </a:cubicBezTo>
                <a:cubicBezTo>
                  <a:pt x="1416" y="22"/>
                  <a:pt x="1416" y="22"/>
                  <a:pt x="1416" y="22"/>
                </a:cubicBezTo>
                <a:cubicBezTo>
                  <a:pt x="1415" y="22"/>
                  <a:pt x="1415" y="22"/>
                  <a:pt x="1415" y="23"/>
                </a:cubicBezTo>
                <a:cubicBezTo>
                  <a:pt x="1415" y="23"/>
                  <a:pt x="1415" y="23"/>
                  <a:pt x="1415" y="23"/>
                </a:cubicBezTo>
                <a:cubicBezTo>
                  <a:pt x="1415" y="23"/>
                  <a:pt x="1415" y="23"/>
                  <a:pt x="1415" y="23"/>
                </a:cubicBezTo>
                <a:cubicBezTo>
                  <a:pt x="1415" y="23"/>
                  <a:pt x="1415" y="23"/>
                  <a:pt x="1415" y="23"/>
                </a:cubicBezTo>
                <a:cubicBezTo>
                  <a:pt x="1415" y="24"/>
                  <a:pt x="1415" y="24"/>
                  <a:pt x="1415" y="24"/>
                </a:cubicBezTo>
                <a:cubicBezTo>
                  <a:pt x="1415" y="24"/>
                  <a:pt x="1415" y="24"/>
                  <a:pt x="1415" y="24"/>
                </a:cubicBezTo>
                <a:cubicBezTo>
                  <a:pt x="1415" y="24"/>
                  <a:pt x="1415" y="24"/>
                  <a:pt x="1415" y="24"/>
                </a:cubicBezTo>
                <a:cubicBezTo>
                  <a:pt x="1414" y="24"/>
                  <a:pt x="1414" y="25"/>
                  <a:pt x="1414" y="25"/>
                </a:cubicBezTo>
                <a:cubicBezTo>
                  <a:pt x="1414" y="25"/>
                  <a:pt x="1414" y="25"/>
                  <a:pt x="1414" y="25"/>
                </a:cubicBezTo>
                <a:cubicBezTo>
                  <a:pt x="1414" y="25"/>
                  <a:pt x="1414" y="26"/>
                  <a:pt x="1414" y="26"/>
                </a:cubicBezTo>
                <a:cubicBezTo>
                  <a:pt x="1414" y="26"/>
                  <a:pt x="1414" y="26"/>
                  <a:pt x="1414" y="26"/>
                </a:cubicBezTo>
                <a:cubicBezTo>
                  <a:pt x="1414" y="26"/>
                  <a:pt x="1414" y="27"/>
                  <a:pt x="1414" y="27"/>
                </a:cubicBezTo>
                <a:cubicBezTo>
                  <a:pt x="1414" y="27"/>
                  <a:pt x="1414" y="27"/>
                  <a:pt x="1414" y="27"/>
                </a:cubicBezTo>
                <a:cubicBezTo>
                  <a:pt x="1413" y="27"/>
                  <a:pt x="1413" y="28"/>
                  <a:pt x="1413" y="28"/>
                </a:cubicBezTo>
                <a:cubicBezTo>
                  <a:pt x="1413" y="28"/>
                  <a:pt x="1413" y="28"/>
                  <a:pt x="1413" y="28"/>
                </a:cubicBezTo>
                <a:cubicBezTo>
                  <a:pt x="1413" y="28"/>
                  <a:pt x="1413" y="29"/>
                  <a:pt x="1413" y="29"/>
                </a:cubicBezTo>
                <a:cubicBezTo>
                  <a:pt x="1413" y="29"/>
                  <a:pt x="1413" y="29"/>
                  <a:pt x="1413" y="29"/>
                </a:cubicBezTo>
                <a:cubicBezTo>
                  <a:pt x="1413" y="29"/>
                  <a:pt x="1413" y="30"/>
                  <a:pt x="1413" y="30"/>
                </a:cubicBezTo>
                <a:cubicBezTo>
                  <a:pt x="1413" y="30"/>
                  <a:pt x="1413" y="30"/>
                  <a:pt x="1413" y="30"/>
                </a:cubicBezTo>
                <a:cubicBezTo>
                  <a:pt x="1413" y="30"/>
                  <a:pt x="1413" y="30"/>
                  <a:pt x="1413" y="30"/>
                </a:cubicBezTo>
                <a:cubicBezTo>
                  <a:pt x="1412" y="30"/>
                  <a:pt x="1412" y="31"/>
                  <a:pt x="1412" y="31"/>
                </a:cubicBezTo>
                <a:cubicBezTo>
                  <a:pt x="1412" y="31"/>
                  <a:pt x="1412" y="31"/>
                  <a:pt x="1412" y="32"/>
                </a:cubicBezTo>
                <a:cubicBezTo>
                  <a:pt x="1412" y="32"/>
                  <a:pt x="1412" y="32"/>
                  <a:pt x="1412" y="33"/>
                </a:cubicBezTo>
                <a:cubicBezTo>
                  <a:pt x="1412" y="33"/>
                  <a:pt x="1412" y="33"/>
                  <a:pt x="1412" y="33"/>
                </a:cubicBezTo>
                <a:cubicBezTo>
                  <a:pt x="1411" y="33"/>
                  <a:pt x="1412" y="34"/>
                  <a:pt x="1412" y="34"/>
                </a:cubicBezTo>
                <a:cubicBezTo>
                  <a:pt x="1412" y="34"/>
                  <a:pt x="1412" y="34"/>
                  <a:pt x="1411" y="34"/>
                </a:cubicBezTo>
                <a:cubicBezTo>
                  <a:pt x="1411" y="35"/>
                  <a:pt x="1411" y="35"/>
                  <a:pt x="1411" y="36"/>
                </a:cubicBezTo>
                <a:cubicBezTo>
                  <a:pt x="1411" y="36"/>
                  <a:pt x="1411" y="36"/>
                  <a:pt x="1411" y="36"/>
                </a:cubicBezTo>
                <a:cubicBezTo>
                  <a:pt x="1411" y="37"/>
                  <a:pt x="1411" y="37"/>
                  <a:pt x="1411" y="38"/>
                </a:cubicBezTo>
                <a:cubicBezTo>
                  <a:pt x="1411" y="38"/>
                  <a:pt x="1411" y="38"/>
                  <a:pt x="1411" y="38"/>
                </a:cubicBezTo>
                <a:cubicBezTo>
                  <a:pt x="1410" y="38"/>
                  <a:pt x="1411" y="39"/>
                  <a:pt x="1410" y="40"/>
                </a:cubicBezTo>
                <a:cubicBezTo>
                  <a:pt x="1410" y="40"/>
                  <a:pt x="1410" y="40"/>
                  <a:pt x="1410" y="40"/>
                </a:cubicBezTo>
                <a:cubicBezTo>
                  <a:pt x="1410" y="41"/>
                  <a:pt x="1410" y="42"/>
                  <a:pt x="1410" y="42"/>
                </a:cubicBezTo>
                <a:cubicBezTo>
                  <a:pt x="1410" y="42"/>
                  <a:pt x="1410" y="43"/>
                  <a:pt x="1410" y="43"/>
                </a:cubicBezTo>
                <a:cubicBezTo>
                  <a:pt x="1410" y="44"/>
                  <a:pt x="1410" y="45"/>
                  <a:pt x="1410" y="46"/>
                </a:cubicBezTo>
                <a:cubicBezTo>
                  <a:pt x="1410" y="46"/>
                  <a:pt x="1410" y="46"/>
                  <a:pt x="1410" y="47"/>
                </a:cubicBezTo>
                <a:cubicBezTo>
                  <a:pt x="1409" y="48"/>
                  <a:pt x="1410" y="50"/>
                  <a:pt x="1409" y="52"/>
                </a:cubicBezTo>
                <a:cubicBezTo>
                  <a:pt x="1409" y="55"/>
                  <a:pt x="1409" y="58"/>
                  <a:pt x="1409" y="61"/>
                </a:cubicBezTo>
                <a:cubicBezTo>
                  <a:pt x="1410" y="62"/>
                  <a:pt x="1409" y="64"/>
                  <a:pt x="1410" y="65"/>
                </a:cubicBezTo>
                <a:cubicBezTo>
                  <a:pt x="1410" y="66"/>
                  <a:pt x="1410" y="66"/>
                  <a:pt x="1410" y="66"/>
                </a:cubicBezTo>
                <a:cubicBezTo>
                  <a:pt x="1410" y="67"/>
                  <a:pt x="1410" y="68"/>
                  <a:pt x="1410" y="69"/>
                </a:cubicBezTo>
                <a:cubicBezTo>
                  <a:pt x="1410" y="69"/>
                  <a:pt x="1410" y="69"/>
                  <a:pt x="1410" y="69"/>
                </a:cubicBezTo>
                <a:cubicBezTo>
                  <a:pt x="1411" y="70"/>
                  <a:pt x="1410" y="71"/>
                  <a:pt x="1410" y="72"/>
                </a:cubicBezTo>
                <a:cubicBezTo>
                  <a:pt x="1411" y="72"/>
                  <a:pt x="1411" y="72"/>
                  <a:pt x="1410" y="72"/>
                </a:cubicBezTo>
                <a:cubicBezTo>
                  <a:pt x="1411" y="72"/>
                  <a:pt x="1410" y="73"/>
                  <a:pt x="1411" y="74"/>
                </a:cubicBezTo>
                <a:cubicBezTo>
                  <a:pt x="1411" y="74"/>
                  <a:pt x="1411" y="74"/>
                  <a:pt x="1411" y="74"/>
                </a:cubicBezTo>
                <a:cubicBezTo>
                  <a:pt x="1411" y="74"/>
                  <a:pt x="1411" y="75"/>
                  <a:pt x="1411" y="75"/>
                </a:cubicBezTo>
                <a:cubicBezTo>
                  <a:pt x="1411" y="75"/>
                  <a:pt x="1411" y="76"/>
                  <a:pt x="1411" y="76"/>
                </a:cubicBezTo>
                <a:cubicBezTo>
                  <a:pt x="1411" y="76"/>
                  <a:pt x="1411" y="77"/>
                  <a:pt x="1411" y="77"/>
                </a:cubicBezTo>
                <a:cubicBezTo>
                  <a:pt x="1411" y="77"/>
                  <a:pt x="1411" y="77"/>
                  <a:pt x="1411" y="77"/>
                </a:cubicBezTo>
                <a:cubicBezTo>
                  <a:pt x="1412" y="78"/>
                  <a:pt x="1411" y="78"/>
                  <a:pt x="1412" y="79"/>
                </a:cubicBezTo>
                <a:cubicBezTo>
                  <a:pt x="1412" y="79"/>
                  <a:pt x="1412" y="79"/>
                  <a:pt x="1412" y="79"/>
                </a:cubicBezTo>
                <a:cubicBezTo>
                  <a:pt x="1412" y="79"/>
                  <a:pt x="1412" y="79"/>
                  <a:pt x="1412" y="80"/>
                </a:cubicBezTo>
                <a:cubicBezTo>
                  <a:pt x="1412" y="80"/>
                  <a:pt x="1412" y="80"/>
                  <a:pt x="1412" y="80"/>
                </a:cubicBezTo>
                <a:cubicBezTo>
                  <a:pt x="1412" y="80"/>
                  <a:pt x="1412" y="81"/>
                  <a:pt x="1413" y="81"/>
                </a:cubicBezTo>
                <a:cubicBezTo>
                  <a:pt x="1413" y="81"/>
                  <a:pt x="1413" y="81"/>
                  <a:pt x="1413" y="81"/>
                </a:cubicBezTo>
                <a:cubicBezTo>
                  <a:pt x="1413" y="81"/>
                  <a:pt x="1413" y="82"/>
                  <a:pt x="1413" y="82"/>
                </a:cubicBezTo>
                <a:cubicBezTo>
                  <a:pt x="1413" y="82"/>
                  <a:pt x="1413" y="82"/>
                  <a:pt x="1413" y="82"/>
                </a:cubicBezTo>
                <a:cubicBezTo>
                  <a:pt x="1413" y="82"/>
                  <a:pt x="1413" y="83"/>
                  <a:pt x="1413" y="83"/>
                </a:cubicBezTo>
                <a:cubicBezTo>
                  <a:pt x="1413" y="83"/>
                  <a:pt x="1413" y="83"/>
                  <a:pt x="1413" y="83"/>
                </a:cubicBezTo>
                <a:cubicBezTo>
                  <a:pt x="1413" y="83"/>
                  <a:pt x="1413" y="84"/>
                  <a:pt x="1414" y="84"/>
                </a:cubicBezTo>
                <a:cubicBezTo>
                  <a:pt x="1414" y="84"/>
                  <a:pt x="1414" y="84"/>
                  <a:pt x="1414" y="84"/>
                </a:cubicBezTo>
                <a:cubicBezTo>
                  <a:pt x="1414" y="84"/>
                  <a:pt x="1414" y="85"/>
                  <a:pt x="1414" y="85"/>
                </a:cubicBezTo>
                <a:cubicBezTo>
                  <a:pt x="1414" y="85"/>
                  <a:pt x="1414" y="85"/>
                  <a:pt x="1414" y="85"/>
                </a:cubicBezTo>
                <a:cubicBezTo>
                  <a:pt x="1414" y="85"/>
                  <a:pt x="1414" y="85"/>
                  <a:pt x="1414" y="85"/>
                </a:cubicBezTo>
                <a:cubicBezTo>
                  <a:pt x="1414" y="86"/>
                  <a:pt x="1414" y="86"/>
                  <a:pt x="1414" y="86"/>
                </a:cubicBezTo>
                <a:cubicBezTo>
                  <a:pt x="1414" y="86"/>
                  <a:pt x="1414" y="86"/>
                  <a:pt x="1414" y="86"/>
                </a:cubicBezTo>
                <a:cubicBezTo>
                  <a:pt x="1414" y="86"/>
                  <a:pt x="1414" y="86"/>
                  <a:pt x="1415" y="87"/>
                </a:cubicBezTo>
                <a:cubicBezTo>
                  <a:pt x="1415" y="86"/>
                  <a:pt x="1415" y="86"/>
                  <a:pt x="1415" y="86"/>
                </a:cubicBezTo>
                <a:cubicBezTo>
                  <a:pt x="1415" y="87"/>
                  <a:pt x="1415" y="87"/>
                  <a:pt x="1415" y="87"/>
                </a:cubicBezTo>
                <a:cubicBezTo>
                  <a:pt x="1415" y="87"/>
                  <a:pt x="1415" y="87"/>
                  <a:pt x="1415" y="87"/>
                </a:cubicBezTo>
                <a:cubicBezTo>
                  <a:pt x="1415" y="87"/>
                  <a:pt x="1415" y="88"/>
                  <a:pt x="1415" y="88"/>
                </a:cubicBezTo>
                <a:cubicBezTo>
                  <a:pt x="1415" y="88"/>
                  <a:pt x="1415" y="88"/>
                  <a:pt x="1415" y="88"/>
                </a:cubicBezTo>
                <a:cubicBezTo>
                  <a:pt x="1416" y="88"/>
                  <a:pt x="1415" y="88"/>
                  <a:pt x="1416" y="89"/>
                </a:cubicBezTo>
                <a:cubicBezTo>
                  <a:pt x="1416" y="89"/>
                  <a:pt x="1416" y="89"/>
                  <a:pt x="1416" y="89"/>
                </a:cubicBezTo>
                <a:cubicBezTo>
                  <a:pt x="1416" y="89"/>
                  <a:pt x="1416" y="89"/>
                  <a:pt x="1416" y="89"/>
                </a:cubicBezTo>
                <a:cubicBezTo>
                  <a:pt x="1416" y="89"/>
                  <a:pt x="1416" y="89"/>
                  <a:pt x="1416" y="89"/>
                </a:cubicBezTo>
                <a:cubicBezTo>
                  <a:pt x="1416" y="89"/>
                  <a:pt x="1416" y="90"/>
                  <a:pt x="1416" y="90"/>
                </a:cubicBezTo>
                <a:cubicBezTo>
                  <a:pt x="1416" y="90"/>
                  <a:pt x="1416" y="90"/>
                  <a:pt x="1416" y="90"/>
                </a:cubicBezTo>
                <a:cubicBezTo>
                  <a:pt x="1417" y="90"/>
                  <a:pt x="1417" y="90"/>
                  <a:pt x="1417" y="90"/>
                </a:cubicBezTo>
                <a:cubicBezTo>
                  <a:pt x="1417" y="90"/>
                  <a:pt x="1417" y="90"/>
                  <a:pt x="1417" y="90"/>
                </a:cubicBezTo>
                <a:cubicBezTo>
                  <a:pt x="1417" y="91"/>
                  <a:pt x="1417" y="91"/>
                  <a:pt x="1417" y="91"/>
                </a:cubicBezTo>
                <a:cubicBezTo>
                  <a:pt x="1417" y="91"/>
                  <a:pt x="1417" y="91"/>
                  <a:pt x="1417" y="91"/>
                </a:cubicBezTo>
                <a:cubicBezTo>
                  <a:pt x="1417" y="91"/>
                  <a:pt x="1417" y="91"/>
                  <a:pt x="1417" y="91"/>
                </a:cubicBezTo>
                <a:cubicBezTo>
                  <a:pt x="1417" y="91"/>
                  <a:pt x="1417" y="91"/>
                  <a:pt x="1417" y="91"/>
                </a:cubicBezTo>
                <a:cubicBezTo>
                  <a:pt x="1418" y="92"/>
                  <a:pt x="1418" y="92"/>
                  <a:pt x="1418" y="92"/>
                </a:cubicBezTo>
                <a:cubicBezTo>
                  <a:pt x="1418" y="92"/>
                  <a:pt x="1418" y="92"/>
                  <a:pt x="1418" y="92"/>
                </a:cubicBezTo>
                <a:cubicBezTo>
                  <a:pt x="1418" y="92"/>
                  <a:pt x="1418" y="92"/>
                  <a:pt x="1418" y="92"/>
                </a:cubicBezTo>
                <a:cubicBezTo>
                  <a:pt x="1418" y="92"/>
                  <a:pt x="1418" y="92"/>
                  <a:pt x="1418" y="92"/>
                </a:cubicBezTo>
                <a:cubicBezTo>
                  <a:pt x="1418" y="93"/>
                  <a:pt x="1419" y="93"/>
                  <a:pt x="1419" y="93"/>
                </a:cubicBezTo>
                <a:cubicBezTo>
                  <a:pt x="1419" y="93"/>
                  <a:pt x="1419" y="93"/>
                  <a:pt x="1419" y="93"/>
                </a:cubicBezTo>
                <a:cubicBezTo>
                  <a:pt x="1419" y="94"/>
                  <a:pt x="1419" y="94"/>
                  <a:pt x="1419" y="94"/>
                </a:cubicBezTo>
                <a:cubicBezTo>
                  <a:pt x="1419" y="94"/>
                  <a:pt x="1419" y="94"/>
                  <a:pt x="1419" y="94"/>
                </a:cubicBezTo>
                <a:cubicBezTo>
                  <a:pt x="1419" y="94"/>
                  <a:pt x="1419" y="94"/>
                  <a:pt x="1419" y="94"/>
                </a:cubicBezTo>
                <a:cubicBezTo>
                  <a:pt x="1419" y="94"/>
                  <a:pt x="1419" y="94"/>
                  <a:pt x="1419" y="94"/>
                </a:cubicBezTo>
                <a:cubicBezTo>
                  <a:pt x="1420" y="94"/>
                  <a:pt x="1420" y="95"/>
                  <a:pt x="1420" y="95"/>
                </a:cubicBezTo>
                <a:cubicBezTo>
                  <a:pt x="1420" y="95"/>
                  <a:pt x="1420" y="95"/>
                  <a:pt x="1420" y="95"/>
                </a:cubicBezTo>
                <a:cubicBezTo>
                  <a:pt x="1420" y="95"/>
                  <a:pt x="1420" y="95"/>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7"/>
                  <a:pt x="1422" y="97"/>
                </a:cubicBezTo>
                <a:cubicBezTo>
                  <a:pt x="1422" y="97"/>
                  <a:pt x="1422" y="97"/>
                  <a:pt x="1422" y="97"/>
                </a:cubicBezTo>
                <a:cubicBezTo>
                  <a:pt x="1422" y="97"/>
                  <a:pt x="1422" y="97"/>
                  <a:pt x="1422" y="97"/>
                </a:cubicBezTo>
                <a:cubicBezTo>
                  <a:pt x="1422" y="97"/>
                  <a:pt x="1422" y="97"/>
                  <a:pt x="1422" y="97"/>
                </a:cubicBezTo>
                <a:cubicBezTo>
                  <a:pt x="1422" y="97"/>
                  <a:pt x="1423" y="97"/>
                  <a:pt x="1423" y="98"/>
                </a:cubicBezTo>
                <a:cubicBezTo>
                  <a:pt x="1423" y="98"/>
                  <a:pt x="1423" y="98"/>
                  <a:pt x="1423" y="98"/>
                </a:cubicBezTo>
                <a:cubicBezTo>
                  <a:pt x="1423" y="98"/>
                  <a:pt x="1423" y="98"/>
                  <a:pt x="1423" y="98"/>
                </a:cubicBezTo>
                <a:cubicBezTo>
                  <a:pt x="1423" y="98"/>
                  <a:pt x="1423" y="98"/>
                  <a:pt x="1423" y="98"/>
                </a:cubicBezTo>
                <a:cubicBezTo>
                  <a:pt x="1423" y="98"/>
                  <a:pt x="1424" y="98"/>
                  <a:pt x="1424" y="98"/>
                </a:cubicBezTo>
                <a:cubicBezTo>
                  <a:pt x="1424" y="98"/>
                  <a:pt x="1424" y="98"/>
                  <a:pt x="1424" y="98"/>
                </a:cubicBezTo>
                <a:cubicBezTo>
                  <a:pt x="1424" y="99"/>
                  <a:pt x="1424" y="99"/>
                  <a:pt x="1425" y="99"/>
                </a:cubicBezTo>
                <a:cubicBezTo>
                  <a:pt x="1425" y="99"/>
                  <a:pt x="1425" y="99"/>
                  <a:pt x="1425" y="99"/>
                </a:cubicBezTo>
                <a:cubicBezTo>
                  <a:pt x="1425" y="99"/>
                  <a:pt x="1425" y="99"/>
                  <a:pt x="1425" y="99"/>
                </a:cubicBezTo>
                <a:cubicBezTo>
                  <a:pt x="1425" y="99"/>
                  <a:pt x="1425" y="99"/>
                  <a:pt x="1425" y="99"/>
                </a:cubicBezTo>
                <a:cubicBezTo>
                  <a:pt x="1425" y="100"/>
                  <a:pt x="1426" y="100"/>
                  <a:pt x="1426" y="100"/>
                </a:cubicBezTo>
                <a:cubicBezTo>
                  <a:pt x="1426" y="100"/>
                  <a:pt x="1426" y="100"/>
                  <a:pt x="1426" y="100"/>
                </a:cubicBezTo>
                <a:cubicBezTo>
                  <a:pt x="1426" y="100"/>
                  <a:pt x="1426" y="100"/>
                  <a:pt x="1426" y="100"/>
                </a:cubicBezTo>
                <a:cubicBezTo>
                  <a:pt x="1426" y="100"/>
                  <a:pt x="1426" y="100"/>
                  <a:pt x="1426" y="100"/>
                </a:cubicBezTo>
                <a:cubicBezTo>
                  <a:pt x="1427" y="100"/>
                  <a:pt x="1427" y="100"/>
                  <a:pt x="1427" y="100"/>
                </a:cubicBezTo>
                <a:cubicBezTo>
                  <a:pt x="1427" y="100"/>
                  <a:pt x="1427" y="100"/>
                  <a:pt x="1427" y="100"/>
                </a:cubicBezTo>
                <a:cubicBezTo>
                  <a:pt x="1427" y="101"/>
                  <a:pt x="1428" y="101"/>
                  <a:pt x="1428" y="101"/>
                </a:cubicBezTo>
                <a:cubicBezTo>
                  <a:pt x="1428" y="101"/>
                  <a:pt x="1428" y="101"/>
                  <a:pt x="1428" y="101"/>
                </a:cubicBezTo>
                <a:cubicBezTo>
                  <a:pt x="1428" y="101"/>
                  <a:pt x="1428" y="101"/>
                  <a:pt x="1429" y="101"/>
                </a:cubicBezTo>
                <a:cubicBezTo>
                  <a:pt x="1429" y="101"/>
                  <a:pt x="1429" y="101"/>
                  <a:pt x="1429" y="101"/>
                </a:cubicBezTo>
                <a:cubicBezTo>
                  <a:pt x="1429" y="101"/>
                  <a:pt x="1429" y="101"/>
                  <a:pt x="1429" y="101"/>
                </a:cubicBezTo>
                <a:cubicBezTo>
                  <a:pt x="1429" y="101"/>
                  <a:pt x="1429" y="101"/>
                  <a:pt x="1429" y="101"/>
                </a:cubicBezTo>
                <a:cubicBezTo>
                  <a:pt x="1430" y="102"/>
                  <a:pt x="1430" y="102"/>
                  <a:pt x="1430" y="102"/>
                </a:cubicBezTo>
                <a:cubicBezTo>
                  <a:pt x="1430" y="102"/>
                  <a:pt x="1430" y="102"/>
                  <a:pt x="1430" y="102"/>
                </a:cubicBezTo>
                <a:cubicBezTo>
                  <a:pt x="1431" y="102"/>
                  <a:pt x="1431" y="102"/>
                  <a:pt x="1431" y="102"/>
                </a:cubicBezTo>
                <a:cubicBezTo>
                  <a:pt x="1431" y="102"/>
                  <a:pt x="1431" y="102"/>
                  <a:pt x="1431" y="102"/>
                </a:cubicBezTo>
                <a:cubicBezTo>
                  <a:pt x="1432" y="103"/>
                  <a:pt x="1432" y="102"/>
                  <a:pt x="1433" y="103"/>
                </a:cubicBezTo>
                <a:cubicBezTo>
                  <a:pt x="1433" y="103"/>
                  <a:pt x="1433" y="103"/>
                  <a:pt x="1433" y="103"/>
                </a:cubicBezTo>
                <a:cubicBezTo>
                  <a:pt x="1433" y="103"/>
                  <a:pt x="1433" y="103"/>
                  <a:pt x="1433" y="103"/>
                </a:cubicBezTo>
                <a:cubicBezTo>
                  <a:pt x="1434" y="103"/>
                  <a:pt x="1434" y="103"/>
                  <a:pt x="1435" y="103"/>
                </a:cubicBezTo>
                <a:cubicBezTo>
                  <a:pt x="1435" y="103"/>
                  <a:pt x="1435" y="103"/>
                  <a:pt x="1435" y="103"/>
                </a:cubicBezTo>
                <a:cubicBezTo>
                  <a:pt x="1435" y="103"/>
                  <a:pt x="1435" y="103"/>
                  <a:pt x="1435" y="103"/>
                </a:cubicBezTo>
                <a:cubicBezTo>
                  <a:pt x="1436" y="103"/>
                  <a:pt x="1437" y="103"/>
                  <a:pt x="1438" y="103"/>
                </a:cubicBezTo>
                <a:cubicBezTo>
                  <a:pt x="1439" y="103"/>
                  <a:pt x="1440" y="103"/>
                  <a:pt x="1441" y="103"/>
                </a:cubicBezTo>
                <a:cubicBezTo>
                  <a:pt x="1442" y="103"/>
                  <a:pt x="1443" y="103"/>
                  <a:pt x="1444" y="103"/>
                </a:cubicBezTo>
                <a:cubicBezTo>
                  <a:pt x="1444" y="103"/>
                  <a:pt x="1444" y="103"/>
                  <a:pt x="1444" y="103"/>
                </a:cubicBezTo>
                <a:cubicBezTo>
                  <a:pt x="1444" y="103"/>
                  <a:pt x="1444" y="103"/>
                  <a:pt x="1444" y="103"/>
                </a:cubicBezTo>
                <a:cubicBezTo>
                  <a:pt x="1445" y="103"/>
                  <a:pt x="1445" y="103"/>
                  <a:pt x="1446" y="103"/>
                </a:cubicBezTo>
                <a:cubicBezTo>
                  <a:pt x="1446" y="103"/>
                  <a:pt x="1446" y="103"/>
                  <a:pt x="1446" y="103"/>
                </a:cubicBezTo>
                <a:cubicBezTo>
                  <a:pt x="1446" y="103"/>
                  <a:pt x="1446" y="103"/>
                  <a:pt x="1446" y="103"/>
                </a:cubicBezTo>
                <a:cubicBezTo>
                  <a:pt x="1446" y="102"/>
                  <a:pt x="1447" y="103"/>
                  <a:pt x="1447" y="102"/>
                </a:cubicBezTo>
                <a:cubicBezTo>
                  <a:pt x="1447" y="102"/>
                  <a:pt x="1447" y="102"/>
                  <a:pt x="1447" y="102"/>
                </a:cubicBezTo>
                <a:cubicBezTo>
                  <a:pt x="1448" y="102"/>
                  <a:pt x="1448" y="102"/>
                  <a:pt x="1448" y="102"/>
                </a:cubicBezTo>
                <a:cubicBezTo>
                  <a:pt x="1448" y="102"/>
                  <a:pt x="1448" y="102"/>
                  <a:pt x="1448" y="102"/>
                </a:cubicBezTo>
                <a:cubicBezTo>
                  <a:pt x="1449" y="102"/>
                  <a:pt x="1449" y="102"/>
                  <a:pt x="1449" y="102"/>
                </a:cubicBezTo>
                <a:cubicBezTo>
                  <a:pt x="1449" y="102"/>
                  <a:pt x="1449" y="102"/>
                  <a:pt x="1449" y="101"/>
                </a:cubicBezTo>
                <a:cubicBezTo>
                  <a:pt x="1449" y="102"/>
                  <a:pt x="1449" y="102"/>
                  <a:pt x="1449" y="102"/>
                </a:cubicBezTo>
                <a:cubicBezTo>
                  <a:pt x="1450" y="101"/>
                  <a:pt x="1450" y="101"/>
                  <a:pt x="1450" y="101"/>
                </a:cubicBezTo>
                <a:cubicBezTo>
                  <a:pt x="1450" y="101"/>
                  <a:pt x="1450" y="101"/>
                  <a:pt x="1450" y="101"/>
                </a:cubicBezTo>
                <a:cubicBezTo>
                  <a:pt x="1450" y="101"/>
                  <a:pt x="1450" y="101"/>
                  <a:pt x="1450" y="101"/>
                </a:cubicBezTo>
                <a:cubicBezTo>
                  <a:pt x="1451" y="101"/>
                  <a:pt x="1451" y="101"/>
                  <a:pt x="1451" y="101"/>
                </a:cubicBezTo>
                <a:cubicBezTo>
                  <a:pt x="1451" y="101"/>
                  <a:pt x="1451" y="101"/>
                  <a:pt x="1451" y="101"/>
                </a:cubicBezTo>
                <a:cubicBezTo>
                  <a:pt x="1451" y="101"/>
                  <a:pt x="1452" y="101"/>
                  <a:pt x="1452" y="100"/>
                </a:cubicBezTo>
                <a:cubicBezTo>
                  <a:pt x="1452" y="100"/>
                  <a:pt x="1452" y="100"/>
                  <a:pt x="1452" y="100"/>
                </a:cubicBezTo>
                <a:cubicBezTo>
                  <a:pt x="1452" y="100"/>
                  <a:pt x="1452" y="100"/>
                  <a:pt x="1453" y="100"/>
                </a:cubicBezTo>
                <a:cubicBezTo>
                  <a:pt x="1453" y="100"/>
                  <a:pt x="1453" y="100"/>
                  <a:pt x="1453" y="100"/>
                </a:cubicBezTo>
                <a:cubicBezTo>
                  <a:pt x="1453" y="100"/>
                  <a:pt x="1453" y="100"/>
                  <a:pt x="1453" y="100"/>
                </a:cubicBezTo>
                <a:cubicBezTo>
                  <a:pt x="1453" y="100"/>
                  <a:pt x="1453" y="100"/>
                  <a:pt x="1453" y="100"/>
                </a:cubicBezTo>
                <a:cubicBezTo>
                  <a:pt x="1453" y="100"/>
                  <a:pt x="1453" y="100"/>
                  <a:pt x="1454" y="99"/>
                </a:cubicBezTo>
                <a:cubicBezTo>
                  <a:pt x="1454" y="99"/>
                  <a:pt x="1454" y="99"/>
                  <a:pt x="1454" y="99"/>
                </a:cubicBezTo>
                <a:cubicBezTo>
                  <a:pt x="1454" y="99"/>
                  <a:pt x="1454" y="99"/>
                  <a:pt x="1454" y="99"/>
                </a:cubicBezTo>
                <a:cubicBezTo>
                  <a:pt x="1454" y="99"/>
                  <a:pt x="1454" y="99"/>
                  <a:pt x="1454" y="99"/>
                </a:cubicBezTo>
                <a:cubicBezTo>
                  <a:pt x="1454" y="99"/>
                  <a:pt x="1455" y="99"/>
                  <a:pt x="1455" y="99"/>
                </a:cubicBezTo>
                <a:cubicBezTo>
                  <a:pt x="1455" y="99"/>
                  <a:pt x="1455" y="99"/>
                  <a:pt x="1455" y="99"/>
                </a:cubicBezTo>
                <a:cubicBezTo>
                  <a:pt x="1455" y="98"/>
                  <a:pt x="1455" y="99"/>
                  <a:pt x="1455" y="98"/>
                </a:cubicBezTo>
                <a:cubicBezTo>
                  <a:pt x="1455" y="98"/>
                  <a:pt x="1455" y="98"/>
                  <a:pt x="1455" y="98"/>
                </a:cubicBezTo>
                <a:cubicBezTo>
                  <a:pt x="1455" y="98"/>
                  <a:pt x="1456" y="98"/>
                  <a:pt x="1456" y="98"/>
                </a:cubicBezTo>
                <a:cubicBezTo>
                  <a:pt x="1456" y="98"/>
                  <a:pt x="1456" y="98"/>
                  <a:pt x="1456" y="98"/>
                </a:cubicBezTo>
                <a:cubicBezTo>
                  <a:pt x="1456" y="98"/>
                  <a:pt x="1456" y="98"/>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8" y="97"/>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9" y="95"/>
                  <a:pt x="1459" y="95"/>
                  <a:pt x="1459" y="95"/>
                </a:cubicBezTo>
                <a:cubicBezTo>
                  <a:pt x="1459" y="95"/>
                  <a:pt x="1459" y="95"/>
                  <a:pt x="1459" y="95"/>
                </a:cubicBezTo>
                <a:cubicBezTo>
                  <a:pt x="1459" y="95"/>
                  <a:pt x="1459" y="95"/>
                  <a:pt x="1459" y="95"/>
                </a:cubicBezTo>
                <a:cubicBezTo>
                  <a:pt x="1459" y="95"/>
                  <a:pt x="1459" y="95"/>
                  <a:pt x="1459" y="95"/>
                </a:cubicBezTo>
                <a:cubicBezTo>
                  <a:pt x="1459" y="95"/>
                  <a:pt x="1459" y="95"/>
                  <a:pt x="1459" y="94"/>
                </a:cubicBezTo>
                <a:cubicBezTo>
                  <a:pt x="1459" y="95"/>
                  <a:pt x="1459" y="95"/>
                  <a:pt x="1459" y="95"/>
                </a:cubicBezTo>
                <a:cubicBezTo>
                  <a:pt x="1460" y="94"/>
                  <a:pt x="1460" y="94"/>
                  <a:pt x="1460" y="94"/>
                </a:cubicBezTo>
                <a:cubicBezTo>
                  <a:pt x="1460" y="94"/>
                  <a:pt x="1460" y="94"/>
                  <a:pt x="1460" y="94"/>
                </a:cubicBezTo>
                <a:cubicBezTo>
                  <a:pt x="1460" y="94"/>
                  <a:pt x="1460" y="94"/>
                  <a:pt x="1460" y="94"/>
                </a:cubicBezTo>
                <a:cubicBezTo>
                  <a:pt x="1460" y="94"/>
                  <a:pt x="1460" y="94"/>
                  <a:pt x="1460" y="94"/>
                </a:cubicBezTo>
                <a:cubicBezTo>
                  <a:pt x="1460" y="94"/>
                  <a:pt x="1460" y="93"/>
                  <a:pt x="1461" y="93"/>
                </a:cubicBezTo>
                <a:cubicBezTo>
                  <a:pt x="1461" y="93"/>
                  <a:pt x="1461" y="93"/>
                  <a:pt x="1461" y="93"/>
                </a:cubicBezTo>
                <a:cubicBezTo>
                  <a:pt x="1461" y="93"/>
                  <a:pt x="1461" y="93"/>
                  <a:pt x="1461" y="93"/>
                </a:cubicBezTo>
                <a:cubicBezTo>
                  <a:pt x="1461" y="93"/>
                  <a:pt x="1461" y="93"/>
                  <a:pt x="1461" y="93"/>
                </a:cubicBezTo>
                <a:cubicBezTo>
                  <a:pt x="1461" y="93"/>
                  <a:pt x="1461" y="93"/>
                  <a:pt x="1461" y="92"/>
                </a:cubicBezTo>
                <a:cubicBezTo>
                  <a:pt x="1461" y="92"/>
                  <a:pt x="1461" y="92"/>
                  <a:pt x="1461" y="92"/>
                </a:cubicBezTo>
                <a:cubicBezTo>
                  <a:pt x="1461" y="92"/>
                  <a:pt x="1461" y="92"/>
                  <a:pt x="1462" y="92"/>
                </a:cubicBezTo>
                <a:cubicBezTo>
                  <a:pt x="1462" y="92"/>
                  <a:pt x="1462" y="92"/>
                  <a:pt x="1462" y="92"/>
                </a:cubicBezTo>
                <a:cubicBezTo>
                  <a:pt x="1462" y="92"/>
                  <a:pt x="1462" y="92"/>
                  <a:pt x="1462" y="91"/>
                </a:cubicBezTo>
                <a:cubicBezTo>
                  <a:pt x="1462" y="91"/>
                  <a:pt x="1462" y="91"/>
                  <a:pt x="1462" y="91"/>
                </a:cubicBezTo>
                <a:cubicBezTo>
                  <a:pt x="1462" y="91"/>
                  <a:pt x="1462" y="91"/>
                  <a:pt x="1463" y="90"/>
                </a:cubicBezTo>
                <a:cubicBezTo>
                  <a:pt x="1463" y="90"/>
                  <a:pt x="1463" y="90"/>
                  <a:pt x="1463" y="90"/>
                </a:cubicBezTo>
                <a:cubicBezTo>
                  <a:pt x="1463" y="90"/>
                  <a:pt x="1463" y="90"/>
                  <a:pt x="1463" y="90"/>
                </a:cubicBezTo>
                <a:cubicBezTo>
                  <a:pt x="1463" y="90"/>
                  <a:pt x="1463" y="90"/>
                  <a:pt x="1463" y="90"/>
                </a:cubicBezTo>
                <a:cubicBezTo>
                  <a:pt x="1463" y="90"/>
                  <a:pt x="1463" y="89"/>
                  <a:pt x="1463" y="89"/>
                </a:cubicBezTo>
                <a:cubicBezTo>
                  <a:pt x="1463" y="89"/>
                  <a:pt x="1463" y="89"/>
                  <a:pt x="1463" y="89"/>
                </a:cubicBezTo>
                <a:cubicBezTo>
                  <a:pt x="1464" y="89"/>
                  <a:pt x="1463" y="89"/>
                  <a:pt x="1464" y="89"/>
                </a:cubicBezTo>
                <a:cubicBezTo>
                  <a:pt x="1464" y="89"/>
                  <a:pt x="1464" y="89"/>
                  <a:pt x="1464" y="89"/>
                </a:cubicBezTo>
                <a:cubicBezTo>
                  <a:pt x="1464" y="88"/>
                  <a:pt x="1464" y="88"/>
                  <a:pt x="1464" y="88"/>
                </a:cubicBezTo>
                <a:cubicBezTo>
                  <a:pt x="1464" y="88"/>
                  <a:pt x="1464" y="88"/>
                  <a:pt x="1464" y="88"/>
                </a:cubicBezTo>
                <a:cubicBezTo>
                  <a:pt x="1464" y="88"/>
                  <a:pt x="1464" y="87"/>
                  <a:pt x="1464" y="87"/>
                </a:cubicBezTo>
                <a:cubicBezTo>
                  <a:pt x="1464" y="87"/>
                  <a:pt x="1464" y="87"/>
                  <a:pt x="1464" y="87"/>
                </a:cubicBezTo>
                <a:cubicBezTo>
                  <a:pt x="1465" y="87"/>
                  <a:pt x="1465" y="87"/>
                  <a:pt x="1465" y="87"/>
                </a:cubicBezTo>
                <a:cubicBezTo>
                  <a:pt x="1465" y="87"/>
                  <a:pt x="1465" y="87"/>
                  <a:pt x="1465" y="87"/>
                </a:cubicBezTo>
                <a:cubicBezTo>
                  <a:pt x="1465" y="86"/>
                  <a:pt x="1465" y="86"/>
                  <a:pt x="1465" y="86"/>
                </a:cubicBezTo>
                <a:cubicBezTo>
                  <a:pt x="1465" y="86"/>
                  <a:pt x="1465" y="86"/>
                  <a:pt x="1465" y="86"/>
                </a:cubicBezTo>
                <a:cubicBezTo>
                  <a:pt x="1465" y="86"/>
                  <a:pt x="1465" y="85"/>
                  <a:pt x="1465" y="85"/>
                </a:cubicBezTo>
                <a:cubicBezTo>
                  <a:pt x="1465" y="85"/>
                  <a:pt x="1465" y="85"/>
                  <a:pt x="1465" y="85"/>
                </a:cubicBezTo>
                <a:cubicBezTo>
                  <a:pt x="1466" y="85"/>
                  <a:pt x="1466" y="85"/>
                  <a:pt x="1466" y="84"/>
                </a:cubicBezTo>
                <a:cubicBezTo>
                  <a:pt x="1466" y="84"/>
                  <a:pt x="1466" y="84"/>
                  <a:pt x="1466" y="84"/>
                </a:cubicBezTo>
                <a:cubicBezTo>
                  <a:pt x="1466" y="84"/>
                  <a:pt x="1466" y="84"/>
                  <a:pt x="1466" y="84"/>
                </a:cubicBezTo>
                <a:cubicBezTo>
                  <a:pt x="1466" y="83"/>
                  <a:pt x="1466" y="83"/>
                  <a:pt x="1466" y="83"/>
                </a:cubicBezTo>
                <a:cubicBezTo>
                  <a:pt x="1466" y="83"/>
                  <a:pt x="1466" y="83"/>
                  <a:pt x="1466" y="83"/>
                </a:cubicBezTo>
                <a:cubicBezTo>
                  <a:pt x="1466" y="83"/>
                  <a:pt x="1466" y="83"/>
                  <a:pt x="1466" y="83"/>
                </a:cubicBezTo>
                <a:cubicBezTo>
                  <a:pt x="1466" y="83"/>
                  <a:pt x="1466" y="83"/>
                  <a:pt x="1466" y="83"/>
                </a:cubicBezTo>
                <a:cubicBezTo>
                  <a:pt x="1467" y="82"/>
                  <a:pt x="1467" y="82"/>
                  <a:pt x="1467" y="82"/>
                </a:cubicBezTo>
                <a:cubicBezTo>
                  <a:pt x="1467" y="82"/>
                  <a:pt x="1467" y="82"/>
                  <a:pt x="1467" y="82"/>
                </a:cubicBezTo>
                <a:cubicBezTo>
                  <a:pt x="1467" y="81"/>
                  <a:pt x="1467" y="81"/>
                  <a:pt x="1467" y="81"/>
                </a:cubicBezTo>
                <a:cubicBezTo>
                  <a:pt x="1467" y="81"/>
                  <a:pt x="1467" y="81"/>
                  <a:pt x="1467" y="81"/>
                </a:cubicBezTo>
                <a:cubicBezTo>
                  <a:pt x="1467" y="81"/>
                  <a:pt x="1467" y="81"/>
                  <a:pt x="1467" y="81"/>
                </a:cubicBezTo>
                <a:cubicBezTo>
                  <a:pt x="1467" y="80"/>
                  <a:pt x="1467" y="80"/>
                  <a:pt x="1467" y="80"/>
                </a:cubicBezTo>
                <a:cubicBezTo>
                  <a:pt x="1467" y="80"/>
                  <a:pt x="1467" y="80"/>
                  <a:pt x="1467" y="80"/>
                </a:cubicBezTo>
                <a:cubicBezTo>
                  <a:pt x="1468" y="80"/>
                  <a:pt x="1468" y="80"/>
                  <a:pt x="1468" y="80"/>
                </a:cubicBezTo>
                <a:cubicBezTo>
                  <a:pt x="1468" y="79"/>
                  <a:pt x="1468" y="79"/>
                  <a:pt x="1468" y="79"/>
                </a:cubicBezTo>
                <a:cubicBezTo>
                  <a:pt x="1468" y="79"/>
                  <a:pt x="1468" y="79"/>
                  <a:pt x="1468" y="79"/>
                </a:cubicBezTo>
                <a:cubicBezTo>
                  <a:pt x="1468" y="78"/>
                  <a:pt x="1468" y="78"/>
                  <a:pt x="1468" y="77"/>
                </a:cubicBezTo>
                <a:cubicBezTo>
                  <a:pt x="1468" y="77"/>
                  <a:pt x="1468" y="77"/>
                  <a:pt x="1468" y="77"/>
                </a:cubicBezTo>
                <a:cubicBezTo>
                  <a:pt x="1468" y="77"/>
                  <a:pt x="1468" y="77"/>
                  <a:pt x="1468" y="77"/>
                </a:cubicBezTo>
                <a:cubicBezTo>
                  <a:pt x="1469" y="77"/>
                  <a:pt x="1468" y="76"/>
                  <a:pt x="1469" y="76"/>
                </a:cubicBezTo>
                <a:cubicBezTo>
                  <a:pt x="1468" y="76"/>
                  <a:pt x="1468" y="76"/>
                  <a:pt x="1469" y="76"/>
                </a:cubicBezTo>
                <a:cubicBezTo>
                  <a:pt x="1469" y="75"/>
                  <a:pt x="1469" y="75"/>
                  <a:pt x="1469" y="75"/>
                </a:cubicBezTo>
                <a:cubicBezTo>
                  <a:pt x="1469" y="74"/>
                  <a:pt x="1469" y="74"/>
                  <a:pt x="1469" y="74"/>
                </a:cubicBezTo>
                <a:cubicBezTo>
                  <a:pt x="1469" y="74"/>
                  <a:pt x="1469" y="74"/>
                  <a:pt x="1469" y="74"/>
                </a:cubicBezTo>
                <a:cubicBezTo>
                  <a:pt x="1469" y="74"/>
                  <a:pt x="1469" y="73"/>
                  <a:pt x="1469" y="73"/>
                </a:cubicBezTo>
                <a:cubicBezTo>
                  <a:pt x="1469" y="73"/>
                  <a:pt x="1469" y="73"/>
                  <a:pt x="1469" y="73"/>
                </a:cubicBezTo>
                <a:cubicBezTo>
                  <a:pt x="1470" y="72"/>
                  <a:pt x="1469" y="71"/>
                  <a:pt x="1470" y="71"/>
                </a:cubicBezTo>
                <a:cubicBezTo>
                  <a:pt x="1470" y="71"/>
                  <a:pt x="1470" y="71"/>
                  <a:pt x="1470" y="71"/>
                </a:cubicBezTo>
                <a:cubicBezTo>
                  <a:pt x="1470" y="70"/>
                  <a:pt x="1470" y="69"/>
                  <a:pt x="1470" y="69"/>
                </a:cubicBezTo>
                <a:cubicBezTo>
                  <a:pt x="1470" y="68"/>
                  <a:pt x="1470" y="68"/>
                  <a:pt x="1470" y="68"/>
                </a:cubicBezTo>
                <a:cubicBezTo>
                  <a:pt x="1470" y="67"/>
                  <a:pt x="1470" y="67"/>
                  <a:pt x="1470" y="66"/>
                </a:cubicBezTo>
                <a:cubicBezTo>
                  <a:pt x="1470" y="66"/>
                  <a:pt x="1470" y="66"/>
                  <a:pt x="1470" y="65"/>
                </a:cubicBezTo>
                <a:cubicBezTo>
                  <a:pt x="1471" y="64"/>
                  <a:pt x="1470" y="63"/>
                  <a:pt x="1471" y="62"/>
                </a:cubicBezTo>
                <a:cubicBezTo>
                  <a:pt x="1470" y="61"/>
                  <a:pt x="1471" y="61"/>
                  <a:pt x="1471" y="60"/>
                </a:cubicBezTo>
                <a:cubicBezTo>
                  <a:pt x="1471" y="56"/>
                  <a:pt x="1471" y="51"/>
                  <a:pt x="1471" y="47"/>
                </a:cubicBezTo>
                <a:cubicBezTo>
                  <a:pt x="1471" y="46"/>
                  <a:pt x="1471" y="46"/>
                  <a:pt x="1471" y="46"/>
                </a:cubicBezTo>
                <a:cubicBezTo>
                  <a:pt x="1470" y="44"/>
                  <a:pt x="1471" y="43"/>
                  <a:pt x="1470" y="42"/>
                </a:cubicBezTo>
                <a:cubicBezTo>
                  <a:pt x="1470" y="42"/>
                  <a:pt x="1470" y="41"/>
                  <a:pt x="1470" y="41"/>
                </a:cubicBezTo>
                <a:cubicBezTo>
                  <a:pt x="1470" y="40"/>
                  <a:pt x="1470" y="40"/>
                  <a:pt x="1470" y="39"/>
                </a:cubicBezTo>
                <a:cubicBezTo>
                  <a:pt x="1470" y="39"/>
                  <a:pt x="1470" y="38"/>
                  <a:pt x="1470" y="38"/>
                </a:cubicBezTo>
                <a:cubicBezTo>
                  <a:pt x="1470" y="38"/>
                  <a:pt x="1470" y="37"/>
                  <a:pt x="1470" y="36"/>
                </a:cubicBezTo>
                <a:cubicBezTo>
                  <a:pt x="1470" y="36"/>
                  <a:pt x="1469" y="36"/>
                  <a:pt x="1470" y="36"/>
                </a:cubicBezTo>
                <a:cubicBezTo>
                  <a:pt x="1469" y="35"/>
                  <a:pt x="1470" y="35"/>
                  <a:pt x="1469" y="34"/>
                </a:cubicBezTo>
                <a:cubicBezTo>
                  <a:pt x="1469" y="34"/>
                  <a:pt x="1469" y="34"/>
                  <a:pt x="1469" y="34"/>
                </a:cubicBezTo>
                <a:cubicBezTo>
                  <a:pt x="1469" y="34"/>
                  <a:pt x="1469" y="33"/>
                  <a:pt x="1469" y="33"/>
                </a:cubicBezTo>
                <a:cubicBezTo>
                  <a:pt x="1469" y="33"/>
                  <a:pt x="1469" y="32"/>
                  <a:pt x="1469" y="32"/>
                </a:cubicBezTo>
                <a:cubicBezTo>
                  <a:pt x="1469" y="32"/>
                  <a:pt x="1469" y="31"/>
                  <a:pt x="1469" y="31"/>
                </a:cubicBezTo>
                <a:cubicBezTo>
                  <a:pt x="1468" y="31"/>
                  <a:pt x="1468" y="31"/>
                  <a:pt x="1468" y="31"/>
                </a:cubicBezTo>
                <a:cubicBezTo>
                  <a:pt x="1469" y="31"/>
                  <a:pt x="1469" y="31"/>
                  <a:pt x="1469" y="31"/>
                </a:cubicBezTo>
                <a:cubicBezTo>
                  <a:pt x="1468" y="30"/>
                  <a:pt x="1469" y="30"/>
                  <a:pt x="1468" y="29"/>
                </a:cubicBezTo>
                <a:cubicBezTo>
                  <a:pt x="1468" y="29"/>
                  <a:pt x="1468" y="29"/>
                  <a:pt x="1468" y="29"/>
                </a:cubicBezTo>
                <a:cubicBezTo>
                  <a:pt x="1468" y="29"/>
                  <a:pt x="1468" y="29"/>
                  <a:pt x="1468" y="28"/>
                </a:cubicBezTo>
                <a:cubicBezTo>
                  <a:pt x="1468" y="28"/>
                  <a:pt x="1468" y="28"/>
                  <a:pt x="1468" y="28"/>
                </a:cubicBezTo>
                <a:cubicBezTo>
                  <a:pt x="1468" y="28"/>
                  <a:pt x="1468" y="27"/>
                  <a:pt x="1468" y="27"/>
                </a:cubicBezTo>
                <a:cubicBezTo>
                  <a:pt x="1468" y="27"/>
                  <a:pt x="1468" y="27"/>
                  <a:pt x="1468" y="27"/>
                </a:cubicBezTo>
                <a:cubicBezTo>
                  <a:pt x="1467" y="27"/>
                  <a:pt x="1467" y="26"/>
                  <a:pt x="1467" y="26"/>
                </a:cubicBezTo>
                <a:cubicBezTo>
                  <a:pt x="1467" y="26"/>
                  <a:pt x="1467" y="26"/>
                  <a:pt x="1467" y="26"/>
                </a:cubicBezTo>
                <a:cubicBezTo>
                  <a:pt x="1467" y="26"/>
                  <a:pt x="1467" y="25"/>
                  <a:pt x="1467" y="25"/>
                </a:cubicBezTo>
                <a:cubicBezTo>
                  <a:pt x="1467" y="25"/>
                  <a:pt x="1467" y="25"/>
                  <a:pt x="1467" y="25"/>
                </a:cubicBezTo>
                <a:cubicBezTo>
                  <a:pt x="1467" y="25"/>
                  <a:pt x="1467" y="24"/>
                  <a:pt x="1466" y="24"/>
                </a:cubicBezTo>
                <a:cubicBezTo>
                  <a:pt x="1466" y="24"/>
                  <a:pt x="1466" y="24"/>
                  <a:pt x="1466" y="24"/>
                </a:cubicBezTo>
                <a:cubicBezTo>
                  <a:pt x="1466" y="24"/>
                  <a:pt x="1466" y="23"/>
                  <a:pt x="1466" y="23"/>
                </a:cubicBezTo>
                <a:cubicBezTo>
                  <a:pt x="1466" y="23"/>
                  <a:pt x="1466" y="23"/>
                  <a:pt x="1466" y="23"/>
                </a:cubicBezTo>
                <a:cubicBezTo>
                  <a:pt x="1466" y="23"/>
                  <a:pt x="1466" y="22"/>
                  <a:pt x="1466" y="22"/>
                </a:cubicBezTo>
                <a:cubicBezTo>
                  <a:pt x="1466" y="22"/>
                  <a:pt x="1466" y="22"/>
                  <a:pt x="1466" y="22"/>
                </a:cubicBezTo>
                <a:cubicBezTo>
                  <a:pt x="1466" y="22"/>
                  <a:pt x="1466" y="22"/>
                  <a:pt x="1465" y="21"/>
                </a:cubicBezTo>
                <a:cubicBezTo>
                  <a:pt x="1465" y="21"/>
                  <a:pt x="1465" y="21"/>
                  <a:pt x="1465" y="21"/>
                </a:cubicBezTo>
                <a:cubicBezTo>
                  <a:pt x="1465" y="21"/>
                  <a:pt x="1465" y="21"/>
                  <a:pt x="1465" y="21"/>
                </a:cubicBezTo>
                <a:cubicBezTo>
                  <a:pt x="1465" y="21"/>
                  <a:pt x="1465" y="21"/>
                  <a:pt x="1465" y="21"/>
                </a:cubicBezTo>
                <a:cubicBezTo>
                  <a:pt x="1465" y="21"/>
                  <a:pt x="1465" y="20"/>
                  <a:pt x="1465" y="20"/>
                </a:cubicBezTo>
                <a:cubicBezTo>
                  <a:pt x="1465" y="20"/>
                  <a:pt x="1465" y="20"/>
                  <a:pt x="1465" y="20"/>
                </a:cubicBezTo>
                <a:cubicBezTo>
                  <a:pt x="1465" y="20"/>
                  <a:pt x="1465" y="20"/>
                  <a:pt x="1464" y="19"/>
                </a:cubicBezTo>
                <a:cubicBezTo>
                  <a:pt x="1464" y="19"/>
                  <a:pt x="1464" y="19"/>
                  <a:pt x="1464" y="19"/>
                </a:cubicBezTo>
                <a:cubicBezTo>
                  <a:pt x="1464" y="19"/>
                  <a:pt x="1464" y="19"/>
                  <a:pt x="1464" y="19"/>
                </a:cubicBezTo>
                <a:cubicBezTo>
                  <a:pt x="1464" y="19"/>
                  <a:pt x="1464" y="19"/>
                  <a:pt x="1464" y="19"/>
                </a:cubicBezTo>
                <a:cubicBezTo>
                  <a:pt x="1464" y="19"/>
                  <a:pt x="1464" y="18"/>
                  <a:pt x="1464" y="18"/>
                </a:cubicBezTo>
                <a:cubicBezTo>
                  <a:pt x="1464" y="18"/>
                  <a:pt x="1464" y="18"/>
                  <a:pt x="1464" y="18"/>
                </a:cubicBezTo>
                <a:cubicBezTo>
                  <a:pt x="1463" y="18"/>
                  <a:pt x="1464" y="18"/>
                  <a:pt x="1463" y="18"/>
                </a:cubicBezTo>
                <a:cubicBezTo>
                  <a:pt x="1463" y="18"/>
                  <a:pt x="1463" y="18"/>
                  <a:pt x="1463" y="18"/>
                </a:cubicBezTo>
                <a:cubicBezTo>
                  <a:pt x="1463" y="17"/>
                  <a:pt x="1463" y="17"/>
                  <a:pt x="1463" y="17"/>
                </a:cubicBezTo>
                <a:cubicBezTo>
                  <a:pt x="1463" y="17"/>
                  <a:pt x="1463" y="17"/>
                  <a:pt x="1463" y="17"/>
                </a:cubicBezTo>
                <a:cubicBezTo>
                  <a:pt x="1463" y="17"/>
                  <a:pt x="1463" y="17"/>
                  <a:pt x="1463" y="17"/>
                </a:cubicBezTo>
                <a:cubicBezTo>
                  <a:pt x="1463" y="17"/>
                  <a:pt x="1463" y="17"/>
                  <a:pt x="1463" y="17"/>
                </a:cubicBezTo>
                <a:cubicBezTo>
                  <a:pt x="1462" y="16"/>
                  <a:pt x="1463" y="16"/>
                  <a:pt x="1462" y="16"/>
                </a:cubicBezTo>
                <a:cubicBezTo>
                  <a:pt x="1462" y="16"/>
                  <a:pt x="1462" y="16"/>
                  <a:pt x="1462" y="16"/>
                </a:cubicBezTo>
                <a:cubicBezTo>
                  <a:pt x="1462" y="16"/>
                  <a:pt x="1462" y="16"/>
                  <a:pt x="1462" y="16"/>
                </a:cubicBezTo>
                <a:cubicBezTo>
                  <a:pt x="1462" y="16"/>
                  <a:pt x="1462" y="16"/>
                  <a:pt x="1462" y="16"/>
                </a:cubicBezTo>
                <a:cubicBezTo>
                  <a:pt x="1462" y="15"/>
                  <a:pt x="1462" y="15"/>
                  <a:pt x="1462" y="15"/>
                </a:cubicBezTo>
                <a:cubicBezTo>
                  <a:pt x="1462" y="15"/>
                  <a:pt x="1462" y="15"/>
                  <a:pt x="1462" y="15"/>
                </a:cubicBezTo>
                <a:cubicBezTo>
                  <a:pt x="1461" y="15"/>
                  <a:pt x="1461" y="14"/>
                  <a:pt x="1461" y="14"/>
                </a:cubicBezTo>
                <a:cubicBezTo>
                  <a:pt x="1461" y="14"/>
                  <a:pt x="1461" y="14"/>
                  <a:pt x="1461" y="14"/>
                </a:cubicBezTo>
                <a:cubicBezTo>
                  <a:pt x="1461" y="14"/>
                  <a:pt x="1461" y="14"/>
                  <a:pt x="1461" y="14"/>
                </a:cubicBezTo>
                <a:cubicBezTo>
                  <a:pt x="1461" y="14"/>
                  <a:pt x="1461" y="14"/>
                  <a:pt x="1461" y="14"/>
                </a:cubicBezTo>
                <a:cubicBezTo>
                  <a:pt x="1460" y="14"/>
                  <a:pt x="1460" y="14"/>
                  <a:pt x="1460" y="13"/>
                </a:cubicBezTo>
                <a:cubicBezTo>
                  <a:pt x="1460" y="13"/>
                  <a:pt x="1460" y="13"/>
                  <a:pt x="1460" y="13"/>
                </a:cubicBezTo>
                <a:cubicBezTo>
                  <a:pt x="1460" y="13"/>
                  <a:pt x="1460" y="13"/>
                  <a:pt x="1460" y="13"/>
                </a:cubicBezTo>
                <a:cubicBezTo>
                  <a:pt x="1460" y="13"/>
                  <a:pt x="1460" y="13"/>
                  <a:pt x="1460" y="13"/>
                </a:cubicBezTo>
                <a:cubicBezTo>
                  <a:pt x="1460" y="13"/>
                  <a:pt x="1460" y="13"/>
                  <a:pt x="1459" y="13"/>
                </a:cubicBezTo>
                <a:cubicBezTo>
                  <a:pt x="1460" y="13"/>
                  <a:pt x="1460" y="13"/>
                  <a:pt x="1460" y="13"/>
                </a:cubicBezTo>
                <a:cubicBezTo>
                  <a:pt x="1459" y="13"/>
                  <a:pt x="1459" y="13"/>
                  <a:pt x="1459" y="12"/>
                </a:cubicBezTo>
                <a:cubicBezTo>
                  <a:pt x="1459" y="12"/>
                  <a:pt x="1459" y="12"/>
                  <a:pt x="1459" y="12"/>
                </a:cubicBezTo>
                <a:cubicBezTo>
                  <a:pt x="1459" y="12"/>
                  <a:pt x="1459" y="12"/>
                  <a:pt x="1459" y="12"/>
                </a:cubicBezTo>
                <a:cubicBezTo>
                  <a:pt x="1459" y="12"/>
                  <a:pt x="1459" y="12"/>
                  <a:pt x="1459" y="12"/>
                </a:cubicBezTo>
                <a:cubicBezTo>
                  <a:pt x="1459" y="12"/>
                  <a:pt x="1459" y="12"/>
                  <a:pt x="1458" y="12"/>
                </a:cubicBezTo>
                <a:cubicBezTo>
                  <a:pt x="1458" y="12"/>
                  <a:pt x="1458" y="12"/>
                  <a:pt x="1458" y="12"/>
                </a:cubicBezTo>
                <a:cubicBezTo>
                  <a:pt x="1458" y="12"/>
                  <a:pt x="1458" y="11"/>
                  <a:pt x="1458" y="11"/>
                </a:cubicBezTo>
                <a:cubicBezTo>
                  <a:pt x="1458" y="11"/>
                  <a:pt x="1458" y="11"/>
                  <a:pt x="1458" y="11"/>
                </a:cubicBezTo>
                <a:cubicBezTo>
                  <a:pt x="1458" y="11"/>
                  <a:pt x="1457" y="11"/>
                  <a:pt x="1457" y="11"/>
                </a:cubicBezTo>
                <a:cubicBezTo>
                  <a:pt x="1457" y="11"/>
                  <a:pt x="1457" y="11"/>
                  <a:pt x="1457" y="11"/>
                </a:cubicBezTo>
                <a:cubicBezTo>
                  <a:pt x="1457" y="11"/>
                  <a:pt x="1457" y="10"/>
                  <a:pt x="1457" y="10"/>
                </a:cubicBezTo>
                <a:cubicBezTo>
                  <a:pt x="1457" y="10"/>
                  <a:pt x="1457" y="10"/>
                  <a:pt x="1457" y="10"/>
                </a:cubicBezTo>
                <a:cubicBezTo>
                  <a:pt x="1456" y="10"/>
                  <a:pt x="1456" y="10"/>
                  <a:pt x="1456" y="10"/>
                </a:cubicBezTo>
                <a:cubicBezTo>
                  <a:pt x="1456" y="10"/>
                  <a:pt x="1456" y="10"/>
                  <a:pt x="1456" y="10"/>
                </a:cubicBezTo>
                <a:cubicBezTo>
                  <a:pt x="1456" y="9"/>
                  <a:pt x="1455" y="9"/>
                  <a:pt x="1455" y="9"/>
                </a:cubicBezTo>
                <a:cubicBezTo>
                  <a:pt x="1455" y="9"/>
                  <a:pt x="1455" y="9"/>
                  <a:pt x="1455" y="9"/>
                </a:cubicBezTo>
                <a:cubicBezTo>
                  <a:pt x="1455" y="9"/>
                  <a:pt x="1455" y="9"/>
                  <a:pt x="1455" y="9"/>
                </a:cubicBezTo>
                <a:cubicBezTo>
                  <a:pt x="1455" y="9"/>
                  <a:pt x="1455" y="9"/>
                  <a:pt x="1455" y="9"/>
                </a:cubicBezTo>
                <a:cubicBezTo>
                  <a:pt x="1454" y="9"/>
                  <a:pt x="1454" y="9"/>
                  <a:pt x="1454" y="9"/>
                </a:cubicBezTo>
                <a:cubicBezTo>
                  <a:pt x="1454" y="9"/>
                  <a:pt x="1454" y="9"/>
                  <a:pt x="1454" y="9"/>
                </a:cubicBezTo>
                <a:cubicBezTo>
                  <a:pt x="1454" y="8"/>
                  <a:pt x="1453" y="8"/>
                  <a:pt x="1453" y="8"/>
                </a:cubicBezTo>
                <a:cubicBezTo>
                  <a:pt x="1453" y="8"/>
                  <a:pt x="1453" y="8"/>
                  <a:pt x="1453" y="8"/>
                </a:cubicBezTo>
                <a:cubicBezTo>
                  <a:pt x="1453" y="8"/>
                  <a:pt x="1453" y="8"/>
                  <a:pt x="1452" y="8"/>
                </a:cubicBezTo>
                <a:cubicBezTo>
                  <a:pt x="1453" y="8"/>
                  <a:pt x="1453" y="8"/>
                  <a:pt x="1453" y="8"/>
                </a:cubicBezTo>
                <a:cubicBezTo>
                  <a:pt x="1452" y="8"/>
                  <a:pt x="1452" y="8"/>
                  <a:pt x="1452" y="8"/>
                </a:cubicBezTo>
                <a:cubicBezTo>
                  <a:pt x="1452" y="8"/>
                  <a:pt x="1452" y="8"/>
                  <a:pt x="1452" y="8"/>
                </a:cubicBezTo>
                <a:cubicBezTo>
                  <a:pt x="1451" y="7"/>
                  <a:pt x="1451" y="7"/>
                  <a:pt x="1451" y="7"/>
                </a:cubicBezTo>
                <a:cubicBezTo>
                  <a:pt x="1451" y="7"/>
                  <a:pt x="1451" y="7"/>
                  <a:pt x="1450" y="7"/>
                </a:cubicBezTo>
                <a:cubicBezTo>
                  <a:pt x="1450" y="7"/>
                  <a:pt x="1450" y="7"/>
                  <a:pt x="1450" y="7"/>
                </a:cubicBezTo>
                <a:cubicBezTo>
                  <a:pt x="1450" y="7"/>
                  <a:pt x="1450" y="7"/>
                  <a:pt x="1450" y="7"/>
                </a:cubicBezTo>
                <a:cubicBezTo>
                  <a:pt x="1449" y="7"/>
                  <a:pt x="1449" y="7"/>
                  <a:pt x="1449" y="7"/>
                </a:cubicBezTo>
                <a:cubicBezTo>
                  <a:pt x="1449" y="7"/>
                  <a:pt x="1449" y="7"/>
                  <a:pt x="1448" y="7"/>
                </a:cubicBezTo>
                <a:cubicBezTo>
                  <a:pt x="1448" y="7"/>
                  <a:pt x="1448" y="7"/>
                  <a:pt x="1448" y="6"/>
                </a:cubicBezTo>
                <a:cubicBezTo>
                  <a:pt x="1448" y="6"/>
                  <a:pt x="1447" y="6"/>
                  <a:pt x="1447" y="6"/>
                </a:cubicBezTo>
                <a:cubicBezTo>
                  <a:pt x="1446" y="6"/>
                  <a:pt x="1446" y="6"/>
                  <a:pt x="1446" y="6"/>
                </a:cubicBezTo>
                <a:cubicBezTo>
                  <a:pt x="1445" y="6"/>
                  <a:pt x="1445" y="6"/>
                  <a:pt x="1444" y="6"/>
                </a:cubicBezTo>
                <a:cubicBezTo>
                  <a:pt x="1443" y="6"/>
                  <a:pt x="1443" y="6"/>
                  <a:pt x="1442" y="6"/>
                </a:cubicBezTo>
                <a:cubicBezTo>
                  <a:pt x="1441" y="6"/>
                  <a:pt x="1441" y="6"/>
                  <a:pt x="1440" y="6"/>
                </a:cubicBezTo>
                <a:cubicBezTo>
                  <a:pt x="1440" y="6"/>
                  <a:pt x="1439" y="6"/>
                  <a:pt x="1438" y="6"/>
                </a:cubicBezTo>
                <a:cubicBezTo>
                  <a:pt x="1438" y="6"/>
                  <a:pt x="1437" y="6"/>
                  <a:pt x="1436" y="6"/>
                </a:cubicBezTo>
                <a:cubicBezTo>
                  <a:pt x="1436" y="6"/>
                  <a:pt x="1436" y="6"/>
                  <a:pt x="1436" y="6"/>
                </a:cubicBezTo>
                <a:cubicBezTo>
                  <a:pt x="1435" y="6"/>
                  <a:pt x="1435" y="6"/>
                  <a:pt x="1434" y="6"/>
                </a:cubicBezTo>
                <a:cubicBezTo>
                  <a:pt x="1434" y="7"/>
                  <a:pt x="1434" y="7"/>
                  <a:pt x="1434" y="7"/>
                </a:cubicBezTo>
                <a:cubicBezTo>
                  <a:pt x="1434" y="7"/>
                  <a:pt x="1434" y="7"/>
                  <a:pt x="1434" y="7"/>
                </a:cubicBezTo>
                <a:cubicBezTo>
                  <a:pt x="1434" y="7"/>
                  <a:pt x="1433" y="7"/>
                  <a:pt x="1433" y="7"/>
                </a:cubicBezTo>
                <a:close/>
                <a:moveTo>
                  <a:pt x="1010" y="17"/>
                </a:moveTo>
                <a:cubicBezTo>
                  <a:pt x="1010" y="17"/>
                  <a:pt x="1010" y="17"/>
                  <a:pt x="1010" y="17"/>
                </a:cubicBezTo>
                <a:cubicBezTo>
                  <a:pt x="1010" y="17"/>
                  <a:pt x="1010" y="17"/>
                  <a:pt x="1010" y="17"/>
                </a:cubicBezTo>
                <a:cubicBezTo>
                  <a:pt x="1010" y="18"/>
                  <a:pt x="1011" y="17"/>
                  <a:pt x="1011" y="18"/>
                </a:cubicBezTo>
                <a:cubicBezTo>
                  <a:pt x="1011" y="18"/>
                  <a:pt x="1011" y="18"/>
                  <a:pt x="1011" y="18"/>
                </a:cubicBezTo>
                <a:cubicBezTo>
                  <a:pt x="1012" y="18"/>
                  <a:pt x="1012" y="18"/>
                  <a:pt x="1012" y="18"/>
                </a:cubicBezTo>
                <a:cubicBezTo>
                  <a:pt x="1012" y="18"/>
                  <a:pt x="1012" y="18"/>
                  <a:pt x="1013" y="18"/>
                </a:cubicBezTo>
                <a:cubicBezTo>
                  <a:pt x="1013" y="18"/>
                  <a:pt x="1013" y="18"/>
                  <a:pt x="1013" y="18"/>
                </a:cubicBezTo>
                <a:cubicBezTo>
                  <a:pt x="1013" y="18"/>
                  <a:pt x="1013" y="18"/>
                  <a:pt x="1014" y="18"/>
                </a:cubicBezTo>
                <a:cubicBezTo>
                  <a:pt x="1014" y="18"/>
                  <a:pt x="1014" y="18"/>
                  <a:pt x="1014" y="18"/>
                </a:cubicBezTo>
                <a:cubicBezTo>
                  <a:pt x="1014" y="19"/>
                  <a:pt x="1014" y="19"/>
                  <a:pt x="1014" y="19"/>
                </a:cubicBezTo>
                <a:cubicBezTo>
                  <a:pt x="1015" y="19"/>
                  <a:pt x="1015" y="19"/>
                  <a:pt x="1015" y="19"/>
                </a:cubicBezTo>
                <a:cubicBezTo>
                  <a:pt x="1015" y="19"/>
                  <a:pt x="1015" y="19"/>
                  <a:pt x="1015" y="19"/>
                </a:cubicBezTo>
                <a:cubicBezTo>
                  <a:pt x="1015" y="19"/>
                  <a:pt x="1015" y="19"/>
                  <a:pt x="1015" y="19"/>
                </a:cubicBezTo>
                <a:cubicBezTo>
                  <a:pt x="1015" y="19"/>
                  <a:pt x="1015" y="19"/>
                  <a:pt x="1015" y="19"/>
                </a:cubicBezTo>
                <a:cubicBezTo>
                  <a:pt x="1016" y="19"/>
                  <a:pt x="1016" y="19"/>
                  <a:pt x="1016" y="19"/>
                </a:cubicBezTo>
                <a:cubicBezTo>
                  <a:pt x="1016" y="19"/>
                  <a:pt x="1016" y="19"/>
                  <a:pt x="1016" y="19"/>
                </a:cubicBezTo>
                <a:cubicBezTo>
                  <a:pt x="1017" y="20"/>
                  <a:pt x="1017" y="20"/>
                  <a:pt x="1017" y="20"/>
                </a:cubicBezTo>
                <a:cubicBezTo>
                  <a:pt x="1017" y="20"/>
                  <a:pt x="1017" y="20"/>
                  <a:pt x="1017" y="20"/>
                </a:cubicBezTo>
                <a:cubicBezTo>
                  <a:pt x="1017" y="20"/>
                  <a:pt x="1018" y="20"/>
                  <a:pt x="1018" y="20"/>
                </a:cubicBezTo>
                <a:cubicBezTo>
                  <a:pt x="1018" y="20"/>
                  <a:pt x="1018" y="20"/>
                  <a:pt x="1018" y="20"/>
                </a:cubicBezTo>
                <a:cubicBezTo>
                  <a:pt x="1018" y="20"/>
                  <a:pt x="1018" y="20"/>
                  <a:pt x="1019" y="20"/>
                </a:cubicBezTo>
                <a:cubicBezTo>
                  <a:pt x="1019" y="20"/>
                  <a:pt x="1019" y="20"/>
                  <a:pt x="1019" y="20"/>
                </a:cubicBezTo>
                <a:cubicBezTo>
                  <a:pt x="1019" y="21"/>
                  <a:pt x="1019" y="21"/>
                  <a:pt x="1019" y="21"/>
                </a:cubicBezTo>
                <a:cubicBezTo>
                  <a:pt x="1019" y="21"/>
                  <a:pt x="1019" y="21"/>
                  <a:pt x="1019" y="21"/>
                </a:cubicBezTo>
                <a:cubicBezTo>
                  <a:pt x="1019" y="21"/>
                  <a:pt x="1020" y="21"/>
                  <a:pt x="1020" y="21"/>
                </a:cubicBezTo>
                <a:cubicBezTo>
                  <a:pt x="1020" y="21"/>
                  <a:pt x="1020" y="21"/>
                  <a:pt x="1020" y="21"/>
                </a:cubicBezTo>
                <a:cubicBezTo>
                  <a:pt x="1020" y="21"/>
                  <a:pt x="1020" y="21"/>
                  <a:pt x="1021" y="21"/>
                </a:cubicBezTo>
                <a:cubicBezTo>
                  <a:pt x="1021" y="21"/>
                  <a:pt x="1021" y="21"/>
                  <a:pt x="1021" y="21"/>
                </a:cubicBezTo>
                <a:cubicBezTo>
                  <a:pt x="1021" y="22"/>
                  <a:pt x="1021" y="22"/>
                  <a:pt x="1021" y="21"/>
                </a:cubicBezTo>
                <a:cubicBezTo>
                  <a:pt x="1021" y="21"/>
                  <a:pt x="1021" y="21"/>
                  <a:pt x="1021" y="21"/>
                </a:cubicBezTo>
                <a:cubicBezTo>
                  <a:pt x="1021" y="20"/>
                  <a:pt x="1021" y="19"/>
                  <a:pt x="1021" y="17"/>
                </a:cubicBezTo>
                <a:cubicBezTo>
                  <a:pt x="1021" y="15"/>
                  <a:pt x="1021" y="12"/>
                  <a:pt x="1021" y="10"/>
                </a:cubicBezTo>
                <a:cubicBezTo>
                  <a:pt x="1021" y="10"/>
                  <a:pt x="1021" y="10"/>
                  <a:pt x="1021" y="10"/>
                </a:cubicBezTo>
                <a:cubicBezTo>
                  <a:pt x="1021" y="9"/>
                  <a:pt x="1020" y="9"/>
                  <a:pt x="1020" y="9"/>
                </a:cubicBezTo>
                <a:cubicBezTo>
                  <a:pt x="1020" y="9"/>
                  <a:pt x="1020" y="9"/>
                  <a:pt x="1020" y="9"/>
                </a:cubicBezTo>
                <a:cubicBezTo>
                  <a:pt x="1020" y="9"/>
                  <a:pt x="1020" y="9"/>
                  <a:pt x="1019" y="9"/>
                </a:cubicBezTo>
                <a:cubicBezTo>
                  <a:pt x="1019" y="9"/>
                  <a:pt x="1019" y="9"/>
                  <a:pt x="1019" y="9"/>
                </a:cubicBezTo>
                <a:cubicBezTo>
                  <a:pt x="1019" y="9"/>
                  <a:pt x="1019" y="9"/>
                  <a:pt x="1019" y="9"/>
                </a:cubicBezTo>
                <a:cubicBezTo>
                  <a:pt x="1019" y="9"/>
                  <a:pt x="1019" y="9"/>
                  <a:pt x="1018" y="9"/>
                </a:cubicBezTo>
                <a:cubicBezTo>
                  <a:pt x="1018" y="9"/>
                  <a:pt x="1018" y="9"/>
                  <a:pt x="1018" y="9"/>
                </a:cubicBezTo>
                <a:cubicBezTo>
                  <a:pt x="1018" y="8"/>
                  <a:pt x="1018" y="9"/>
                  <a:pt x="1017" y="8"/>
                </a:cubicBezTo>
                <a:cubicBezTo>
                  <a:pt x="1017" y="8"/>
                  <a:pt x="1017" y="8"/>
                  <a:pt x="1017" y="8"/>
                </a:cubicBezTo>
                <a:cubicBezTo>
                  <a:pt x="1017" y="8"/>
                  <a:pt x="1017" y="8"/>
                  <a:pt x="1016" y="8"/>
                </a:cubicBezTo>
                <a:cubicBezTo>
                  <a:pt x="1016" y="8"/>
                  <a:pt x="1016" y="8"/>
                  <a:pt x="1016" y="8"/>
                </a:cubicBezTo>
                <a:cubicBezTo>
                  <a:pt x="1016" y="8"/>
                  <a:pt x="1015" y="8"/>
                  <a:pt x="1015" y="8"/>
                </a:cubicBezTo>
                <a:cubicBezTo>
                  <a:pt x="1015" y="8"/>
                  <a:pt x="1015" y="8"/>
                  <a:pt x="1015" y="7"/>
                </a:cubicBezTo>
                <a:cubicBezTo>
                  <a:pt x="1014" y="7"/>
                  <a:pt x="1014" y="7"/>
                  <a:pt x="1014" y="7"/>
                </a:cubicBezTo>
                <a:cubicBezTo>
                  <a:pt x="1013" y="7"/>
                  <a:pt x="1013" y="7"/>
                  <a:pt x="1013" y="7"/>
                </a:cubicBezTo>
                <a:cubicBezTo>
                  <a:pt x="1013" y="7"/>
                  <a:pt x="1012" y="7"/>
                  <a:pt x="1012" y="7"/>
                </a:cubicBezTo>
                <a:cubicBezTo>
                  <a:pt x="1012" y="7"/>
                  <a:pt x="1012" y="7"/>
                  <a:pt x="1012" y="7"/>
                </a:cubicBezTo>
                <a:cubicBezTo>
                  <a:pt x="1011" y="7"/>
                  <a:pt x="1010" y="7"/>
                  <a:pt x="1010" y="7"/>
                </a:cubicBezTo>
                <a:cubicBezTo>
                  <a:pt x="1010" y="7"/>
                  <a:pt x="1010" y="7"/>
                  <a:pt x="1009" y="6"/>
                </a:cubicBezTo>
                <a:cubicBezTo>
                  <a:pt x="1009" y="6"/>
                  <a:pt x="1008" y="7"/>
                  <a:pt x="1007" y="6"/>
                </a:cubicBezTo>
                <a:cubicBezTo>
                  <a:pt x="1007" y="6"/>
                  <a:pt x="1007" y="6"/>
                  <a:pt x="1007" y="6"/>
                </a:cubicBezTo>
                <a:cubicBezTo>
                  <a:pt x="1005" y="6"/>
                  <a:pt x="1004" y="6"/>
                  <a:pt x="1003" y="6"/>
                </a:cubicBezTo>
                <a:cubicBezTo>
                  <a:pt x="1002" y="6"/>
                  <a:pt x="1001" y="6"/>
                  <a:pt x="1000" y="6"/>
                </a:cubicBezTo>
                <a:cubicBezTo>
                  <a:pt x="999" y="6"/>
                  <a:pt x="999" y="6"/>
                  <a:pt x="998" y="6"/>
                </a:cubicBezTo>
                <a:cubicBezTo>
                  <a:pt x="997" y="6"/>
                  <a:pt x="996" y="6"/>
                  <a:pt x="995" y="6"/>
                </a:cubicBezTo>
                <a:cubicBezTo>
                  <a:pt x="994" y="6"/>
                  <a:pt x="993" y="6"/>
                  <a:pt x="992" y="6"/>
                </a:cubicBezTo>
                <a:cubicBezTo>
                  <a:pt x="992" y="6"/>
                  <a:pt x="992" y="6"/>
                  <a:pt x="992" y="6"/>
                </a:cubicBezTo>
                <a:cubicBezTo>
                  <a:pt x="991" y="7"/>
                  <a:pt x="990" y="6"/>
                  <a:pt x="990" y="6"/>
                </a:cubicBezTo>
                <a:cubicBezTo>
                  <a:pt x="990" y="7"/>
                  <a:pt x="990" y="7"/>
                  <a:pt x="990" y="7"/>
                </a:cubicBezTo>
                <a:cubicBezTo>
                  <a:pt x="989" y="7"/>
                  <a:pt x="989" y="7"/>
                  <a:pt x="989" y="7"/>
                </a:cubicBezTo>
                <a:cubicBezTo>
                  <a:pt x="989" y="7"/>
                  <a:pt x="988" y="6"/>
                  <a:pt x="988" y="7"/>
                </a:cubicBezTo>
                <a:cubicBezTo>
                  <a:pt x="988" y="7"/>
                  <a:pt x="988" y="7"/>
                  <a:pt x="988" y="7"/>
                </a:cubicBezTo>
                <a:cubicBezTo>
                  <a:pt x="987" y="7"/>
                  <a:pt x="987" y="7"/>
                  <a:pt x="986" y="7"/>
                </a:cubicBezTo>
                <a:cubicBezTo>
                  <a:pt x="986" y="7"/>
                  <a:pt x="986" y="7"/>
                  <a:pt x="986" y="7"/>
                </a:cubicBezTo>
                <a:cubicBezTo>
                  <a:pt x="986" y="7"/>
                  <a:pt x="985" y="7"/>
                  <a:pt x="985" y="8"/>
                </a:cubicBezTo>
                <a:cubicBezTo>
                  <a:pt x="985" y="8"/>
                  <a:pt x="985" y="8"/>
                  <a:pt x="985" y="8"/>
                </a:cubicBezTo>
                <a:cubicBezTo>
                  <a:pt x="984" y="8"/>
                  <a:pt x="984" y="8"/>
                  <a:pt x="984" y="8"/>
                </a:cubicBezTo>
                <a:cubicBezTo>
                  <a:pt x="984" y="8"/>
                  <a:pt x="984" y="8"/>
                  <a:pt x="984" y="8"/>
                </a:cubicBezTo>
                <a:cubicBezTo>
                  <a:pt x="983" y="8"/>
                  <a:pt x="983" y="8"/>
                  <a:pt x="983" y="8"/>
                </a:cubicBezTo>
                <a:cubicBezTo>
                  <a:pt x="983" y="8"/>
                  <a:pt x="983" y="8"/>
                  <a:pt x="983" y="8"/>
                </a:cubicBezTo>
                <a:cubicBezTo>
                  <a:pt x="982" y="9"/>
                  <a:pt x="982" y="8"/>
                  <a:pt x="982" y="9"/>
                </a:cubicBezTo>
                <a:cubicBezTo>
                  <a:pt x="982" y="9"/>
                  <a:pt x="982" y="9"/>
                  <a:pt x="982" y="9"/>
                </a:cubicBezTo>
                <a:cubicBezTo>
                  <a:pt x="981" y="9"/>
                  <a:pt x="981" y="9"/>
                  <a:pt x="981" y="9"/>
                </a:cubicBezTo>
                <a:cubicBezTo>
                  <a:pt x="981" y="9"/>
                  <a:pt x="981" y="9"/>
                  <a:pt x="981" y="9"/>
                </a:cubicBezTo>
                <a:cubicBezTo>
                  <a:pt x="980" y="9"/>
                  <a:pt x="980" y="9"/>
                  <a:pt x="980" y="9"/>
                </a:cubicBezTo>
                <a:cubicBezTo>
                  <a:pt x="980" y="9"/>
                  <a:pt x="980" y="9"/>
                  <a:pt x="980" y="9"/>
                </a:cubicBezTo>
                <a:cubicBezTo>
                  <a:pt x="980" y="9"/>
                  <a:pt x="979" y="9"/>
                  <a:pt x="979" y="10"/>
                </a:cubicBezTo>
                <a:cubicBezTo>
                  <a:pt x="979" y="10"/>
                  <a:pt x="979" y="10"/>
                  <a:pt x="979" y="10"/>
                </a:cubicBezTo>
                <a:cubicBezTo>
                  <a:pt x="979" y="10"/>
                  <a:pt x="978" y="10"/>
                  <a:pt x="978" y="10"/>
                </a:cubicBezTo>
                <a:cubicBezTo>
                  <a:pt x="978" y="10"/>
                  <a:pt x="978" y="10"/>
                  <a:pt x="978" y="10"/>
                </a:cubicBezTo>
                <a:cubicBezTo>
                  <a:pt x="978" y="10"/>
                  <a:pt x="978" y="10"/>
                  <a:pt x="977" y="10"/>
                </a:cubicBezTo>
                <a:cubicBezTo>
                  <a:pt x="977" y="10"/>
                  <a:pt x="977" y="10"/>
                  <a:pt x="977" y="10"/>
                </a:cubicBezTo>
                <a:cubicBezTo>
                  <a:pt x="977" y="11"/>
                  <a:pt x="977" y="10"/>
                  <a:pt x="977" y="11"/>
                </a:cubicBezTo>
                <a:cubicBezTo>
                  <a:pt x="977" y="11"/>
                  <a:pt x="977" y="11"/>
                  <a:pt x="977" y="11"/>
                </a:cubicBezTo>
                <a:cubicBezTo>
                  <a:pt x="977" y="11"/>
                  <a:pt x="976" y="11"/>
                  <a:pt x="976" y="11"/>
                </a:cubicBezTo>
                <a:cubicBezTo>
                  <a:pt x="976" y="11"/>
                  <a:pt x="976" y="11"/>
                  <a:pt x="976" y="11"/>
                </a:cubicBezTo>
                <a:cubicBezTo>
                  <a:pt x="976" y="11"/>
                  <a:pt x="976" y="11"/>
                  <a:pt x="975" y="11"/>
                </a:cubicBezTo>
                <a:cubicBezTo>
                  <a:pt x="975" y="11"/>
                  <a:pt x="975" y="11"/>
                  <a:pt x="975" y="11"/>
                </a:cubicBezTo>
                <a:cubicBezTo>
                  <a:pt x="975" y="12"/>
                  <a:pt x="975" y="11"/>
                  <a:pt x="975" y="12"/>
                </a:cubicBezTo>
                <a:cubicBezTo>
                  <a:pt x="975" y="12"/>
                  <a:pt x="975" y="12"/>
                  <a:pt x="975" y="12"/>
                </a:cubicBezTo>
                <a:cubicBezTo>
                  <a:pt x="974" y="12"/>
                  <a:pt x="974" y="12"/>
                  <a:pt x="974" y="12"/>
                </a:cubicBezTo>
                <a:cubicBezTo>
                  <a:pt x="974" y="12"/>
                  <a:pt x="974" y="12"/>
                  <a:pt x="974" y="12"/>
                </a:cubicBezTo>
                <a:cubicBezTo>
                  <a:pt x="974" y="12"/>
                  <a:pt x="974" y="12"/>
                  <a:pt x="974" y="12"/>
                </a:cubicBezTo>
                <a:cubicBezTo>
                  <a:pt x="974" y="12"/>
                  <a:pt x="974" y="12"/>
                  <a:pt x="974" y="12"/>
                </a:cubicBezTo>
                <a:cubicBezTo>
                  <a:pt x="973" y="13"/>
                  <a:pt x="973" y="13"/>
                  <a:pt x="973" y="13"/>
                </a:cubicBezTo>
                <a:cubicBezTo>
                  <a:pt x="973" y="13"/>
                  <a:pt x="973" y="13"/>
                  <a:pt x="973" y="13"/>
                </a:cubicBezTo>
                <a:cubicBezTo>
                  <a:pt x="973" y="13"/>
                  <a:pt x="972" y="13"/>
                  <a:pt x="972" y="13"/>
                </a:cubicBezTo>
                <a:cubicBezTo>
                  <a:pt x="972" y="13"/>
                  <a:pt x="972" y="13"/>
                  <a:pt x="972" y="13"/>
                </a:cubicBezTo>
                <a:cubicBezTo>
                  <a:pt x="972" y="13"/>
                  <a:pt x="972" y="13"/>
                  <a:pt x="972" y="13"/>
                </a:cubicBezTo>
                <a:cubicBezTo>
                  <a:pt x="972" y="13"/>
                  <a:pt x="972" y="13"/>
                  <a:pt x="972" y="13"/>
                </a:cubicBezTo>
                <a:cubicBezTo>
                  <a:pt x="972" y="14"/>
                  <a:pt x="971" y="14"/>
                  <a:pt x="971" y="14"/>
                </a:cubicBezTo>
                <a:cubicBezTo>
                  <a:pt x="971" y="14"/>
                  <a:pt x="971" y="14"/>
                  <a:pt x="971" y="14"/>
                </a:cubicBezTo>
                <a:cubicBezTo>
                  <a:pt x="971" y="14"/>
                  <a:pt x="971" y="14"/>
                  <a:pt x="971" y="14"/>
                </a:cubicBezTo>
                <a:cubicBezTo>
                  <a:pt x="971" y="14"/>
                  <a:pt x="971" y="14"/>
                  <a:pt x="971" y="14"/>
                </a:cubicBezTo>
                <a:cubicBezTo>
                  <a:pt x="971" y="14"/>
                  <a:pt x="971" y="14"/>
                  <a:pt x="970" y="14"/>
                </a:cubicBezTo>
                <a:cubicBezTo>
                  <a:pt x="970" y="14"/>
                  <a:pt x="970" y="14"/>
                  <a:pt x="970" y="14"/>
                </a:cubicBezTo>
                <a:cubicBezTo>
                  <a:pt x="970" y="15"/>
                  <a:pt x="970" y="15"/>
                  <a:pt x="970" y="15"/>
                </a:cubicBezTo>
                <a:cubicBezTo>
                  <a:pt x="970" y="15"/>
                  <a:pt x="970" y="15"/>
                  <a:pt x="970" y="15"/>
                </a:cubicBezTo>
                <a:cubicBezTo>
                  <a:pt x="970" y="15"/>
                  <a:pt x="970" y="15"/>
                  <a:pt x="969" y="15"/>
                </a:cubicBezTo>
                <a:cubicBezTo>
                  <a:pt x="969" y="15"/>
                  <a:pt x="969" y="15"/>
                  <a:pt x="969" y="15"/>
                </a:cubicBezTo>
                <a:cubicBezTo>
                  <a:pt x="969" y="15"/>
                  <a:pt x="969" y="16"/>
                  <a:pt x="968" y="16"/>
                </a:cubicBezTo>
                <a:cubicBezTo>
                  <a:pt x="968" y="16"/>
                  <a:pt x="968" y="16"/>
                  <a:pt x="968" y="16"/>
                </a:cubicBezTo>
                <a:cubicBezTo>
                  <a:pt x="968" y="16"/>
                  <a:pt x="968" y="16"/>
                  <a:pt x="968" y="16"/>
                </a:cubicBezTo>
                <a:cubicBezTo>
                  <a:pt x="968" y="16"/>
                  <a:pt x="968" y="16"/>
                  <a:pt x="968" y="16"/>
                </a:cubicBezTo>
                <a:cubicBezTo>
                  <a:pt x="968" y="16"/>
                  <a:pt x="968" y="16"/>
                  <a:pt x="968" y="17"/>
                </a:cubicBezTo>
                <a:cubicBezTo>
                  <a:pt x="968" y="17"/>
                  <a:pt x="968" y="17"/>
                  <a:pt x="968" y="17"/>
                </a:cubicBezTo>
                <a:cubicBezTo>
                  <a:pt x="968" y="17"/>
                  <a:pt x="967" y="17"/>
                  <a:pt x="967" y="17"/>
                </a:cubicBezTo>
                <a:cubicBezTo>
                  <a:pt x="967" y="17"/>
                  <a:pt x="967" y="17"/>
                  <a:pt x="967" y="17"/>
                </a:cubicBezTo>
                <a:cubicBezTo>
                  <a:pt x="967" y="17"/>
                  <a:pt x="967" y="17"/>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5" y="18"/>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4" y="19"/>
                  <a:pt x="964" y="20"/>
                  <a:pt x="964" y="20"/>
                </a:cubicBezTo>
                <a:cubicBezTo>
                  <a:pt x="964" y="20"/>
                  <a:pt x="964" y="20"/>
                  <a:pt x="964" y="20"/>
                </a:cubicBezTo>
                <a:cubicBezTo>
                  <a:pt x="964" y="20"/>
                  <a:pt x="964" y="20"/>
                  <a:pt x="964" y="20"/>
                </a:cubicBezTo>
                <a:cubicBezTo>
                  <a:pt x="964" y="20"/>
                  <a:pt x="964" y="20"/>
                  <a:pt x="964" y="20"/>
                </a:cubicBezTo>
                <a:cubicBezTo>
                  <a:pt x="964" y="20"/>
                  <a:pt x="964" y="20"/>
                  <a:pt x="964" y="21"/>
                </a:cubicBezTo>
                <a:cubicBezTo>
                  <a:pt x="964" y="20"/>
                  <a:pt x="964" y="20"/>
                  <a:pt x="964" y="20"/>
                </a:cubicBezTo>
                <a:cubicBezTo>
                  <a:pt x="963" y="21"/>
                  <a:pt x="963" y="21"/>
                  <a:pt x="963" y="21"/>
                </a:cubicBezTo>
                <a:cubicBezTo>
                  <a:pt x="963" y="21"/>
                  <a:pt x="963" y="21"/>
                  <a:pt x="963" y="21"/>
                </a:cubicBezTo>
                <a:cubicBezTo>
                  <a:pt x="963" y="22"/>
                  <a:pt x="963" y="22"/>
                  <a:pt x="962" y="22"/>
                </a:cubicBezTo>
                <a:cubicBezTo>
                  <a:pt x="962" y="22"/>
                  <a:pt x="962" y="22"/>
                  <a:pt x="962" y="22"/>
                </a:cubicBezTo>
                <a:cubicBezTo>
                  <a:pt x="962" y="22"/>
                  <a:pt x="962" y="22"/>
                  <a:pt x="962" y="22"/>
                </a:cubicBezTo>
                <a:cubicBezTo>
                  <a:pt x="962" y="22"/>
                  <a:pt x="962" y="22"/>
                  <a:pt x="962" y="22"/>
                </a:cubicBezTo>
                <a:cubicBezTo>
                  <a:pt x="962" y="22"/>
                  <a:pt x="962" y="22"/>
                  <a:pt x="962" y="23"/>
                </a:cubicBezTo>
                <a:cubicBezTo>
                  <a:pt x="962" y="23"/>
                  <a:pt x="962" y="23"/>
                  <a:pt x="962" y="23"/>
                </a:cubicBezTo>
                <a:cubicBezTo>
                  <a:pt x="961" y="23"/>
                  <a:pt x="961" y="23"/>
                  <a:pt x="961" y="24"/>
                </a:cubicBezTo>
                <a:cubicBezTo>
                  <a:pt x="961" y="24"/>
                  <a:pt x="961" y="24"/>
                  <a:pt x="961" y="24"/>
                </a:cubicBezTo>
                <a:cubicBezTo>
                  <a:pt x="961" y="24"/>
                  <a:pt x="961" y="24"/>
                  <a:pt x="961" y="24"/>
                </a:cubicBezTo>
                <a:cubicBezTo>
                  <a:pt x="961" y="24"/>
                  <a:pt x="961" y="24"/>
                  <a:pt x="961" y="24"/>
                </a:cubicBezTo>
                <a:cubicBezTo>
                  <a:pt x="961" y="24"/>
                  <a:pt x="960" y="24"/>
                  <a:pt x="960" y="24"/>
                </a:cubicBezTo>
                <a:cubicBezTo>
                  <a:pt x="960" y="24"/>
                  <a:pt x="960" y="24"/>
                  <a:pt x="960" y="24"/>
                </a:cubicBezTo>
                <a:cubicBezTo>
                  <a:pt x="960" y="24"/>
                  <a:pt x="960" y="25"/>
                  <a:pt x="960" y="25"/>
                </a:cubicBezTo>
                <a:cubicBezTo>
                  <a:pt x="960" y="25"/>
                  <a:pt x="960" y="25"/>
                  <a:pt x="960" y="25"/>
                </a:cubicBezTo>
                <a:cubicBezTo>
                  <a:pt x="960" y="25"/>
                  <a:pt x="960" y="25"/>
                  <a:pt x="960" y="25"/>
                </a:cubicBezTo>
                <a:cubicBezTo>
                  <a:pt x="960" y="25"/>
                  <a:pt x="960" y="25"/>
                  <a:pt x="960" y="25"/>
                </a:cubicBezTo>
                <a:cubicBezTo>
                  <a:pt x="959" y="25"/>
                  <a:pt x="960" y="26"/>
                  <a:pt x="959" y="26"/>
                </a:cubicBezTo>
                <a:cubicBezTo>
                  <a:pt x="959" y="26"/>
                  <a:pt x="959" y="26"/>
                  <a:pt x="959" y="26"/>
                </a:cubicBezTo>
                <a:cubicBezTo>
                  <a:pt x="959" y="26"/>
                  <a:pt x="959" y="26"/>
                  <a:pt x="959" y="26"/>
                </a:cubicBezTo>
                <a:cubicBezTo>
                  <a:pt x="959" y="26"/>
                  <a:pt x="959" y="26"/>
                  <a:pt x="959" y="26"/>
                </a:cubicBezTo>
                <a:cubicBezTo>
                  <a:pt x="959" y="26"/>
                  <a:pt x="959" y="27"/>
                  <a:pt x="959" y="27"/>
                </a:cubicBezTo>
                <a:cubicBezTo>
                  <a:pt x="959" y="27"/>
                  <a:pt x="959" y="27"/>
                  <a:pt x="959" y="27"/>
                </a:cubicBezTo>
                <a:cubicBezTo>
                  <a:pt x="958" y="27"/>
                  <a:pt x="958" y="27"/>
                  <a:pt x="958" y="27"/>
                </a:cubicBezTo>
                <a:cubicBezTo>
                  <a:pt x="958" y="27"/>
                  <a:pt x="958" y="27"/>
                  <a:pt x="958" y="27"/>
                </a:cubicBezTo>
                <a:cubicBezTo>
                  <a:pt x="958" y="28"/>
                  <a:pt x="958" y="28"/>
                  <a:pt x="958" y="28"/>
                </a:cubicBezTo>
                <a:cubicBezTo>
                  <a:pt x="958" y="28"/>
                  <a:pt x="958" y="28"/>
                  <a:pt x="958" y="28"/>
                </a:cubicBezTo>
                <a:cubicBezTo>
                  <a:pt x="958" y="28"/>
                  <a:pt x="958" y="29"/>
                  <a:pt x="958" y="29"/>
                </a:cubicBezTo>
                <a:cubicBezTo>
                  <a:pt x="958" y="29"/>
                  <a:pt x="958" y="29"/>
                  <a:pt x="958" y="29"/>
                </a:cubicBezTo>
                <a:cubicBezTo>
                  <a:pt x="957" y="29"/>
                  <a:pt x="957" y="29"/>
                  <a:pt x="957" y="29"/>
                </a:cubicBezTo>
                <a:cubicBezTo>
                  <a:pt x="957" y="29"/>
                  <a:pt x="957" y="29"/>
                  <a:pt x="957" y="29"/>
                </a:cubicBezTo>
                <a:cubicBezTo>
                  <a:pt x="957" y="30"/>
                  <a:pt x="957" y="30"/>
                  <a:pt x="957" y="30"/>
                </a:cubicBezTo>
                <a:cubicBezTo>
                  <a:pt x="957" y="30"/>
                  <a:pt x="957" y="30"/>
                  <a:pt x="957" y="30"/>
                </a:cubicBezTo>
                <a:cubicBezTo>
                  <a:pt x="957" y="30"/>
                  <a:pt x="957" y="30"/>
                  <a:pt x="957" y="30"/>
                </a:cubicBezTo>
                <a:cubicBezTo>
                  <a:pt x="957" y="30"/>
                  <a:pt x="957" y="30"/>
                  <a:pt x="957" y="31"/>
                </a:cubicBezTo>
                <a:cubicBezTo>
                  <a:pt x="957" y="31"/>
                  <a:pt x="957" y="31"/>
                  <a:pt x="957" y="31"/>
                </a:cubicBezTo>
                <a:cubicBezTo>
                  <a:pt x="956" y="31"/>
                  <a:pt x="956" y="31"/>
                  <a:pt x="956" y="31"/>
                </a:cubicBezTo>
                <a:cubicBezTo>
                  <a:pt x="956" y="31"/>
                  <a:pt x="956" y="31"/>
                  <a:pt x="956" y="31"/>
                </a:cubicBezTo>
                <a:cubicBezTo>
                  <a:pt x="956" y="31"/>
                  <a:pt x="956" y="32"/>
                  <a:pt x="956" y="32"/>
                </a:cubicBezTo>
                <a:cubicBezTo>
                  <a:pt x="956" y="32"/>
                  <a:pt x="956" y="32"/>
                  <a:pt x="956" y="32"/>
                </a:cubicBezTo>
                <a:cubicBezTo>
                  <a:pt x="956" y="32"/>
                  <a:pt x="956" y="32"/>
                  <a:pt x="956" y="32"/>
                </a:cubicBezTo>
                <a:cubicBezTo>
                  <a:pt x="956" y="32"/>
                  <a:pt x="956" y="33"/>
                  <a:pt x="956" y="33"/>
                </a:cubicBezTo>
                <a:cubicBezTo>
                  <a:pt x="956" y="33"/>
                  <a:pt x="956" y="33"/>
                  <a:pt x="956" y="33"/>
                </a:cubicBezTo>
                <a:cubicBezTo>
                  <a:pt x="955" y="33"/>
                  <a:pt x="955" y="33"/>
                  <a:pt x="955" y="33"/>
                </a:cubicBezTo>
                <a:cubicBezTo>
                  <a:pt x="955" y="33"/>
                  <a:pt x="955" y="33"/>
                  <a:pt x="955" y="34"/>
                </a:cubicBezTo>
                <a:cubicBezTo>
                  <a:pt x="955" y="34"/>
                  <a:pt x="955" y="34"/>
                  <a:pt x="955" y="34"/>
                </a:cubicBezTo>
                <a:cubicBezTo>
                  <a:pt x="955" y="34"/>
                  <a:pt x="955" y="34"/>
                  <a:pt x="955" y="34"/>
                </a:cubicBezTo>
                <a:cubicBezTo>
                  <a:pt x="955" y="34"/>
                  <a:pt x="955" y="34"/>
                  <a:pt x="955" y="34"/>
                </a:cubicBezTo>
                <a:cubicBezTo>
                  <a:pt x="955" y="35"/>
                  <a:pt x="955" y="35"/>
                  <a:pt x="954" y="35"/>
                </a:cubicBezTo>
                <a:cubicBezTo>
                  <a:pt x="955" y="35"/>
                  <a:pt x="955" y="35"/>
                  <a:pt x="955" y="35"/>
                </a:cubicBezTo>
                <a:cubicBezTo>
                  <a:pt x="954" y="35"/>
                  <a:pt x="954" y="35"/>
                  <a:pt x="954" y="35"/>
                </a:cubicBezTo>
                <a:cubicBezTo>
                  <a:pt x="954" y="36"/>
                  <a:pt x="954" y="36"/>
                  <a:pt x="954" y="36"/>
                </a:cubicBezTo>
                <a:cubicBezTo>
                  <a:pt x="954" y="36"/>
                  <a:pt x="954" y="36"/>
                  <a:pt x="954" y="36"/>
                </a:cubicBezTo>
                <a:cubicBezTo>
                  <a:pt x="954" y="36"/>
                  <a:pt x="954" y="37"/>
                  <a:pt x="954" y="37"/>
                </a:cubicBezTo>
                <a:cubicBezTo>
                  <a:pt x="954" y="37"/>
                  <a:pt x="954" y="37"/>
                  <a:pt x="954" y="37"/>
                </a:cubicBezTo>
                <a:cubicBezTo>
                  <a:pt x="953" y="37"/>
                  <a:pt x="954" y="38"/>
                  <a:pt x="953" y="38"/>
                </a:cubicBezTo>
                <a:cubicBezTo>
                  <a:pt x="953" y="38"/>
                  <a:pt x="953" y="38"/>
                  <a:pt x="953" y="38"/>
                </a:cubicBezTo>
                <a:cubicBezTo>
                  <a:pt x="953" y="38"/>
                  <a:pt x="953" y="39"/>
                  <a:pt x="953" y="39"/>
                </a:cubicBezTo>
                <a:cubicBezTo>
                  <a:pt x="953" y="39"/>
                  <a:pt x="953" y="39"/>
                  <a:pt x="953" y="39"/>
                </a:cubicBezTo>
                <a:cubicBezTo>
                  <a:pt x="953" y="40"/>
                  <a:pt x="953" y="40"/>
                  <a:pt x="953" y="40"/>
                </a:cubicBezTo>
                <a:cubicBezTo>
                  <a:pt x="953" y="41"/>
                  <a:pt x="953" y="41"/>
                  <a:pt x="953" y="41"/>
                </a:cubicBezTo>
                <a:cubicBezTo>
                  <a:pt x="953" y="41"/>
                  <a:pt x="953" y="41"/>
                  <a:pt x="953" y="41"/>
                </a:cubicBezTo>
                <a:cubicBezTo>
                  <a:pt x="952" y="41"/>
                  <a:pt x="953" y="41"/>
                  <a:pt x="952" y="42"/>
                </a:cubicBezTo>
                <a:cubicBezTo>
                  <a:pt x="952" y="42"/>
                  <a:pt x="952" y="42"/>
                  <a:pt x="952" y="42"/>
                </a:cubicBezTo>
                <a:cubicBezTo>
                  <a:pt x="952" y="42"/>
                  <a:pt x="952" y="43"/>
                  <a:pt x="952" y="43"/>
                </a:cubicBezTo>
                <a:cubicBezTo>
                  <a:pt x="952" y="43"/>
                  <a:pt x="952" y="43"/>
                  <a:pt x="952" y="43"/>
                </a:cubicBezTo>
                <a:cubicBezTo>
                  <a:pt x="952" y="43"/>
                  <a:pt x="952" y="43"/>
                  <a:pt x="952" y="43"/>
                </a:cubicBezTo>
                <a:cubicBezTo>
                  <a:pt x="952" y="44"/>
                  <a:pt x="952" y="44"/>
                  <a:pt x="952" y="45"/>
                </a:cubicBezTo>
                <a:cubicBezTo>
                  <a:pt x="952" y="45"/>
                  <a:pt x="952" y="45"/>
                  <a:pt x="952" y="45"/>
                </a:cubicBezTo>
                <a:cubicBezTo>
                  <a:pt x="951" y="46"/>
                  <a:pt x="952" y="46"/>
                  <a:pt x="951" y="47"/>
                </a:cubicBezTo>
                <a:cubicBezTo>
                  <a:pt x="951" y="47"/>
                  <a:pt x="951" y="47"/>
                  <a:pt x="951" y="48"/>
                </a:cubicBezTo>
                <a:cubicBezTo>
                  <a:pt x="951" y="48"/>
                  <a:pt x="951" y="49"/>
                  <a:pt x="951" y="50"/>
                </a:cubicBezTo>
                <a:cubicBezTo>
                  <a:pt x="951" y="50"/>
                  <a:pt x="951" y="50"/>
                  <a:pt x="951" y="50"/>
                </a:cubicBezTo>
                <a:cubicBezTo>
                  <a:pt x="951" y="54"/>
                  <a:pt x="951" y="58"/>
                  <a:pt x="951" y="62"/>
                </a:cubicBezTo>
                <a:cubicBezTo>
                  <a:pt x="951" y="62"/>
                  <a:pt x="951" y="63"/>
                  <a:pt x="951" y="63"/>
                </a:cubicBezTo>
                <a:cubicBezTo>
                  <a:pt x="951" y="63"/>
                  <a:pt x="951" y="64"/>
                  <a:pt x="951" y="65"/>
                </a:cubicBezTo>
                <a:cubicBezTo>
                  <a:pt x="951" y="65"/>
                  <a:pt x="951" y="65"/>
                  <a:pt x="951" y="66"/>
                </a:cubicBezTo>
                <a:cubicBezTo>
                  <a:pt x="952" y="66"/>
                  <a:pt x="951" y="67"/>
                  <a:pt x="952" y="67"/>
                </a:cubicBezTo>
                <a:cubicBezTo>
                  <a:pt x="952" y="67"/>
                  <a:pt x="952" y="67"/>
                  <a:pt x="952" y="67"/>
                </a:cubicBezTo>
                <a:cubicBezTo>
                  <a:pt x="952" y="68"/>
                  <a:pt x="952" y="68"/>
                  <a:pt x="952" y="68"/>
                </a:cubicBezTo>
                <a:cubicBezTo>
                  <a:pt x="952" y="68"/>
                  <a:pt x="952" y="69"/>
                  <a:pt x="952" y="69"/>
                </a:cubicBezTo>
                <a:cubicBezTo>
                  <a:pt x="952" y="69"/>
                  <a:pt x="952" y="69"/>
                  <a:pt x="952" y="69"/>
                </a:cubicBezTo>
                <a:cubicBezTo>
                  <a:pt x="952" y="69"/>
                  <a:pt x="952" y="69"/>
                  <a:pt x="952" y="69"/>
                </a:cubicBezTo>
                <a:cubicBezTo>
                  <a:pt x="952" y="70"/>
                  <a:pt x="952" y="70"/>
                  <a:pt x="952" y="71"/>
                </a:cubicBezTo>
                <a:cubicBezTo>
                  <a:pt x="952" y="71"/>
                  <a:pt x="952" y="71"/>
                  <a:pt x="952" y="71"/>
                </a:cubicBezTo>
                <a:cubicBezTo>
                  <a:pt x="952" y="71"/>
                  <a:pt x="952" y="71"/>
                  <a:pt x="952" y="71"/>
                </a:cubicBezTo>
                <a:cubicBezTo>
                  <a:pt x="953" y="71"/>
                  <a:pt x="952" y="72"/>
                  <a:pt x="953" y="72"/>
                </a:cubicBezTo>
                <a:cubicBezTo>
                  <a:pt x="953" y="72"/>
                  <a:pt x="953" y="72"/>
                  <a:pt x="953" y="72"/>
                </a:cubicBezTo>
                <a:cubicBezTo>
                  <a:pt x="953" y="72"/>
                  <a:pt x="953" y="73"/>
                  <a:pt x="953" y="73"/>
                </a:cubicBezTo>
                <a:cubicBezTo>
                  <a:pt x="953" y="73"/>
                  <a:pt x="953" y="73"/>
                  <a:pt x="953" y="73"/>
                </a:cubicBezTo>
                <a:cubicBezTo>
                  <a:pt x="953" y="73"/>
                  <a:pt x="953" y="74"/>
                  <a:pt x="953" y="74"/>
                </a:cubicBezTo>
                <a:cubicBezTo>
                  <a:pt x="953" y="74"/>
                  <a:pt x="953" y="74"/>
                  <a:pt x="953" y="74"/>
                </a:cubicBezTo>
                <a:cubicBezTo>
                  <a:pt x="954" y="75"/>
                  <a:pt x="954" y="75"/>
                  <a:pt x="954" y="75"/>
                </a:cubicBezTo>
                <a:cubicBezTo>
                  <a:pt x="954" y="75"/>
                  <a:pt x="954" y="75"/>
                  <a:pt x="954" y="75"/>
                </a:cubicBezTo>
                <a:cubicBezTo>
                  <a:pt x="954" y="76"/>
                  <a:pt x="954" y="76"/>
                  <a:pt x="954" y="76"/>
                </a:cubicBezTo>
                <a:cubicBezTo>
                  <a:pt x="954" y="76"/>
                  <a:pt x="954" y="76"/>
                  <a:pt x="954" y="76"/>
                </a:cubicBezTo>
                <a:cubicBezTo>
                  <a:pt x="954" y="76"/>
                  <a:pt x="954" y="77"/>
                  <a:pt x="954" y="77"/>
                </a:cubicBezTo>
                <a:cubicBezTo>
                  <a:pt x="954" y="77"/>
                  <a:pt x="954" y="77"/>
                  <a:pt x="954" y="77"/>
                </a:cubicBezTo>
                <a:cubicBezTo>
                  <a:pt x="955" y="77"/>
                  <a:pt x="955" y="78"/>
                  <a:pt x="955" y="78"/>
                </a:cubicBezTo>
                <a:cubicBezTo>
                  <a:pt x="955" y="78"/>
                  <a:pt x="955" y="78"/>
                  <a:pt x="955" y="78"/>
                </a:cubicBezTo>
                <a:cubicBezTo>
                  <a:pt x="955" y="78"/>
                  <a:pt x="955" y="78"/>
                  <a:pt x="955" y="79"/>
                </a:cubicBezTo>
                <a:cubicBezTo>
                  <a:pt x="955" y="79"/>
                  <a:pt x="955" y="79"/>
                  <a:pt x="955" y="79"/>
                </a:cubicBezTo>
                <a:cubicBezTo>
                  <a:pt x="955" y="79"/>
                  <a:pt x="955" y="79"/>
                  <a:pt x="955" y="79"/>
                </a:cubicBezTo>
                <a:cubicBezTo>
                  <a:pt x="955" y="79"/>
                  <a:pt x="955" y="79"/>
                  <a:pt x="956" y="80"/>
                </a:cubicBezTo>
                <a:cubicBezTo>
                  <a:pt x="956" y="80"/>
                  <a:pt x="956" y="80"/>
                  <a:pt x="956" y="80"/>
                </a:cubicBezTo>
                <a:cubicBezTo>
                  <a:pt x="956" y="80"/>
                  <a:pt x="956" y="80"/>
                  <a:pt x="956" y="80"/>
                </a:cubicBezTo>
                <a:cubicBezTo>
                  <a:pt x="956" y="80"/>
                  <a:pt x="956" y="80"/>
                  <a:pt x="956" y="80"/>
                </a:cubicBezTo>
                <a:cubicBezTo>
                  <a:pt x="956" y="80"/>
                  <a:pt x="956" y="81"/>
                  <a:pt x="956" y="81"/>
                </a:cubicBezTo>
                <a:cubicBezTo>
                  <a:pt x="956" y="81"/>
                  <a:pt x="956" y="81"/>
                  <a:pt x="956" y="81"/>
                </a:cubicBezTo>
                <a:cubicBezTo>
                  <a:pt x="956" y="81"/>
                  <a:pt x="956" y="81"/>
                  <a:pt x="957" y="82"/>
                </a:cubicBezTo>
                <a:cubicBezTo>
                  <a:pt x="957" y="82"/>
                  <a:pt x="957" y="82"/>
                  <a:pt x="957" y="82"/>
                </a:cubicBezTo>
                <a:cubicBezTo>
                  <a:pt x="957" y="82"/>
                  <a:pt x="957" y="82"/>
                  <a:pt x="957" y="82"/>
                </a:cubicBezTo>
                <a:cubicBezTo>
                  <a:pt x="957" y="82"/>
                  <a:pt x="957" y="82"/>
                  <a:pt x="957" y="82"/>
                </a:cubicBezTo>
                <a:cubicBezTo>
                  <a:pt x="957" y="82"/>
                  <a:pt x="957" y="82"/>
                  <a:pt x="957" y="82"/>
                </a:cubicBezTo>
                <a:cubicBezTo>
                  <a:pt x="957" y="82"/>
                  <a:pt x="957" y="83"/>
                  <a:pt x="957" y="83"/>
                </a:cubicBezTo>
                <a:cubicBezTo>
                  <a:pt x="957" y="83"/>
                  <a:pt x="957" y="83"/>
                  <a:pt x="957" y="83"/>
                </a:cubicBezTo>
                <a:cubicBezTo>
                  <a:pt x="957" y="83"/>
                  <a:pt x="957" y="83"/>
                  <a:pt x="958" y="83"/>
                </a:cubicBezTo>
                <a:cubicBezTo>
                  <a:pt x="958" y="83"/>
                  <a:pt x="958" y="83"/>
                  <a:pt x="958" y="83"/>
                </a:cubicBezTo>
                <a:cubicBezTo>
                  <a:pt x="958" y="84"/>
                  <a:pt x="958" y="84"/>
                  <a:pt x="958" y="84"/>
                </a:cubicBezTo>
                <a:cubicBezTo>
                  <a:pt x="958" y="84"/>
                  <a:pt x="958" y="84"/>
                  <a:pt x="958" y="84"/>
                </a:cubicBezTo>
                <a:cubicBezTo>
                  <a:pt x="958" y="84"/>
                  <a:pt x="958" y="84"/>
                  <a:pt x="958" y="84"/>
                </a:cubicBezTo>
                <a:cubicBezTo>
                  <a:pt x="958" y="84"/>
                  <a:pt x="958" y="84"/>
                  <a:pt x="958" y="84"/>
                </a:cubicBezTo>
                <a:cubicBezTo>
                  <a:pt x="958" y="85"/>
                  <a:pt x="958" y="85"/>
                  <a:pt x="959" y="85"/>
                </a:cubicBezTo>
                <a:cubicBezTo>
                  <a:pt x="959" y="85"/>
                  <a:pt x="959" y="85"/>
                  <a:pt x="959" y="85"/>
                </a:cubicBezTo>
                <a:cubicBezTo>
                  <a:pt x="959" y="85"/>
                  <a:pt x="959" y="85"/>
                  <a:pt x="959" y="86"/>
                </a:cubicBezTo>
                <a:cubicBezTo>
                  <a:pt x="959" y="86"/>
                  <a:pt x="959" y="86"/>
                  <a:pt x="959" y="86"/>
                </a:cubicBezTo>
                <a:cubicBezTo>
                  <a:pt x="959" y="86"/>
                  <a:pt x="959" y="86"/>
                  <a:pt x="959" y="86"/>
                </a:cubicBezTo>
                <a:cubicBezTo>
                  <a:pt x="959" y="86"/>
                  <a:pt x="959" y="86"/>
                  <a:pt x="959" y="86"/>
                </a:cubicBezTo>
                <a:cubicBezTo>
                  <a:pt x="959" y="86"/>
                  <a:pt x="960" y="86"/>
                  <a:pt x="960" y="87"/>
                </a:cubicBezTo>
                <a:cubicBezTo>
                  <a:pt x="960" y="87"/>
                  <a:pt x="960" y="87"/>
                  <a:pt x="960" y="87"/>
                </a:cubicBezTo>
                <a:cubicBezTo>
                  <a:pt x="960" y="87"/>
                  <a:pt x="960" y="87"/>
                  <a:pt x="960" y="87"/>
                </a:cubicBezTo>
                <a:cubicBezTo>
                  <a:pt x="960" y="87"/>
                  <a:pt x="960" y="87"/>
                  <a:pt x="960" y="87"/>
                </a:cubicBezTo>
                <a:cubicBezTo>
                  <a:pt x="960" y="87"/>
                  <a:pt x="960" y="87"/>
                  <a:pt x="960" y="88"/>
                </a:cubicBezTo>
                <a:cubicBezTo>
                  <a:pt x="960" y="87"/>
                  <a:pt x="960" y="87"/>
                  <a:pt x="960" y="87"/>
                </a:cubicBezTo>
                <a:cubicBezTo>
                  <a:pt x="960" y="88"/>
                  <a:pt x="961" y="88"/>
                  <a:pt x="961" y="88"/>
                </a:cubicBezTo>
                <a:cubicBezTo>
                  <a:pt x="961" y="88"/>
                  <a:pt x="961" y="88"/>
                  <a:pt x="961" y="88"/>
                </a:cubicBezTo>
                <a:cubicBezTo>
                  <a:pt x="961" y="88"/>
                  <a:pt x="961" y="88"/>
                  <a:pt x="961" y="88"/>
                </a:cubicBezTo>
                <a:cubicBezTo>
                  <a:pt x="961" y="88"/>
                  <a:pt x="961" y="88"/>
                  <a:pt x="961" y="88"/>
                </a:cubicBezTo>
                <a:cubicBezTo>
                  <a:pt x="961" y="89"/>
                  <a:pt x="961" y="89"/>
                  <a:pt x="962" y="89"/>
                </a:cubicBezTo>
                <a:cubicBezTo>
                  <a:pt x="962" y="89"/>
                  <a:pt x="962" y="89"/>
                  <a:pt x="962" y="89"/>
                </a:cubicBezTo>
                <a:cubicBezTo>
                  <a:pt x="962" y="89"/>
                  <a:pt x="962" y="90"/>
                  <a:pt x="962" y="90"/>
                </a:cubicBezTo>
                <a:cubicBezTo>
                  <a:pt x="962" y="90"/>
                  <a:pt x="962" y="90"/>
                  <a:pt x="962" y="90"/>
                </a:cubicBezTo>
                <a:cubicBezTo>
                  <a:pt x="962" y="90"/>
                  <a:pt x="962" y="90"/>
                  <a:pt x="963" y="90"/>
                </a:cubicBezTo>
                <a:cubicBezTo>
                  <a:pt x="962" y="90"/>
                  <a:pt x="962" y="90"/>
                  <a:pt x="962" y="90"/>
                </a:cubicBezTo>
                <a:cubicBezTo>
                  <a:pt x="963" y="90"/>
                  <a:pt x="963" y="90"/>
                  <a:pt x="963" y="90"/>
                </a:cubicBezTo>
                <a:cubicBezTo>
                  <a:pt x="963" y="90"/>
                  <a:pt x="963" y="90"/>
                  <a:pt x="963" y="90"/>
                </a:cubicBezTo>
                <a:cubicBezTo>
                  <a:pt x="963" y="90"/>
                  <a:pt x="963" y="91"/>
                  <a:pt x="963" y="91"/>
                </a:cubicBezTo>
                <a:cubicBezTo>
                  <a:pt x="963" y="91"/>
                  <a:pt x="963" y="91"/>
                  <a:pt x="963" y="91"/>
                </a:cubicBezTo>
                <a:cubicBezTo>
                  <a:pt x="963" y="91"/>
                  <a:pt x="963" y="91"/>
                  <a:pt x="964" y="91"/>
                </a:cubicBezTo>
                <a:cubicBezTo>
                  <a:pt x="964" y="91"/>
                  <a:pt x="964" y="91"/>
                  <a:pt x="964" y="91"/>
                </a:cubicBezTo>
                <a:cubicBezTo>
                  <a:pt x="964" y="91"/>
                  <a:pt x="964" y="91"/>
                  <a:pt x="964" y="91"/>
                </a:cubicBezTo>
                <a:cubicBezTo>
                  <a:pt x="964" y="91"/>
                  <a:pt x="964" y="91"/>
                  <a:pt x="964" y="91"/>
                </a:cubicBezTo>
                <a:cubicBezTo>
                  <a:pt x="964" y="92"/>
                  <a:pt x="964" y="92"/>
                  <a:pt x="964" y="92"/>
                </a:cubicBezTo>
                <a:cubicBezTo>
                  <a:pt x="964" y="92"/>
                  <a:pt x="964" y="92"/>
                  <a:pt x="964" y="92"/>
                </a:cubicBezTo>
                <a:cubicBezTo>
                  <a:pt x="964" y="92"/>
                  <a:pt x="964" y="92"/>
                  <a:pt x="965" y="92"/>
                </a:cubicBezTo>
                <a:cubicBezTo>
                  <a:pt x="965" y="92"/>
                  <a:pt x="965" y="92"/>
                  <a:pt x="965" y="92"/>
                </a:cubicBezTo>
                <a:cubicBezTo>
                  <a:pt x="965" y="92"/>
                  <a:pt x="965" y="92"/>
                  <a:pt x="965" y="92"/>
                </a:cubicBezTo>
                <a:cubicBezTo>
                  <a:pt x="965" y="92"/>
                  <a:pt x="965" y="92"/>
                  <a:pt x="965" y="92"/>
                </a:cubicBezTo>
                <a:cubicBezTo>
                  <a:pt x="965" y="93"/>
                  <a:pt x="965" y="93"/>
                  <a:pt x="965" y="93"/>
                </a:cubicBezTo>
                <a:cubicBezTo>
                  <a:pt x="965" y="93"/>
                  <a:pt x="965" y="93"/>
                  <a:pt x="965" y="93"/>
                </a:cubicBezTo>
                <a:cubicBezTo>
                  <a:pt x="965" y="93"/>
                  <a:pt x="966" y="93"/>
                  <a:pt x="966" y="94"/>
                </a:cubicBezTo>
                <a:cubicBezTo>
                  <a:pt x="966" y="94"/>
                  <a:pt x="966" y="94"/>
                  <a:pt x="966" y="94"/>
                </a:cubicBezTo>
                <a:cubicBezTo>
                  <a:pt x="966"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5"/>
                  <a:pt x="968" y="95"/>
                  <a:pt x="968" y="95"/>
                </a:cubicBezTo>
                <a:cubicBezTo>
                  <a:pt x="968" y="95"/>
                  <a:pt x="968" y="95"/>
                  <a:pt x="968" y="95"/>
                </a:cubicBezTo>
                <a:cubicBezTo>
                  <a:pt x="968" y="95"/>
                  <a:pt x="968" y="95"/>
                  <a:pt x="968" y="95"/>
                </a:cubicBezTo>
                <a:cubicBezTo>
                  <a:pt x="968" y="95"/>
                  <a:pt x="968" y="95"/>
                  <a:pt x="968" y="95"/>
                </a:cubicBezTo>
                <a:cubicBezTo>
                  <a:pt x="969" y="96"/>
                  <a:pt x="969" y="96"/>
                  <a:pt x="969" y="96"/>
                </a:cubicBezTo>
                <a:cubicBezTo>
                  <a:pt x="969" y="96"/>
                  <a:pt x="969" y="96"/>
                  <a:pt x="969" y="96"/>
                </a:cubicBezTo>
                <a:cubicBezTo>
                  <a:pt x="970" y="96"/>
                  <a:pt x="970" y="96"/>
                  <a:pt x="971" y="97"/>
                </a:cubicBezTo>
                <a:cubicBezTo>
                  <a:pt x="970" y="97"/>
                  <a:pt x="970" y="97"/>
                  <a:pt x="970" y="97"/>
                </a:cubicBezTo>
                <a:cubicBezTo>
                  <a:pt x="971" y="97"/>
                  <a:pt x="971" y="97"/>
                  <a:pt x="971" y="97"/>
                </a:cubicBezTo>
                <a:cubicBezTo>
                  <a:pt x="971" y="97"/>
                  <a:pt x="971" y="97"/>
                  <a:pt x="971" y="97"/>
                </a:cubicBezTo>
                <a:cubicBezTo>
                  <a:pt x="971" y="97"/>
                  <a:pt x="971" y="97"/>
                  <a:pt x="972" y="97"/>
                </a:cubicBezTo>
                <a:cubicBezTo>
                  <a:pt x="972" y="97"/>
                  <a:pt x="972" y="97"/>
                  <a:pt x="972" y="97"/>
                </a:cubicBezTo>
                <a:cubicBezTo>
                  <a:pt x="972" y="98"/>
                  <a:pt x="972" y="97"/>
                  <a:pt x="972" y="98"/>
                </a:cubicBezTo>
                <a:cubicBezTo>
                  <a:pt x="972" y="98"/>
                  <a:pt x="972" y="98"/>
                  <a:pt x="972" y="98"/>
                </a:cubicBezTo>
                <a:cubicBezTo>
                  <a:pt x="972" y="98"/>
                  <a:pt x="973" y="98"/>
                  <a:pt x="973" y="98"/>
                </a:cubicBezTo>
                <a:cubicBezTo>
                  <a:pt x="973" y="98"/>
                  <a:pt x="973" y="98"/>
                  <a:pt x="973" y="98"/>
                </a:cubicBezTo>
                <a:cubicBezTo>
                  <a:pt x="973" y="98"/>
                  <a:pt x="973" y="98"/>
                  <a:pt x="974" y="98"/>
                </a:cubicBezTo>
                <a:cubicBezTo>
                  <a:pt x="974" y="98"/>
                  <a:pt x="974" y="98"/>
                  <a:pt x="974" y="98"/>
                </a:cubicBezTo>
                <a:cubicBezTo>
                  <a:pt x="974" y="99"/>
                  <a:pt x="974" y="99"/>
                  <a:pt x="974" y="99"/>
                </a:cubicBezTo>
                <a:cubicBezTo>
                  <a:pt x="974" y="99"/>
                  <a:pt x="974" y="99"/>
                  <a:pt x="974" y="99"/>
                </a:cubicBezTo>
                <a:cubicBezTo>
                  <a:pt x="974" y="99"/>
                  <a:pt x="975" y="99"/>
                  <a:pt x="975" y="99"/>
                </a:cubicBezTo>
                <a:cubicBezTo>
                  <a:pt x="975" y="99"/>
                  <a:pt x="975" y="99"/>
                  <a:pt x="975" y="99"/>
                </a:cubicBezTo>
                <a:cubicBezTo>
                  <a:pt x="975" y="99"/>
                  <a:pt x="975" y="99"/>
                  <a:pt x="976" y="99"/>
                </a:cubicBezTo>
                <a:cubicBezTo>
                  <a:pt x="976" y="99"/>
                  <a:pt x="976" y="99"/>
                  <a:pt x="976" y="99"/>
                </a:cubicBezTo>
                <a:cubicBezTo>
                  <a:pt x="976" y="100"/>
                  <a:pt x="976" y="100"/>
                  <a:pt x="977" y="100"/>
                </a:cubicBezTo>
                <a:cubicBezTo>
                  <a:pt x="977" y="100"/>
                  <a:pt x="977" y="100"/>
                  <a:pt x="977" y="100"/>
                </a:cubicBezTo>
                <a:cubicBezTo>
                  <a:pt x="977" y="100"/>
                  <a:pt x="977" y="100"/>
                  <a:pt x="977" y="100"/>
                </a:cubicBezTo>
                <a:cubicBezTo>
                  <a:pt x="977" y="100"/>
                  <a:pt x="977" y="100"/>
                  <a:pt x="977" y="100"/>
                </a:cubicBezTo>
                <a:cubicBezTo>
                  <a:pt x="977" y="100"/>
                  <a:pt x="977" y="100"/>
                  <a:pt x="977" y="100"/>
                </a:cubicBezTo>
                <a:cubicBezTo>
                  <a:pt x="978" y="100"/>
                  <a:pt x="978" y="100"/>
                  <a:pt x="978" y="100"/>
                </a:cubicBezTo>
                <a:cubicBezTo>
                  <a:pt x="978" y="100"/>
                  <a:pt x="978" y="100"/>
                  <a:pt x="978" y="100"/>
                </a:cubicBezTo>
                <a:cubicBezTo>
                  <a:pt x="978" y="100"/>
                  <a:pt x="978" y="100"/>
                  <a:pt x="978" y="100"/>
                </a:cubicBezTo>
                <a:cubicBezTo>
                  <a:pt x="979" y="101"/>
                  <a:pt x="979" y="101"/>
                  <a:pt x="979" y="101"/>
                </a:cubicBezTo>
                <a:cubicBezTo>
                  <a:pt x="979" y="101"/>
                  <a:pt x="979" y="101"/>
                  <a:pt x="979" y="101"/>
                </a:cubicBezTo>
                <a:cubicBezTo>
                  <a:pt x="980" y="101"/>
                  <a:pt x="980" y="101"/>
                  <a:pt x="980" y="101"/>
                </a:cubicBezTo>
                <a:cubicBezTo>
                  <a:pt x="980" y="101"/>
                  <a:pt x="980" y="101"/>
                  <a:pt x="980" y="101"/>
                </a:cubicBezTo>
                <a:cubicBezTo>
                  <a:pt x="980" y="101"/>
                  <a:pt x="980" y="101"/>
                  <a:pt x="980" y="101"/>
                </a:cubicBezTo>
                <a:cubicBezTo>
                  <a:pt x="981" y="101"/>
                  <a:pt x="981" y="101"/>
                  <a:pt x="981" y="101"/>
                </a:cubicBezTo>
                <a:cubicBezTo>
                  <a:pt x="981" y="101"/>
                  <a:pt x="981" y="101"/>
                  <a:pt x="982" y="102"/>
                </a:cubicBezTo>
                <a:cubicBezTo>
                  <a:pt x="982" y="101"/>
                  <a:pt x="982" y="101"/>
                  <a:pt x="982" y="101"/>
                </a:cubicBezTo>
                <a:cubicBezTo>
                  <a:pt x="982" y="102"/>
                  <a:pt x="982" y="102"/>
                  <a:pt x="983" y="102"/>
                </a:cubicBezTo>
                <a:cubicBezTo>
                  <a:pt x="983" y="102"/>
                  <a:pt x="983" y="102"/>
                  <a:pt x="983" y="102"/>
                </a:cubicBezTo>
                <a:cubicBezTo>
                  <a:pt x="983" y="102"/>
                  <a:pt x="983" y="102"/>
                  <a:pt x="983" y="102"/>
                </a:cubicBezTo>
                <a:cubicBezTo>
                  <a:pt x="983" y="102"/>
                  <a:pt x="984" y="102"/>
                  <a:pt x="984" y="102"/>
                </a:cubicBezTo>
                <a:cubicBezTo>
                  <a:pt x="985" y="102"/>
                  <a:pt x="985" y="102"/>
                  <a:pt x="985" y="102"/>
                </a:cubicBezTo>
                <a:cubicBezTo>
                  <a:pt x="985" y="102"/>
                  <a:pt x="985" y="102"/>
                  <a:pt x="985" y="102"/>
                </a:cubicBezTo>
                <a:cubicBezTo>
                  <a:pt x="985" y="103"/>
                  <a:pt x="986" y="102"/>
                  <a:pt x="986" y="103"/>
                </a:cubicBezTo>
                <a:cubicBezTo>
                  <a:pt x="986" y="102"/>
                  <a:pt x="986" y="102"/>
                  <a:pt x="986" y="102"/>
                </a:cubicBezTo>
                <a:cubicBezTo>
                  <a:pt x="986" y="103"/>
                  <a:pt x="986" y="103"/>
                  <a:pt x="986" y="103"/>
                </a:cubicBezTo>
                <a:cubicBezTo>
                  <a:pt x="987" y="103"/>
                  <a:pt x="988" y="103"/>
                  <a:pt x="989" y="103"/>
                </a:cubicBezTo>
                <a:cubicBezTo>
                  <a:pt x="989" y="103"/>
                  <a:pt x="989" y="103"/>
                  <a:pt x="989" y="103"/>
                </a:cubicBezTo>
                <a:cubicBezTo>
                  <a:pt x="991" y="103"/>
                  <a:pt x="992" y="103"/>
                  <a:pt x="993" y="103"/>
                </a:cubicBezTo>
                <a:cubicBezTo>
                  <a:pt x="995" y="103"/>
                  <a:pt x="996" y="103"/>
                  <a:pt x="997" y="103"/>
                </a:cubicBezTo>
                <a:cubicBezTo>
                  <a:pt x="999" y="103"/>
                  <a:pt x="1000" y="103"/>
                  <a:pt x="1002" y="103"/>
                </a:cubicBezTo>
                <a:cubicBezTo>
                  <a:pt x="1002" y="103"/>
                  <a:pt x="1002" y="103"/>
                  <a:pt x="1003" y="103"/>
                </a:cubicBezTo>
                <a:cubicBezTo>
                  <a:pt x="1004" y="102"/>
                  <a:pt x="1004" y="103"/>
                  <a:pt x="1005" y="103"/>
                </a:cubicBezTo>
                <a:cubicBezTo>
                  <a:pt x="1005" y="102"/>
                  <a:pt x="1005" y="102"/>
                  <a:pt x="1005" y="102"/>
                </a:cubicBezTo>
                <a:cubicBezTo>
                  <a:pt x="1006" y="103"/>
                  <a:pt x="1006" y="103"/>
                  <a:pt x="1006" y="103"/>
                </a:cubicBezTo>
                <a:cubicBezTo>
                  <a:pt x="1006" y="102"/>
                  <a:pt x="1007" y="103"/>
                  <a:pt x="1007" y="102"/>
                </a:cubicBezTo>
                <a:cubicBezTo>
                  <a:pt x="1007" y="102"/>
                  <a:pt x="1007" y="102"/>
                  <a:pt x="1007" y="102"/>
                </a:cubicBezTo>
                <a:cubicBezTo>
                  <a:pt x="1008" y="102"/>
                  <a:pt x="1008" y="102"/>
                  <a:pt x="1008" y="102"/>
                </a:cubicBezTo>
                <a:cubicBezTo>
                  <a:pt x="1008" y="102"/>
                  <a:pt x="1009" y="102"/>
                  <a:pt x="1009" y="102"/>
                </a:cubicBezTo>
                <a:cubicBezTo>
                  <a:pt x="1009" y="102"/>
                  <a:pt x="1009" y="102"/>
                  <a:pt x="1009" y="102"/>
                </a:cubicBezTo>
                <a:cubicBezTo>
                  <a:pt x="1009" y="102"/>
                  <a:pt x="1009" y="102"/>
                  <a:pt x="1009" y="102"/>
                </a:cubicBezTo>
                <a:cubicBezTo>
                  <a:pt x="1010" y="102"/>
                  <a:pt x="1010" y="102"/>
                  <a:pt x="1011" y="102"/>
                </a:cubicBezTo>
                <a:cubicBezTo>
                  <a:pt x="1011" y="101"/>
                  <a:pt x="1011" y="101"/>
                  <a:pt x="1011" y="101"/>
                </a:cubicBezTo>
                <a:cubicBezTo>
                  <a:pt x="1011" y="101"/>
                  <a:pt x="1011" y="101"/>
                  <a:pt x="1011" y="101"/>
                </a:cubicBezTo>
                <a:cubicBezTo>
                  <a:pt x="1011" y="101"/>
                  <a:pt x="1012" y="101"/>
                  <a:pt x="1012" y="101"/>
                </a:cubicBezTo>
                <a:cubicBezTo>
                  <a:pt x="1012" y="101"/>
                  <a:pt x="1012" y="101"/>
                  <a:pt x="1012" y="101"/>
                </a:cubicBezTo>
                <a:cubicBezTo>
                  <a:pt x="1013" y="101"/>
                  <a:pt x="1013" y="101"/>
                  <a:pt x="1013" y="101"/>
                </a:cubicBezTo>
                <a:cubicBezTo>
                  <a:pt x="1013" y="101"/>
                  <a:pt x="1013" y="101"/>
                  <a:pt x="1013" y="101"/>
                </a:cubicBezTo>
                <a:cubicBezTo>
                  <a:pt x="1013" y="101"/>
                  <a:pt x="1013" y="101"/>
                  <a:pt x="1013" y="101"/>
                </a:cubicBezTo>
                <a:cubicBezTo>
                  <a:pt x="1014" y="101"/>
                  <a:pt x="1014" y="101"/>
                  <a:pt x="1014" y="101"/>
                </a:cubicBezTo>
                <a:cubicBezTo>
                  <a:pt x="1014" y="100"/>
                  <a:pt x="1014" y="100"/>
                  <a:pt x="1014" y="100"/>
                </a:cubicBezTo>
                <a:cubicBezTo>
                  <a:pt x="1015" y="100"/>
                  <a:pt x="1015" y="100"/>
                  <a:pt x="1015" y="100"/>
                </a:cubicBezTo>
                <a:cubicBezTo>
                  <a:pt x="1015" y="100"/>
                  <a:pt x="1015" y="100"/>
                  <a:pt x="1015" y="100"/>
                </a:cubicBezTo>
                <a:cubicBezTo>
                  <a:pt x="1015" y="100"/>
                  <a:pt x="1015" y="100"/>
                  <a:pt x="1015" y="100"/>
                </a:cubicBezTo>
                <a:cubicBezTo>
                  <a:pt x="1016" y="100"/>
                  <a:pt x="1016" y="100"/>
                  <a:pt x="1016" y="100"/>
                </a:cubicBezTo>
                <a:cubicBezTo>
                  <a:pt x="1016" y="100"/>
                  <a:pt x="1016" y="100"/>
                  <a:pt x="1016" y="100"/>
                </a:cubicBezTo>
                <a:cubicBezTo>
                  <a:pt x="1016" y="100"/>
                  <a:pt x="1016" y="100"/>
                  <a:pt x="1016" y="100"/>
                </a:cubicBezTo>
                <a:cubicBezTo>
                  <a:pt x="1017" y="99"/>
                  <a:pt x="1017" y="100"/>
                  <a:pt x="1017" y="99"/>
                </a:cubicBezTo>
                <a:cubicBezTo>
                  <a:pt x="1017" y="99"/>
                  <a:pt x="1017" y="99"/>
                  <a:pt x="1017" y="99"/>
                </a:cubicBezTo>
                <a:cubicBezTo>
                  <a:pt x="1018" y="99"/>
                  <a:pt x="1018" y="99"/>
                  <a:pt x="1018" y="99"/>
                </a:cubicBezTo>
                <a:cubicBezTo>
                  <a:pt x="1018" y="99"/>
                  <a:pt x="1018" y="99"/>
                  <a:pt x="1018" y="99"/>
                </a:cubicBezTo>
                <a:cubicBezTo>
                  <a:pt x="1018" y="99"/>
                  <a:pt x="1019" y="99"/>
                  <a:pt x="1019" y="99"/>
                </a:cubicBezTo>
                <a:cubicBezTo>
                  <a:pt x="1019" y="99"/>
                  <a:pt x="1019" y="99"/>
                  <a:pt x="1019" y="99"/>
                </a:cubicBezTo>
                <a:cubicBezTo>
                  <a:pt x="1019" y="99"/>
                  <a:pt x="1019" y="99"/>
                  <a:pt x="1019" y="99"/>
                </a:cubicBezTo>
                <a:cubicBezTo>
                  <a:pt x="1019" y="99"/>
                  <a:pt x="1019" y="99"/>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1" y="98"/>
                  <a:pt x="1021" y="98"/>
                  <a:pt x="1021" y="98"/>
                </a:cubicBezTo>
                <a:cubicBezTo>
                  <a:pt x="1021" y="98"/>
                  <a:pt x="1021" y="98"/>
                  <a:pt x="1021" y="98"/>
                </a:cubicBezTo>
                <a:cubicBezTo>
                  <a:pt x="1021" y="94"/>
                  <a:pt x="1021" y="91"/>
                  <a:pt x="1021" y="87"/>
                </a:cubicBezTo>
                <a:cubicBezTo>
                  <a:pt x="1021" y="87"/>
                  <a:pt x="1021" y="87"/>
                  <a:pt x="1021" y="87"/>
                </a:cubicBezTo>
                <a:cubicBezTo>
                  <a:pt x="1021" y="87"/>
                  <a:pt x="1021" y="87"/>
                  <a:pt x="1021" y="87"/>
                </a:cubicBezTo>
                <a:cubicBezTo>
                  <a:pt x="1020" y="87"/>
                  <a:pt x="1020" y="87"/>
                  <a:pt x="1020" y="87"/>
                </a:cubicBezTo>
                <a:cubicBezTo>
                  <a:pt x="1020" y="87"/>
                  <a:pt x="1020" y="87"/>
                  <a:pt x="1020" y="87"/>
                </a:cubicBezTo>
                <a:cubicBezTo>
                  <a:pt x="1020" y="87"/>
                  <a:pt x="1019" y="87"/>
                  <a:pt x="1019" y="88"/>
                </a:cubicBezTo>
                <a:cubicBezTo>
                  <a:pt x="1019" y="88"/>
                  <a:pt x="1019" y="88"/>
                  <a:pt x="1019" y="88"/>
                </a:cubicBezTo>
                <a:cubicBezTo>
                  <a:pt x="1019" y="88"/>
                  <a:pt x="1019" y="88"/>
                  <a:pt x="1019" y="88"/>
                </a:cubicBezTo>
                <a:cubicBezTo>
                  <a:pt x="1019" y="88"/>
                  <a:pt x="1019" y="88"/>
                  <a:pt x="1019" y="88"/>
                </a:cubicBezTo>
                <a:cubicBezTo>
                  <a:pt x="1018" y="88"/>
                  <a:pt x="1018" y="88"/>
                  <a:pt x="1018" y="88"/>
                </a:cubicBezTo>
                <a:cubicBezTo>
                  <a:pt x="1018" y="88"/>
                  <a:pt x="1018" y="88"/>
                  <a:pt x="1018" y="88"/>
                </a:cubicBezTo>
                <a:cubicBezTo>
                  <a:pt x="1018" y="88"/>
                  <a:pt x="1018" y="88"/>
                  <a:pt x="1018" y="88"/>
                </a:cubicBezTo>
                <a:cubicBezTo>
                  <a:pt x="1018" y="88"/>
                  <a:pt x="1018" y="88"/>
                  <a:pt x="1017" y="89"/>
                </a:cubicBezTo>
                <a:cubicBezTo>
                  <a:pt x="1017" y="89"/>
                  <a:pt x="1017" y="89"/>
                  <a:pt x="1017" y="89"/>
                </a:cubicBezTo>
                <a:cubicBezTo>
                  <a:pt x="1017" y="89"/>
                  <a:pt x="1017" y="89"/>
                  <a:pt x="1017" y="89"/>
                </a:cubicBezTo>
                <a:cubicBezTo>
                  <a:pt x="1017" y="89"/>
                  <a:pt x="1017" y="89"/>
                  <a:pt x="1016" y="89"/>
                </a:cubicBezTo>
                <a:cubicBezTo>
                  <a:pt x="1016" y="89"/>
                  <a:pt x="1016" y="89"/>
                  <a:pt x="1016" y="89"/>
                </a:cubicBezTo>
                <a:cubicBezTo>
                  <a:pt x="1016" y="89"/>
                  <a:pt x="1016" y="89"/>
                  <a:pt x="1016" y="89"/>
                </a:cubicBezTo>
                <a:cubicBezTo>
                  <a:pt x="1016" y="89"/>
                  <a:pt x="1016" y="89"/>
                  <a:pt x="1016" y="89"/>
                </a:cubicBezTo>
                <a:cubicBezTo>
                  <a:pt x="1016" y="90"/>
                  <a:pt x="1015" y="89"/>
                  <a:pt x="1015" y="90"/>
                </a:cubicBezTo>
                <a:cubicBezTo>
                  <a:pt x="1015" y="90"/>
                  <a:pt x="1015" y="90"/>
                  <a:pt x="1015" y="90"/>
                </a:cubicBezTo>
                <a:cubicBezTo>
                  <a:pt x="1015" y="90"/>
                  <a:pt x="1014" y="90"/>
                  <a:pt x="1014" y="90"/>
                </a:cubicBezTo>
                <a:cubicBezTo>
                  <a:pt x="1014" y="90"/>
                  <a:pt x="1014" y="90"/>
                  <a:pt x="1014" y="90"/>
                </a:cubicBezTo>
                <a:cubicBezTo>
                  <a:pt x="1014" y="90"/>
                  <a:pt x="1013" y="90"/>
                  <a:pt x="1013" y="90"/>
                </a:cubicBezTo>
                <a:cubicBezTo>
                  <a:pt x="1013" y="90"/>
                  <a:pt x="1013" y="90"/>
                  <a:pt x="1013" y="90"/>
                </a:cubicBezTo>
                <a:cubicBezTo>
                  <a:pt x="1013" y="91"/>
                  <a:pt x="1012" y="91"/>
                  <a:pt x="1012" y="91"/>
                </a:cubicBezTo>
                <a:cubicBezTo>
                  <a:pt x="1012" y="91"/>
                  <a:pt x="1012" y="91"/>
                  <a:pt x="1012" y="91"/>
                </a:cubicBezTo>
                <a:cubicBezTo>
                  <a:pt x="1012" y="91"/>
                  <a:pt x="1011" y="91"/>
                  <a:pt x="1011" y="91"/>
                </a:cubicBezTo>
                <a:cubicBezTo>
                  <a:pt x="1011" y="91"/>
                  <a:pt x="1011" y="91"/>
                  <a:pt x="1011" y="91"/>
                </a:cubicBezTo>
                <a:cubicBezTo>
                  <a:pt x="1011" y="91"/>
                  <a:pt x="1010" y="91"/>
                  <a:pt x="1010" y="91"/>
                </a:cubicBezTo>
                <a:cubicBezTo>
                  <a:pt x="1010" y="92"/>
                  <a:pt x="1010" y="92"/>
                  <a:pt x="1010" y="91"/>
                </a:cubicBezTo>
                <a:cubicBezTo>
                  <a:pt x="1009" y="92"/>
                  <a:pt x="1009" y="91"/>
                  <a:pt x="1008" y="92"/>
                </a:cubicBezTo>
                <a:cubicBezTo>
                  <a:pt x="1008" y="92"/>
                  <a:pt x="1008" y="92"/>
                  <a:pt x="1008" y="92"/>
                </a:cubicBezTo>
                <a:cubicBezTo>
                  <a:pt x="1008" y="92"/>
                  <a:pt x="1007" y="92"/>
                  <a:pt x="1007" y="92"/>
                </a:cubicBezTo>
                <a:cubicBezTo>
                  <a:pt x="1007" y="92"/>
                  <a:pt x="1006" y="92"/>
                  <a:pt x="1006" y="92"/>
                </a:cubicBezTo>
                <a:cubicBezTo>
                  <a:pt x="1006" y="92"/>
                  <a:pt x="1005" y="92"/>
                  <a:pt x="1005" y="92"/>
                </a:cubicBezTo>
                <a:cubicBezTo>
                  <a:pt x="1004" y="93"/>
                  <a:pt x="1004" y="93"/>
                  <a:pt x="1004" y="92"/>
                </a:cubicBezTo>
                <a:cubicBezTo>
                  <a:pt x="1003" y="93"/>
                  <a:pt x="1003" y="92"/>
                  <a:pt x="1002" y="93"/>
                </a:cubicBezTo>
                <a:cubicBezTo>
                  <a:pt x="1001" y="93"/>
                  <a:pt x="1001" y="93"/>
                  <a:pt x="1001" y="93"/>
                </a:cubicBezTo>
                <a:cubicBezTo>
                  <a:pt x="998" y="93"/>
                  <a:pt x="996" y="93"/>
                  <a:pt x="993" y="93"/>
                </a:cubicBezTo>
                <a:cubicBezTo>
                  <a:pt x="993" y="93"/>
                  <a:pt x="993" y="93"/>
                  <a:pt x="992" y="93"/>
                </a:cubicBezTo>
                <a:cubicBezTo>
                  <a:pt x="992" y="92"/>
                  <a:pt x="991" y="93"/>
                  <a:pt x="990" y="92"/>
                </a:cubicBezTo>
                <a:cubicBezTo>
                  <a:pt x="990" y="93"/>
                  <a:pt x="990" y="93"/>
                  <a:pt x="990" y="93"/>
                </a:cubicBezTo>
                <a:cubicBezTo>
                  <a:pt x="990" y="92"/>
                  <a:pt x="990" y="92"/>
                  <a:pt x="990" y="92"/>
                </a:cubicBezTo>
                <a:cubicBezTo>
                  <a:pt x="989" y="92"/>
                  <a:pt x="989" y="92"/>
                  <a:pt x="988" y="92"/>
                </a:cubicBezTo>
                <a:cubicBezTo>
                  <a:pt x="988" y="92"/>
                  <a:pt x="988" y="92"/>
                  <a:pt x="988" y="92"/>
                </a:cubicBezTo>
                <a:cubicBezTo>
                  <a:pt x="988" y="92"/>
                  <a:pt x="988" y="92"/>
                  <a:pt x="988" y="92"/>
                </a:cubicBezTo>
                <a:cubicBezTo>
                  <a:pt x="988" y="92"/>
                  <a:pt x="987" y="92"/>
                  <a:pt x="987" y="92"/>
                </a:cubicBezTo>
                <a:cubicBezTo>
                  <a:pt x="987" y="92"/>
                  <a:pt x="987" y="92"/>
                  <a:pt x="987" y="92"/>
                </a:cubicBezTo>
                <a:cubicBezTo>
                  <a:pt x="986" y="91"/>
                  <a:pt x="986" y="92"/>
                  <a:pt x="986" y="91"/>
                </a:cubicBezTo>
                <a:cubicBezTo>
                  <a:pt x="986" y="92"/>
                  <a:pt x="985" y="91"/>
                  <a:pt x="985" y="91"/>
                </a:cubicBezTo>
                <a:cubicBezTo>
                  <a:pt x="985" y="91"/>
                  <a:pt x="985" y="91"/>
                  <a:pt x="985" y="91"/>
                </a:cubicBezTo>
                <a:cubicBezTo>
                  <a:pt x="985" y="91"/>
                  <a:pt x="984" y="91"/>
                  <a:pt x="984" y="91"/>
                </a:cubicBezTo>
                <a:cubicBezTo>
                  <a:pt x="984" y="91"/>
                  <a:pt x="984" y="91"/>
                  <a:pt x="984" y="91"/>
                </a:cubicBezTo>
                <a:cubicBezTo>
                  <a:pt x="984" y="91"/>
                  <a:pt x="984" y="91"/>
                  <a:pt x="984" y="91"/>
                </a:cubicBezTo>
                <a:cubicBezTo>
                  <a:pt x="983" y="91"/>
                  <a:pt x="983" y="91"/>
                  <a:pt x="983" y="90"/>
                </a:cubicBezTo>
                <a:cubicBezTo>
                  <a:pt x="983" y="90"/>
                  <a:pt x="983" y="90"/>
                  <a:pt x="983" y="90"/>
                </a:cubicBezTo>
                <a:cubicBezTo>
                  <a:pt x="983" y="90"/>
                  <a:pt x="983" y="90"/>
                  <a:pt x="983" y="90"/>
                </a:cubicBezTo>
                <a:cubicBezTo>
                  <a:pt x="982" y="90"/>
                  <a:pt x="982" y="90"/>
                  <a:pt x="982" y="90"/>
                </a:cubicBezTo>
                <a:cubicBezTo>
                  <a:pt x="982" y="90"/>
                  <a:pt x="982" y="90"/>
                  <a:pt x="982" y="90"/>
                </a:cubicBezTo>
                <a:cubicBezTo>
                  <a:pt x="982" y="90"/>
                  <a:pt x="981" y="90"/>
                  <a:pt x="981" y="90"/>
                </a:cubicBezTo>
                <a:cubicBezTo>
                  <a:pt x="981" y="90"/>
                  <a:pt x="981" y="90"/>
                  <a:pt x="981" y="90"/>
                </a:cubicBezTo>
                <a:cubicBezTo>
                  <a:pt x="981" y="89"/>
                  <a:pt x="981" y="90"/>
                  <a:pt x="981" y="89"/>
                </a:cubicBezTo>
                <a:cubicBezTo>
                  <a:pt x="981" y="89"/>
                  <a:pt x="981" y="89"/>
                  <a:pt x="981" y="89"/>
                </a:cubicBezTo>
                <a:cubicBezTo>
                  <a:pt x="980" y="89"/>
                  <a:pt x="980" y="89"/>
                  <a:pt x="980" y="89"/>
                </a:cubicBezTo>
                <a:cubicBezTo>
                  <a:pt x="980" y="89"/>
                  <a:pt x="980" y="89"/>
                  <a:pt x="980" y="89"/>
                </a:cubicBezTo>
                <a:cubicBezTo>
                  <a:pt x="980" y="89"/>
                  <a:pt x="979" y="89"/>
                  <a:pt x="979" y="89"/>
                </a:cubicBezTo>
                <a:cubicBezTo>
                  <a:pt x="979" y="89"/>
                  <a:pt x="979" y="89"/>
                  <a:pt x="979" y="89"/>
                </a:cubicBezTo>
                <a:cubicBezTo>
                  <a:pt x="979" y="88"/>
                  <a:pt x="979" y="88"/>
                  <a:pt x="979" y="88"/>
                </a:cubicBezTo>
                <a:cubicBezTo>
                  <a:pt x="979" y="88"/>
                  <a:pt x="979" y="88"/>
                  <a:pt x="979" y="88"/>
                </a:cubicBezTo>
                <a:cubicBezTo>
                  <a:pt x="978" y="88"/>
                  <a:pt x="978" y="88"/>
                  <a:pt x="978" y="88"/>
                </a:cubicBezTo>
                <a:cubicBezTo>
                  <a:pt x="978" y="88"/>
                  <a:pt x="978" y="88"/>
                  <a:pt x="978" y="88"/>
                </a:cubicBezTo>
                <a:cubicBezTo>
                  <a:pt x="978" y="88"/>
                  <a:pt x="978" y="88"/>
                  <a:pt x="978" y="88"/>
                </a:cubicBezTo>
                <a:cubicBezTo>
                  <a:pt x="978" y="88"/>
                  <a:pt x="978" y="88"/>
                  <a:pt x="977" y="88"/>
                </a:cubicBezTo>
                <a:cubicBezTo>
                  <a:pt x="977" y="88"/>
                  <a:pt x="977" y="88"/>
                  <a:pt x="977" y="88"/>
                </a:cubicBezTo>
                <a:cubicBezTo>
                  <a:pt x="977" y="87"/>
                  <a:pt x="977" y="87"/>
                  <a:pt x="977" y="87"/>
                </a:cubicBezTo>
                <a:cubicBezTo>
                  <a:pt x="977" y="87"/>
                  <a:pt x="977" y="87"/>
                  <a:pt x="977" y="87"/>
                </a:cubicBezTo>
                <a:cubicBezTo>
                  <a:pt x="977" y="87"/>
                  <a:pt x="977" y="87"/>
                  <a:pt x="976" y="87"/>
                </a:cubicBezTo>
                <a:cubicBezTo>
                  <a:pt x="976" y="87"/>
                  <a:pt x="976" y="87"/>
                  <a:pt x="976" y="87"/>
                </a:cubicBezTo>
                <a:cubicBezTo>
                  <a:pt x="976" y="87"/>
                  <a:pt x="976" y="87"/>
                  <a:pt x="976" y="87"/>
                </a:cubicBezTo>
                <a:cubicBezTo>
                  <a:pt x="976" y="87"/>
                  <a:pt x="976" y="87"/>
                  <a:pt x="976" y="87"/>
                </a:cubicBezTo>
                <a:cubicBezTo>
                  <a:pt x="976" y="86"/>
                  <a:pt x="976" y="86"/>
                  <a:pt x="976" y="86"/>
                </a:cubicBezTo>
                <a:cubicBezTo>
                  <a:pt x="976" y="86"/>
                  <a:pt x="976" y="86"/>
                  <a:pt x="976" y="86"/>
                </a:cubicBezTo>
                <a:cubicBezTo>
                  <a:pt x="975" y="86"/>
                  <a:pt x="975" y="86"/>
                  <a:pt x="975" y="85"/>
                </a:cubicBezTo>
                <a:cubicBezTo>
                  <a:pt x="975" y="85"/>
                  <a:pt x="975" y="85"/>
                  <a:pt x="975" y="85"/>
                </a:cubicBezTo>
                <a:cubicBezTo>
                  <a:pt x="975" y="85"/>
                  <a:pt x="974" y="85"/>
                  <a:pt x="974" y="85"/>
                </a:cubicBezTo>
                <a:cubicBezTo>
                  <a:pt x="974" y="85"/>
                  <a:pt x="974" y="85"/>
                  <a:pt x="974" y="85"/>
                </a:cubicBezTo>
                <a:cubicBezTo>
                  <a:pt x="974" y="85"/>
                  <a:pt x="974" y="85"/>
                  <a:pt x="974" y="85"/>
                </a:cubicBezTo>
                <a:cubicBezTo>
                  <a:pt x="974" y="85"/>
                  <a:pt x="974" y="85"/>
                  <a:pt x="974" y="85"/>
                </a:cubicBezTo>
                <a:cubicBezTo>
                  <a:pt x="974" y="85"/>
                  <a:pt x="974" y="85"/>
                  <a:pt x="974" y="84"/>
                </a:cubicBezTo>
                <a:cubicBezTo>
                  <a:pt x="974" y="85"/>
                  <a:pt x="974" y="85"/>
                  <a:pt x="974" y="85"/>
                </a:cubicBezTo>
                <a:cubicBezTo>
                  <a:pt x="973" y="84"/>
                  <a:pt x="973" y="84"/>
                  <a:pt x="973" y="84"/>
                </a:cubicBezTo>
                <a:cubicBezTo>
                  <a:pt x="973" y="84"/>
                  <a:pt x="973" y="84"/>
                  <a:pt x="973" y="84"/>
                </a:cubicBezTo>
                <a:cubicBezTo>
                  <a:pt x="973" y="84"/>
                  <a:pt x="973" y="84"/>
                  <a:pt x="973" y="84"/>
                </a:cubicBezTo>
                <a:cubicBezTo>
                  <a:pt x="973" y="84"/>
                  <a:pt x="973" y="84"/>
                  <a:pt x="973" y="84"/>
                </a:cubicBezTo>
                <a:cubicBezTo>
                  <a:pt x="973" y="84"/>
                  <a:pt x="973" y="84"/>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2"/>
                  <a:pt x="971" y="82"/>
                </a:cubicBezTo>
                <a:cubicBezTo>
                  <a:pt x="971" y="82"/>
                  <a:pt x="971" y="82"/>
                  <a:pt x="971" y="82"/>
                </a:cubicBezTo>
                <a:cubicBezTo>
                  <a:pt x="971" y="82"/>
                  <a:pt x="971" y="82"/>
                  <a:pt x="971" y="82"/>
                </a:cubicBezTo>
                <a:cubicBezTo>
                  <a:pt x="971" y="82"/>
                  <a:pt x="971" y="82"/>
                  <a:pt x="971" y="82"/>
                </a:cubicBezTo>
                <a:cubicBezTo>
                  <a:pt x="971" y="82"/>
                  <a:pt x="971" y="81"/>
                  <a:pt x="970" y="81"/>
                </a:cubicBezTo>
                <a:cubicBezTo>
                  <a:pt x="970" y="81"/>
                  <a:pt x="970" y="81"/>
                  <a:pt x="970" y="81"/>
                </a:cubicBezTo>
                <a:cubicBezTo>
                  <a:pt x="970" y="81"/>
                  <a:pt x="970" y="81"/>
                  <a:pt x="970" y="81"/>
                </a:cubicBezTo>
                <a:cubicBezTo>
                  <a:pt x="970" y="81"/>
                  <a:pt x="970" y="81"/>
                  <a:pt x="970" y="81"/>
                </a:cubicBezTo>
                <a:cubicBezTo>
                  <a:pt x="970" y="81"/>
                  <a:pt x="970" y="80"/>
                  <a:pt x="970" y="80"/>
                </a:cubicBezTo>
                <a:cubicBezTo>
                  <a:pt x="970" y="80"/>
                  <a:pt x="970" y="80"/>
                  <a:pt x="970" y="80"/>
                </a:cubicBezTo>
                <a:cubicBezTo>
                  <a:pt x="970" y="80"/>
                  <a:pt x="970" y="80"/>
                  <a:pt x="969" y="80"/>
                </a:cubicBezTo>
                <a:cubicBezTo>
                  <a:pt x="969" y="80"/>
                  <a:pt x="969" y="80"/>
                  <a:pt x="969" y="80"/>
                </a:cubicBezTo>
                <a:cubicBezTo>
                  <a:pt x="969" y="79"/>
                  <a:pt x="969" y="79"/>
                  <a:pt x="969" y="79"/>
                </a:cubicBezTo>
                <a:cubicBezTo>
                  <a:pt x="969" y="79"/>
                  <a:pt x="969" y="79"/>
                  <a:pt x="969" y="79"/>
                </a:cubicBezTo>
                <a:cubicBezTo>
                  <a:pt x="969" y="79"/>
                  <a:pt x="969" y="79"/>
                  <a:pt x="969" y="79"/>
                </a:cubicBezTo>
                <a:cubicBezTo>
                  <a:pt x="969" y="79"/>
                  <a:pt x="969" y="79"/>
                  <a:pt x="969" y="79"/>
                </a:cubicBezTo>
                <a:cubicBezTo>
                  <a:pt x="969" y="78"/>
                  <a:pt x="968" y="78"/>
                  <a:pt x="968" y="78"/>
                </a:cubicBezTo>
                <a:cubicBezTo>
                  <a:pt x="968" y="78"/>
                  <a:pt x="968" y="78"/>
                  <a:pt x="968" y="78"/>
                </a:cubicBezTo>
                <a:cubicBezTo>
                  <a:pt x="968" y="78"/>
                  <a:pt x="968" y="78"/>
                  <a:pt x="968" y="78"/>
                </a:cubicBezTo>
                <a:cubicBezTo>
                  <a:pt x="968" y="78"/>
                  <a:pt x="968" y="78"/>
                  <a:pt x="968" y="78"/>
                </a:cubicBezTo>
                <a:cubicBezTo>
                  <a:pt x="968" y="77"/>
                  <a:pt x="968" y="77"/>
                  <a:pt x="968" y="77"/>
                </a:cubicBezTo>
                <a:cubicBezTo>
                  <a:pt x="968" y="77"/>
                  <a:pt x="968" y="77"/>
                  <a:pt x="968" y="77"/>
                </a:cubicBezTo>
                <a:cubicBezTo>
                  <a:pt x="968" y="77"/>
                  <a:pt x="967" y="77"/>
                  <a:pt x="967" y="76"/>
                </a:cubicBezTo>
                <a:cubicBezTo>
                  <a:pt x="967" y="76"/>
                  <a:pt x="967" y="76"/>
                  <a:pt x="967" y="76"/>
                </a:cubicBezTo>
                <a:cubicBezTo>
                  <a:pt x="967" y="76"/>
                  <a:pt x="967" y="76"/>
                  <a:pt x="967" y="76"/>
                </a:cubicBezTo>
                <a:cubicBezTo>
                  <a:pt x="967" y="76"/>
                  <a:pt x="967" y="76"/>
                  <a:pt x="967" y="76"/>
                </a:cubicBezTo>
                <a:cubicBezTo>
                  <a:pt x="967" y="76"/>
                  <a:pt x="967" y="75"/>
                  <a:pt x="967" y="75"/>
                </a:cubicBezTo>
                <a:cubicBezTo>
                  <a:pt x="967" y="75"/>
                  <a:pt x="967" y="75"/>
                  <a:pt x="967" y="75"/>
                </a:cubicBezTo>
                <a:cubicBezTo>
                  <a:pt x="966" y="75"/>
                  <a:pt x="966" y="75"/>
                  <a:pt x="966" y="74"/>
                </a:cubicBezTo>
                <a:cubicBezTo>
                  <a:pt x="966" y="74"/>
                  <a:pt x="966" y="74"/>
                  <a:pt x="966" y="74"/>
                </a:cubicBezTo>
                <a:cubicBezTo>
                  <a:pt x="966" y="74"/>
                  <a:pt x="966" y="74"/>
                  <a:pt x="966" y="74"/>
                </a:cubicBezTo>
                <a:cubicBezTo>
                  <a:pt x="966" y="74"/>
                  <a:pt x="966" y="74"/>
                  <a:pt x="966" y="73"/>
                </a:cubicBezTo>
                <a:cubicBezTo>
                  <a:pt x="966" y="73"/>
                  <a:pt x="966" y="73"/>
                  <a:pt x="966" y="73"/>
                </a:cubicBezTo>
                <a:cubicBezTo>
                  <a:pt x="966" y="73"/>
                  <a:pt x="966" y="73"/>
                  <a:pt x="966" y="73"/>
                </a:cubicBezTo>
                <a:cubicBezTo>
                  <a:pt x="966" y="73"/>
                  <a:pt x="966" y="73"/>
                  <a:pt x="966" y="73"/>
                </a:cubicBezTo>
                <a:cubicBezTo>
                  <a:pt x="965" y="72"/>
                  <a:pt x="965" y="72"/>
                  <a:pt x="965" y="72"/>
                </a:cubicBezTo>
                <a:cubicBezTo>
                  <a:pt x="965" y="72"/>
                  <a:pt x="965" y="72"/>
                  <a:pt x="965" y="72"/>
                </a:cubicBezTo>
                <a:cubicBezTo>
                  <a:pt x="965" y="71"/>
                  <a:pt x="965" y="71"/>
                  <a:pt x="965" y="71"/>
                </a:cubicBezTo>
                <a:cubicBezTo>
                  <a:pt x="965" y="71"/>
                  <a:pt x="965" y="71"/>
                  <a:pt x="965" y="71"/>
                </a:cubicBezTo>
                <a:cubicBezTo>
                  <a:pt x="965" y="71"/>
                  <a:pt x="965" y="71"/>
                  <a:pt x="965" y="71"/>
                </a:cubicBezTo>
                <a:cubicBezTo>
                  <a:pt x="965" y="70"/>
                  <a:pt x="965" y="70"/>
                  <a:pt x="965" y="70"/>
                </a:cubicBezTo>
                <a:cubicBezTo>
                  <a:pt x="964" y="70"/>
                  <a:pt x="964" y="70"/>
                  <a:pt x="964" y="70"/>
                </a:cubicBezTo>
                <a:cubicBezTo>
                  <a:pt x="964" y="70"/>
                  <a:pt x="964" y="70"/>
                  <a:pt x="964" y="70"/>
                </a:cubicBezTo>
                <a:cubicBezTo>
                  <a:pt x="964" y="69"/>
                  <a:pt x="964" y="69"/>
                  <a:pt x="964" y="69"/>
                </a:cubicBezTo>
                <a:cubicBezTo>
                  <a:pt x="964" y="69"/>
                  <a:pt x="964" y="69"/>
                  <a:pt x="964" y="69"/>
                </a:cubicBezTo>
                <a:cubicBezTo>
                  <a:pt x="964" y="68"/>
                  <a:pt x="964" y="68"/>
                  <a:pt x="964" y="67"/>
                </a:cubicBezTo>
                <a:cubicBezTo>
                  <a:pt x="964" y="67"/>
                  <a:pt x="964" y="67"/>
                  <a:pt x="964" y="67"/>
                </a:cubicBezTo>
                <a:cubicBezTo>
                  <a:pt x="964" y="67"/>
                  <a:pt x="964" y="66"/>
                  <a:pt x="964" y="66"/>
                </a:cubicBezTo>
                <a:cubicBezTo>
                  <a:pt x="963" y="66"/>
                  <a:pt x="963" y="66"/>
                  <a:pt x="963" y="66"/>
                </a:cubicBezTo>
                <a:cubicBezTo>
                  <a:pt x="963" y="65"/>
                  <a:pt x="964" y="64"/>
                  <a:pt x="963" y="64"/>
                </a:cubicBezTo>
                <a:cubicBezTo>
                  <a:pt x="963" y="64"/>
                  <a:pt x="963" y="64"/>
                  <a:pt x="963" y="64"/>
                </a:cubicBezTo>
                <a:cubicBezTo>
                  <a:pt x="963" y="64"/>
                  <a:pt x="963" y="64"/>
                  <a:pt x="963" y="64"/>
                </a:cubicBezTo>
                <a:cubicBezTo>
                  <a:pt x="963" y="63"/>
                  <a:pt x="963" y="62"/>
                  <a:pt x="963" y="62"/>
                </a:cubicBezTo>
                <a:cubicBezTo>
                  <a:pt x="963" y="62"/>
                  <a:pt x="963" y="61"/>
                  <a:pt x="963" y="61"/>
                </a:cubicBezTo>
                <a:cubicBezTo>
                  <a:pt x="962" y="60"/>
                  <a:pt x="963" y="58"/>
                  <a:pt x="962" y="57"/>
                </a:cubicBezTo>
                <a:cubicBezTo>
                  <a:pt x="962" y="56"/>
                  <a:pt x="962" y="55"/>
                  <a:pt x="962" y="55"/>
                </a:cubicBezTo>
                <a:cubicBezTo>
                  <a:pt x="963" y="53"/>
                  <a:pt x="962" y="52"/>
                  <a:pt x="963" y="50"/>
                </a:cubicBezTo>
                <a:cubicBezTo>
                  <a:pt x="963" y="50"/>
                  <a:pt x="963" y="50"/>
                  <a:pt x="963" y="49"/>
                </a:cubicBezTo>
                <a:cubicBezTo>
                  <a:pt x="963" y="49"/>
                  <a:pt x="963" y="48"/>
                  <a:pt x="963" y="47"/>
                </a:cubicBezTo>
                <a:cubicBezTo>
                  <a:pt x="963" y="47"/>
                  <a:pt x="963" y="47"/>
                  <a:pt x="963" y="47"/>
                </a:cubicBezTo>
                <a:cubicBezTo>
                  <a:pt x="963" y="46"/>
                  <a:pt x="963" y="46"/>
                  <a:pt x="963" y="45"/>
                </a:cubicBezTo>
                <a:cubicBezTo>
                  <a:pt x="963" y="45"/>
                  <a:pt x="963" y="45"/>
                  <a:pt x="963" y="45"/>
                </a:cubicBezTo>
                <a:cubicBezTo>
                  <a:pt x="963" y="45"/>
                  <a:pt x="963" y="45"/>
                  <a:pt x="963" y="45"/>
                </a:cubicBezTo>
                <a:cubicBezTo>
                  <a:pt x="964" y="45"/>
                  <a:pt x="963" y="44"/>
                  <a:pt x="964" y="44"/>
                </a:cubicBezTo>
                <a:cubicBezTo>
                  <a:pt x="964" y="44"/>
                  <a:pt x="964" y="43"/>
                  <a:pt x="964" y="43"/>
                </a:cubicBezTo>
                <a:cubicBezTo>
                  <a:pt x="964" y="43"/>
                  <a:pt x="964" y="43"/>
                  <a:pt x="964" y="42"/>
                </a:cubicBezTo>
                <a:cubicBezTo>
                  <a:pt x="964" y="42"/>
                  <a:pt x="964" y="42"/>
                  <a:pt x="964" y="42"/>
                </a:cubicBezTo>
                <a:cubicBezTo>
                  <a:pt x="964" y="42"/>
                  <a:pt x="964" y="42"/>
                  <a:pt x="964" y="41"/>
                </a:cubicBezTo>
                <a:cubicBezTo>
                  <a:pt x="964" y="41"/>
                  <a:pt x="964" y="41"/>
                  <a:pt x="964" y="41"/>
                </a:cubicBezTo>
                <a:cubicBezTo>
                  <a:pt x="965" y="41"/>
                  <a:pt x="965" y="41"/>
                  <a:pt x="965" y="41"/>
                </a:cubicBezTo>
                <a:cubicBezTo>
                  <a:pt x="965" y="41"/>
                  <a:pt x="965" y="40"/>
                  <a:pt x="965" y="40"/>
                </a:cubicBezTo>
                <a:cubicBezTo>
                  <a:pt x="965" y="40"/>
                  <a:pt x="965" y="40"/>
                  <a:pt x="965" y="40"/>
                </a:cubicBezTo>
                <a:cubicBezTo>
                  <a:pt x="965" y="40"/>
                  <a:pt x="965" y="40"/>
                  <a:pt x="965" y="40"/>
                </a:cubicBezTo>
                <a:cubicBezTo>
                  <a:pt x="965" y="40"/>
                  <a:pt x="965" y="39"/>
                  <a:pt x="965" y="39"/>
                </a:cubicBezTo>
                <a:cubicBezTo>
                  <a:pt x="965" y="39"/>
                  <a:pt x="965" y="39"/>
                  <a:pt x="965" y="39"/>
                </a:cubicBezTo>
                <a:cubicBezTo>
                  <a:pt x="965" y="39"/>
                  <a:pt x="965" y="39"/>
                  <a:pt x="965" y="39"/>
                </a:cubicBezTo>
                <a:cubicBezTo>
                  <a:pt x="965" y="39"/>
                  <a:pt x="965" y="38"/>
                  <a:pt x="966" y="38"/>
                </a:cubicBezTo>
                <a:cubicBezTo>
                  <a:pt x="966" y="38"/>
                  <a:pt x="966" y="38"/>
                  <a:pt x="966" y="38"/>
                </a:cubicBezTo>
                <a:cubicBezTo>
                  <a:pt x="966" y="38"/>
                  <a:pt x="966" y="38"/>
                  <a:pt x="966" y="37"/>
                </a:cubicBezTo>
                <a:cubicBezTo>
                  <a:pt x="966" y="37"/>
                  <a:pt x="966" y="37"/>
                  <a:pt x="966" y="37"/>
                </a:cubicBezTo>
                <a:cubicBezTo>
                  <a:pt x="966" y="37"/>
                  <a:pt x="966" y="37"/>
                  <a:pt x="966" y="37"/>
                </a:cubicBezTo>
                <a:cubicBezTo>
                  <a:pt x="966" y="37"/>
                  <a:pt x="966" y="37"/>
                  <a:pt x="966" y="36"/>
                </a:cubicBezTo>
                <a:cubicBezTo>
                  <a:pt x="966" y="36"/>
                  <a:pt x="966" y="36"/>
                  <a:pt x="966" y="36"/>
                </a:cubicBezTo>
                <a:cubicBezTo>
                  <a:pt x="966" y="36"/>
                  <a:pt x="966" y="36"/>
                  <a:pt x="967" y="36"/>
                </a:cubicBezTo>
                <a:cubicBezTo>
                  <a:pt x="967" y="36"/>
                  <a:pt x="967" y="36"/>
                  <a:pt x="967" y="36"/>
                </a:cubicBezTo>
                <a:cubicBezTo>
                  <a:pt x="967" y="36"/>
                  <a:pt x="967" y="35"/>
                  <a:pt x="967" y="35"/>
                </a:cubicBezTo>
                <a:cubicBezTo>
                  <a:pt x="967" y="35"/>
                  <a:pt x="967" y="35"/>
                  <a:pt x="967" y="35"/>
                </a:cubicBezTo>
                <a:cubicBezTo>
                  <a:pt x="967" y="35"/>
                  <a:pt x="967" y="35"/>
                  <a:pt x="967" y="34"/>
                </a:cubicBezTo>
                <a:cubicBezTo>
                  <a:pt x="967" y="34"/>
                  <a:pt x="967" y="34"/>
                  <a:pt x="967" y="34"/>
                </a:cubicBezTo>
                <a:cubicBezTo>
                  <a:pt x="968" y="34"/>
                  <a:pt x="967" y="34"/>
                  <a:pt x="968" y="34"/>
                </a:cubicBezTo>
                <a:cubicBezTo>
                  <a:pt x="968" y="34"/>
                  <a:pt x="968" y="34"/>
                  <a:pt x="968" y="34"/>
                </a:cubicBezTo>
                <a:cubicBezTo>
                  <a:pt x="968" y="33"/>
                  <a:pt x="968" y="33"/>
                  <a:pt x="968" y="33"/>
                </a:cubicBezTo>
                <a:cubicBezTo>
                  <a:pt x="968" y="33"/>
                  <a:pt x="968" y="33"/>
                  <a:pt x="968" y="33"/>
                </a:cubicBezTo>
                <a:cubicBezTo>
                  <a:pt x="968" y="33"/>
                  <a:pt x="968" y="32"/>
                  <a:pt x="968" y="32"/>
                </a:cubicBezTo>
                <a:cubicBezTo>
                  <a:pt x="968" y="32"/>
                  <a:pt x="968" y="32"/>
                  <a:pt x="968" y="32"/>
                </a:cubicBezTo>
                <a:cubicBezTo>
                  <a:pt x="968" y="32"/>
                  <a:pt x="969" y="32"/>
                  <a:pt x="969" y="32"/>
                </a:cubicBezTo>
                <a:cubicBezTo>
                  <a:pt x="969" y="32"/>
                  <a:pt x="969" y="32"/>
                  <a:pt x="969" y="32"/>
                </a:cubicBezTo>
                <a:cubicBezTo>
                  <a:pt x="969" y="32"/>
                  <a:pt x="969" y="31"/>
                  <a:pt x="969" y="31"/>
                </a:cubicBezTo>
                <a:cubicBezTo>
                  <a:pt x="969" y="31"/>
                  <a:pt x="969" y="31"/>
                  <a:pt x="969" y="31"/>
                </a:cubicBezTo>
                <a:cubicBezTo>
                  <a:pt x="969" y="31"/>
                  <a:pt x="969" y="31"/>
                  <a:pt x="969" y="31"/>
                </a:cubicBezTo>
                <a:cubicBezTo>
                  <a:pt x="969" y="31"/>
                  <a:pt x="969" y="31"/>
                  <a:pt x="969" y="31"/>
                </a:cubicBezTo>
                <a:cubicBezTo>
                  <a:pt x="970" y="31"/>
                  <a:pt x="970" y="30"/>
                  <a:pt x="970" y="30"/>
                </a:cubicBezTo>
                <a:cubicBezTo>
                  <a:pt x="970" y="30"/>
                  <a:pt x="970" y="30"/>
                  <a:pt x="970" y="30"/>
                </a:cubicBezTo>
                <a:cubicBezTo>
                  <a:pt x="970" y="30"/>
                  <a:pt x="970" y="30"/>
                  <a:pt x="970" y="30"/>
                </a:cubicBezTo>
                <a:cubicBezTo>
                  <a:pt x="970" y="30"/>
                  <a:pt x="970" y="30"/>
                  <a:pt x="970" y="30"/>
                </a:cubicBezTo>
                <a:cubicBezTo>
                  <a:pt x="970" y="30"/>
                  <a:pt x="971" y="29"/>
                  <a:pt x="971" y="29"/>
                </a:cubicBezTo>
                <a:cubicBezTo>
                  <a:pt x="971" y="29"/>
                  <a:pt x="971" y="29"/>
                  <a:pt x="971" y="29"/>
                </a:cubicBezTo>
                <a:cubicBezTo>
                  <a:pt x="971" y="29"/>
                  <a:pt x="971" y="29"/>
                  <a:pt x="971" y="28"/>
                </a:cubicBezTo>
                <a:cubicBezTo>
                  <a:pt x="971" y="28"/>
                  <a:pt x="971" y="28"/>
                  <a:pt x="971" y="28"/>
                </a:cubicBezTo>
                <a:cubicBezTo>
                  <a:pt x="971" y="28"/>
                  <a:pt x="971" y="28"/>
                  <a:pt x="971" y="28"/>
                </a:cubicBezTo>
                <a:cubicBezTo>
                  <a:pt x="971" y="28"/>
                  <a:pt x="971" y="28"/>
                  <a:pt x="971" y="28"/>
                </a:cubicBezTo>
                <a:cubicBezTo>
                  <a:pt x="972" y="28"/>
                  <a:pt x="972" y="27"/>
                  <a:pt x="972" y="27"/>
                </a:cubicBezTo>
                <a:cubicBezTo>
                  <a:pt x="972" y="27"/>
                  <a:pt x="972" y="27"/>
                  <a:pt x="972" y="27"/>
                </a:cubicBezTo>
                <a:cubicBezTo>
                  <a:pt x="972" y="27"/>
                  <a:pt x="972" y="27"/>
                  <a:pt x="973" y="27"/>
                </a:cubicBezTo>
                <a:cubicBezTo>
                  <a:pt x="973" y="27"/>
                  <a:pt x="973" y="27"/>
                  <a:pt x="973" y="27"/>
                </a:cubicBezTo>
                <a:cubicBezTo>
                  <a:pt x="973" y="27"/>
                  <a:pt x="973" y="26"/>
                  <a:pt x="973" y="26"/>
                </a:cubicBezTo>
                <a:cubicBezTo>
                  <a:pt x="973" y="26"/>
                  <a:pt x="973" y="26"/>
                  <a:pt x="973" y="26"/>
                </a:cubicBezTo>
                <a:cubicBezTo>
                  <a:pt x="973" y="26"/>
                  <a:pt x="973" y="26"/>
                  <a:pt x="973" y="26"/>
                </a:cubicBezTo>
                <a:cubicBezTo>
                  <a:pt x="973" y="26"/>
                  <a:pt x="973" y="26"/>
                  <a:pt x="973" y="26"/>
                </a:cubicBezTo>
                <a:cubicBezTo>
                  <a:pt x="973" y="26"/>
                  <a:pt x="973" y="26"/>
                  <a:pt x="974" y="26"/>
                </a:cubicBezTo>
                <a:cubicBezTo>
                  <a:pt x="974" y="26"/>
                  <a:pt x="974" y="26"/>
                  <a:pt x="974" y="26"/>
                </a:cubicBezTo>
                <a:cubicBezTo>
                  <a:pt x="974" y="26"/>
                  <a:pt x="974" y="25"/>
                  <a:pt x="974" y="25"/>
                </a:cubicBezTo>
                <a:cubicBezTo>
                  <a:pt x="974" y="25"/>
                  <a:pt x="974" y="25"/>
                  <a:pt x="974" y="25"/>
                </a:cubicBezTo>
                <a:cubicBezTo>
                  <a:pt x="974" y="25"/>
                  <a:pt x="974" y="25"/>
                  <a:pt x="974" y="25"/>
                </a:cubicBezTo>
                <a:cubicBezTo>
                  <a:pt x="974" y="25"/>
                  <a:pt x="974" y="25"/>
                  <a:pt x="974" y="25"/>
                </a:cubicBezTo>
                <a:cubicBezTo>
                  <a:pt x="974" y="25"/>
                  <a:pt x="975" y="25"/>
                  <a:pt x="975" y="25"/>
                </a:cubicBezTo>
                <a:cubicBezTo>
                  <a:pt x="975" y="25"/>
                  <a:pt x="975" y="25"/>
                  <a:pt x="975" y="25"/>
                </a:cubicBezTo>
                <a:cubicBezTo>
                  <a:pt x="975" y="24"/>
                  <a:pt x="975" y="24"/>
                  <a:pt x="975" y="24"/>
                </a:cubicBezTo>
                <a:cubicBezTo>
                  <a:pt x="975" y="24"/>
                  <a:pt x="975" y="24"/>
                  <a:pt x="975" y="24"/>
                </a:cubicBezTo>
                <a:cubicBezTo>
                  <a:pt x="975" y="24"/>
                  <a:pt x="976" y="24"/>
                  <a:pt x="976" y="23"/>
                </a:cubicBezTo>
                <a:cubicBezTo>
                  <a:pt x="976" y="23"/>
                  <a:pt x="976" y="23"/>
                  <a:pt x="976" y="23"/>
                </a:cubicBezTo>
                <a:cubicBezTo>
                  <a:pt x="976" y="23"/>
                  <a:pt x="976" y="23"/>
                  <a:pt x="976" y="23"/>
                </a:cubicBezTo>
                <a:cubicBezTo>
                  <a:pt x="976" y="23"/>
                  <a:pt x="976" y="23"/>
                  <a:pt x="976" y="23"/>
                </a:cubicBezTo>
                <a:cubicBezTo>
                  <a:pt x="976" y="23"/>
                  <a:pt x="977" y="23"/>
                  <a:pt x="977" y="23"/>
                </a:cubicBezTo>
                <a:cubicBezTo>
                  <a:pt x="977" y="23"/>
                  <a:pt x="977" y="23"/>
                  <a:pt x="977" y="23"/>
                </a:cubicBezTo>
                <a:cubicBezTo>
                  <a:pt x="977" y="23"/>
                  <a:pt x="977" y="23"/>
                  <a:pt x="977" y="22"/>
                </a:cubicBezTo>
                <a:cubicBezTo>
                  <a:pt x="977" y="22"/>
                  <a:pt x="977" y="22"/>
                  <a:pt x="977" y="22"/>
                </a:cubicBezTo>
                <a:cubicBezTo>
                  <a:pt x="978" y="22"/>
                  <a:pt x="978" y="22"/>
                  <a:pt x="978" y="22"/>
                </a:cubicBezTo>
                <a:cubicBezTo>
                  <a:pt x="978" y="22"/>
                  <a:pt x="978" y="22"/>
                  <a:pt x="978" y="22"/>
                </a:cubicBezTo>
                <a:cubicBezTo>
                  <a:pt x="978" y="22"/>
                  <a:pt x="978" y="22"/>
                  <a:pt x="979" y="21"/>
                </a:cubicBezTo>
                <a:cubicBezTo>
                  <a:pt x="979" y="21"/>
                  <a:pt x="979" y="21"/>
                  <a:pt x="979" y="21"/>
                </a:cubicBezTo>
                <a:cubicBezTo>
                  <a:pt x="979" y="21"/>
                  <a:pt x="979" y="21"/>
                  <a:pt x="979" y="21"/>
                </a:cubicBezTo>
                <a:cubicBezTo>
                  <a:pt x="979" y="21"/>
                  <a:pt x="979" y="21"/>
                  <a:pt x="979" y="21"/>
                </a:cubicBezTo>
                <a:cubicBezTo>
                  <a:pt x="980" y="21"/>
                  <a:pt x="980" y="21"/>
                  <a:pt x="980" y="21"/>
                </a:cubicBezTo>
                <a:cubicBezTo>
                  <a:pt x="980" y="21"/>
                  <a:pt x="980" y="21"/>
                  <a:pt x="980" y="21"/>
                </a:cubicBezTo>
                <a:cubicBezTo>
                  <a:pt x="980" y="21"/>
                  <a:pt x="980" y="21"/>
                  <a:pt x="981" y="20"/>
                </a:cubicBezTo>
                <a:cubicBezTo>
                  <a:pt x="981" y="20"/>
                  <a:pt x="981" y="20"/>
                  <a:pt x="981" y="20"/>
                </a:cubicBezTo>
                <a:cubicBezTo>
                  <a:pt x="981" y="20"/>
                  <a:pt x="981" y="20"/>
                  <a:pt x="981" y="20"/>
                </a:cubicBezTo>
                <a:cubicBezTo>
                  <a:pt x="981" y="20"/>
                  <a:pt x="981" y="20"/>
                  <a:pt x="981" y="20"/>
                </a:cubicBezTo>
                <a:cubicBezTo>
                  <a:pt x="981" y="20"/>
                  <a:pt x="982" y="20"/>
                  <a:pt x="982" y="20"/>
                </a:cubicBezTo>
                <a:cubicBezTo>
                  <a:pt x="982" y="20"/>
                  <a:pt x="982" y="20"/>
                  <a:pt x="982" y="20"/>
                </a:cubicBezTo>
                <a:cubicBezTo>
                  <a:pt x="982" y="20"/>
                  <a:pt x="982" y="20"/>
                  <a:pt x="983" y="19"/>
                </a:cubicBezTo>
                <a:cubicBezTo>
                  <a:pt x="983" y="19"/>
                  <a:pt x="983" y="19"/>
                  <a:pt x="983" y="19"/>
                </a:cubicBezTo>
                <a:cubicBezTo>
                  <a:pt x="983" y="19"/>
                  <a:pt x="983" y="19"/>
                  <a:pt x="983" y="19"/>
                </a:cubicBezTo>
                <a:cubicBezTo>
                  <a:pt x="983" y="19"/>
                  <a:pt x="983" y="19"/>
                  <a:pt x="983" y="19"/>
                </a:cubicBezTo>
                <a:cubicBezTo>
                  <a:pt x="984" y="19"/>
                  <a:pt x="984" y="19"/>
                  <a:pt x="984" y="19"/>
                </a:cubicBezTo>
                <a:cubicBezTo>
                  <a:pt x="984" y="19"/>
                  <a:pt x="984" y="19"/>
                  <a:pt x="984" y="19"/>
                </a:cubicBezTo>
                <a:cubicBezTo>
                  <a:pt x="984" y="18"/>
                  <a:pt x="985" y="19"/>
                  <a:pt x="985" y="18"/>
                </a:cubicBezTo>
                <a:cubicBezTo>
                  <a:pt x="985" y="18"/>
                  <a:pt x="985" y="18"/>
                  <a:pt x="985" y="18"/>
                </a:cubicBezTo>
                <a:cubicBezTo>
                  <a:pt x="985" y="18"/>
                  <a:pt x="986" y="18"/>
                  <a:pt x="986" y="18"/>
                </a:cubicBezTo>
                <a:cubicBezTo>
                  <a:pt x="986" y="18"/>
                  <a:pt x="986" y="18"/>
                  <a:pt x="986" y="18"/>
                </a:cubicBezTo>
                <a:cubicBezTo>
                  <a:pt x="986" y="18"/>
                  <a:pt x="986" y="18"/>
                  <a:pt x="986" y="18"/>
                </a:cubicBezTo>
                <a:cubicBezTo>
                  <a:pt x="986" y="18"/>
                  <a:pt x="987" y="18"/>
                  <a:pt x="987" y="18"/>
                </a:cubicBezTo>
                <a:cubicBezTo>
                  <a:pt x="987" y="18"/>
                  <a:pt x="987" y="18"/>
                  <a:pt x="987" y="18"/>
                </a:cubicBezTo>
                <a:cubicBezTo>
                  <a:pt x="987" y="18"/>
                  <a:pt x="987" y="18"/>
                  <a:pt x="987" y="18"/>
                </a:cubicBezTo>
                <a:cubicBezTo>
                  <a:pt x="987" y="17"/>
                  <a:pt x="988" y="18"/>
                  <a:pt x="988" y="17"/>
                </a:cubicBezTo>
                <a:cubicBezTo>
                  <a:pt x="988" y="17"/>
                  <a:pt x="988" y="17"/>
                  <a:pt x="988" y="17"/>
                </a:cubicBezTo>
                <a:cubicBezTo>
                  <a:pt x="988" y="17"/>
                  <a:pt x="989" y="17"/>
                  <a:pt x="989" y="17"/>
                </a:cubicBezTo>
                <a:cubicBezTo>
                  <a:pt x="989" y="17"/>
                  <a:pt x="989" y="17"/>
                  <a:pt x="989" y="17"/>
                </a:cubicBezTo>
                <a:cubicBezTo>
                  <a:pt x="990" y="17"/>
                  <a:pt x="990" y="17"/>
                  <a:pt x="990" y="17"/>
                </a:cubicBezTo>
                <a:cubicBezTo>
                  <a:pt x="990" y="17"/>
                  <a:pt x="991" y="17"/>
                  <a:pt x="991" y="17"/>
                </a:cubicBezTo>
                <a:cubicBezTo>
                  <a:pt x="991" y="17"/>
                  <a:pt x="991" y="17"/>
                  <a:pt x="991" y="17"/>
                </a:cubicBezTo>
                <a:cubicBezTo>
                  <a:pt x="991" y="17"/>
                  <a:pt x="991" y="17"/>
                  <a:pt x="991" y="17"/>
                </a:cubicBezTo>
                <a:cubicBezTo>
                  <a:pt x="992" y="16"/>
                  <a:pt x="993" y="17"/>
                  <a:pt x="993" y="16"/>
                </a:cubicBezTo>
                <a:cubicBezTo>
                  <a:pt x="993" y="16"/>
                  <a:pt x="993" y="16"/>
                  <a:pt x="994" y="16"/>
                </a:cubicBezTo>
                <a:cubicBezTo>
                  <a:pt x="995" y="16"/>
                  <a:pt x="996" y="16"/>
                  <a:pt x="997" y="16"/>
                </a:cubicBezTo>
                <a:cubicBezTo>
                  <a:pt x="998" y="16"/>
                  <a:pt x="999" y="16"/>
                  <a:pt x="1000" y="16"/>
                </a:cubicBezTo>
                <a:cubicBezTo>
                  <a:pt x="1002" y="16"/>
                  <a:pt x="1003" y="16"/>
                  <a:pt x="1004" y="16"/>
                </a:cubicBezTo>
                <a:cubicBezTo>
                  <a:pt x="1004" y="16"/>
                  <a:pt x="1004" y="16"/>
                  <a:pt x="1005" y="16"/>
                </a:cubicBezTo>
                <a:cubicBezTo>
                  <a:pt x="1005" y="17"/>
                  <a:pt x="1006" y="16"/>
                  <a:pt x="1006" y="17"/>
                </a:cubicBezTo>
                <a:cubicBezTo>
                  <a:pt x="1007" y="16"/>
                  <a:pt x="1007" y="16"/>
                  <a:pt x="1007" y="17"/>
                </a:cubicBezTo>
                <a:cubicBezTo>
                  <a:pt x="1007" y="17"/>
                  <a:pt x="1008" y="17"/>
                  <a:pt x="1008" y="17"/>
                </a:cubicBezTo>
                <a:cubicBezTo>
                  <a:pt x="1009" y="17"/>
                  <a:pt x="1009" y="17"/>
                  <a:pt x="1009" y="17"/>
                </a:cubicBezTo>
                <a:cubicBezTo>
                  <a:pt x="1009" y="17"/>
                  <a:pt x="1009" y="17"/>
                  <a:pt x="1009" y="17"/>
                </a:cubicBezTo>
                <a:cubicBezTo>
                  <a:pt x="1009" y="17"/>
                  <a:pt x="1010" y="17"/>
                  <a:pt x="1010" y="17"/>
                </a:cubicBezTo>
                <a:close/>
                <a:moveTo>
                  <a:pt x="1066" y="103"/>
                </a:moveTo>
                <a:cubicBezTo>
                  <a:pt x="1066" y="103"/>
                  <a:pt x="1066" y="103"/>
                  <a:pt x="1066" y="103"/>
                </a:cubicBezTo>
                <a:cubicBezTo>
                  <a:pt x="1067" y="103"/>
                  <a:pt x="1068" y="103"/>
                  <a:pt x="1069" y="103"/>
                </a:cubicBezTo>
                <a:cubicBezTo>
                  <a:pt x="1069" y="102"/>
                  <a:pt x="1069" y="102"/>
                  <a:pt x="1069" y="102"/>
                </a:cubicBezTo>
                <a:cubicBezTo>
                  <a:pt x="1069" y="103"/>
                  <a:pt x="1069" y="103"/>
                  <a:pt x="1069" y="103"/>
                </a:cubicBezTo>
                <a:cubicBezTo>
                  <a:pt x="1069" y="102"/>
                  <a:pt x="1070" y="103"/>
                  <a:pt x="1070" y="102"/>
                </a:cubicBezTo>
                <a:cubicBezTo>
                  <a:pt x="1070" y="102"/>
                  <a:pt x="1070" y="102"/>
                  <a:pt x="1070" y="102"/>
                </a:cubicBezTo>
                <a:cubicBezTo>
                  <a:pt x="1071" y="102"/>
                  <a:pt x="1071" y="102"/>
                  <a:pt x="1071" y="102"/>
                </a:cubicBezTo>
                <a:cubicBezTo>
                  <a:pt x="1071" y="102"/>
                  <a:pt x="1071" y="102"/>
                  <a:pt x="1072" y="102"/>
                </a:cubicBezTo>
                <a:cubicBezTo>
                  <a:pt x="1072" y="102"/>
                  <a:pt x="1072" y="102"/>
                  <a:pt x="1072" y="102"/>
                </a:cubicBezTo>
                <a:cubicBezTo>
                  <a:pt x="1072" y="102"/>
                  <a:pt x="1072" y="102"/>
                  <a:pt x="1072" y="102"/>
                </a:cubicBezTo>
                <a:cubicBezTo>
                  <a:pt x="1072" y="102"/>
                  <a:pt x="1073" y="102"/>
                  <a:pt x="1073" y="102"/>
                </a:cubicBezTo>
                <a:cubicBezTo>
                  <a:pt x="1073" y="101"/>
                  <a:pt x="1073" y="101"/>
                  <a:pt x="1073" y="101"/>
                </a:cubicBezTo>
                <a:cubicBezTo>
                  <a:pt x="1073" y="101"/>
                  <a:pt x="1073" y="101"/>
                  <a:pt x="1073" y="101"/>
                </a:cubicBezTo>
                <a:cubicBezTo>
                  <a:pt x="1074" y="101"/>
                  <a:pt x="1074" y="101"/>
                  <a:pt x="1075" y="101"/>
                </a:cubicBezTo>
                <a:cubicBezTo>
                  <a:pt x="1074" y="101"/>
                  <a:pt x="1074" y="101"/>
                  <a:pt x="1074" y="101"/>
                </a:cubicBezTo>
                <a:cubicBezTo>
                  <a:pt x="1075" y="101"/>
                  <a:pt x="1075" y="101"/>
                  <a:pt x="1076" y="101"/>
                </a:cubicBezTo>
                <a:cubicBezTo>
                  <a:pt x="1076" y="101"/>
                  <a:pt x="1076" y="101"/>
                  <a:pt x="1076" y="101"/>
                </a:cubicBezTo>
                <a:cubicBezTo>
                  <a:pt x="1076" y="101"/>
                  <a:pt x="1076" y="101"/>
                  <a:pt x="1076" y="100"/>
                </a:cubicBezTo>
                <a:cubicBezTo>
                  <a:pt x="1076" y="100"/>
                  <a:pt x="1076" y="100"/>
                  <a:pt x="1076" y="100"/>
                </a:cubicBezTo>
                <a:cubicBezTo>
                  <a:pt x="1076" y="100"/>
                  <a:pt x="1076" y="100"/>
                  <a:pt x="1076" y="100"/>
                </a:cubicBezTo>
                <a:cubicBezTo>
                  <a:pt x="1077" y="100"/>
                  <a:pt x="1077" y="100"/>
                  <a:pt x="1077" y="100"/>
                </a:cubicBezTo>
                <a:cubicBezTo>
                  <a:pt x="1077" y="100"/>
                  <a:pt x="1077" y="100"/>
                  <a:pt x="1077" y="100"/>
                </a:cubicBezTo>
                <a:cubicBezTo>
                  <a:pt x="1077" y="100"/>
                  <a:pt x="1078" y="100"/>
                  <a:pt x="1078" y="100"/>
                </a:cubicBezTo>
                <a:cubicBezTo>
                  <a:pt x="1078" y="100"/>
                  <a:pt x="1078" y="100"/>
                  <a:pt x="1078" y="100"/>
                </a:cubicBezTo>
                <a:cubicBezTo>
                  <a:pt x="1078" y="100"/>
                  <a:pt x="1079" y="100"/>
                  <a:pt x="1079" y="99"/>
                </a:cubicBezTo>
                <a:cubicBezTo>
                  <a:pt x="1079" y="99"/>
                  <a:pt x="1079" y="99"/>
                  <a:pt x="1079" y="99"/>
                </a:cubicBezTo>
                <a:cubicBezTo>
                  <a:pt x="1079" y="99"/>
                  <a:pt x="1079" y="99"/>
                  <a:pt x="1079" y="99"/>
                </a:cubicBezTo>
                <a:cubicBezTo>
                  <a:pt x="1079" y="99"/>
                  <a:pt x="1079" y="99"/>
                  <a:pt x="1079" y="99"/>
                </a:cubicBezTo>
                <a:cubicBezTo>
                  <a:pt x="1080" y="99"/>
                  <a:pt x="1080" y="99"/>
                  <a:pt x="1080" y="99"/>
                </a:cubicBezTo>
                <a:cubicBezTo>
                  <a:pt x="1080" y="99"/>
                  <a:pt x="1080" y="99"/>
                  <a:pt x="1080" y="99"/>
                </a:cubicBezTo>
                <a:cubicBezTo>
                  <a:pt x="1080" y="99"/>
                  <a:pt x="1081" y="99"/>
                  <a:pt x="1081" y="98"/>
                </a:cubicBezTo>
                <a:cubicBezTo>
                  <a:pt x="1081" y="98"/>
                  <a:pt x="1081" y="98"/>
                  <a:pt x="1081" y="98"/>
                </a:cubicBezTo>
                <a:cubicBezTo>
                  <a:pt x="1081" y="98"/>
                  <a:pt x="1081" y="98"/>
                  <a:pt x="1081" y="98"/>
                </a:cubicBezTo>
                <a:cubicBezTo>
                  <a:pt x="1081" y="98"/>
                  <a:pt x="1081" y="98"/>
                  <a:pt x="1081" y="98"/>
                </a:cubicBezTo>
                <a:cubicBezTo>
                  <a:pt x="1081" y="98"/>
                  <a:pt x="1082" y="98"/>
                  <a:pt x="1082" y="98"/>
                </a:cubicBezTo>
                <a:cubicBezTo>
                  <a:pt x="1082" y="98"/>
                  <a:pt x="1082" y="98"/>
                  <a:pt x="1082" y="98"/>
                </a:cubicBezTo>
                <a:cubicBezTo>
                  <a:pt x="1082" y="97"/>
                  <a:pt x="1082" y="98"/>
                  <a:pt x="1082" y="97"/>
                </a:cubicBezTo>
                <a:cubicBezTo>
                  <a:pt x="1082" y="97"/>
                  <a:pt x="1082" y="97"/>
                  <a:pt x="1082" y="97"/>
                </a:cubicBezTo>
                <a:cubicBezTo>
                  <a:pt x="1083" y="97"/>
                  <a:pt x="1083" y="97"/>
                  <a:pt x="1083" y="97"/>
                </a:cubicBezTo>
                <a:cubicBezTo>
                  <a:pt x="1083" y="97"/>
                  <a:pt x="1083" y="97"/>
                  <a:pt x="1083" y="97"/>
                </a:cubicBezTo>
                <a:cubicBezTo>
                  <a:pt x="1083" y="97"/>
                  <a:pt x="1083" y="97"/>
                  <a:pt x="1083" y="97"/>
                </a:cubicBezTo>
                <a:cubicBezTo>
                  <a:pt x="1083" y="93"/>
                  <a:pt x="1083" y="90"/>
                  <a:pt x="1083" y="87"/>
                </a:cubicBezTo>
                <a:cubicBezTo>
                  <a:pt x="1083" y="86"/>
                  <a:pt x="1083" y="86"/>
                  <a:pt x="1083" y="87"/>
                </a:cubicBezTo>
                <a:cubicBezTo>
                  <a:pt x="1083" y="87"/>
                  <a:pt x="1083" y="87"/>
                  <a:pt x="1083" y="87"/>
                </a:cubicBezTo>
                <a:cubicBezTo>
                  <a:pt x="1083" y="87"/>
                  <a:pt x="1083" y="87"/>
                  <a:pt x="1083" y="87"/>
                </a:cubicBezTo>
                <a:cubicBezTo>
                  <a:pt x="1083" y="87"/>
                  <a:pt x="1083" y="87"/>
                  <a:pt x="1083" y="87"/>
                </a:cubicBezTo>
                <a:cubicBezTo>
                  <a:pt x="1082" y="87"/>
                  <a:pt x="1082" y="87"/>
                  <a:pt x="1082" y="87"/>
                </a:cubicBezTo>
                <a:cubicBezTo>
                  <a:pt x="1082" y="87"/>
                  <a:pt x="1082" y="87"/>
                  <a:pt x="1082" y="87"/>
                </a:cubicBezTo>
                <a:cubicBezTo>
                  <a:pt x="1082" y="87"/>
                  <a:pt x="1082" y="87"/>
                  <a:pt x="1082" y="88"/>
                </a:cubicBezTo>
                <a:cubicBezTo>
                  <a:pt x="1082" y="88"/>
                  <a:pt x="1082" y="88"/>
                  <a:pt x="1082" y="88"/>
                </a:cubicBezTo>
                <a:cubicBezTo>
                  <a:pt x="1081" y="88"/>
                  <a:pt x="1081" y="88"/>
                  <a:pt x="1081" y="88"/>
                </a:cubicBezTo>
                <a:cubicBezTo>
                  <a:pt x="1081" y="88"/>
                  <a:pt x="1081" y="88"/>
                  <a:pt x="1081" y="88"/>
                </a:cubicBezTo>
                <a:cubicBezTo>
                  <a:pt x="1081" y="88"/>
                  <a:pt x="1081" y="88"/>
                  <a:pt x="1080" y="88"/>
                </a:cubicBezTo>
                <a:cubicBezTo>
                  <a:pt x="1080" y="88"/>
                  <a:pt x="1080" y="88"/>
                  <a:pt x="1080" y="88"/>
                </a:cubicBezTo>
                <a:cubicBezTo>
                  <a:pt x="1080" y="88"/>
                  <a:pt x="1080" y="88"/>
                  <a:pt x="1080" y="89"/>
                </a:cubicBezTo>
                <a:cubicBezTo>
                  <a:pt x="1080" y="89"/>
                  <a:pt x="1080" y="89"/>
                  <a:pt x="1080" y="89"/>
                </a:cubicBezTo>
                <a:cubicBezTo>
                  <a:pt x="1080" y="89"/>
                  <a:pt x="1080" y="89"/>
                  <a:pt x="1079" y="89"/>
                </a:cubicBezTo>
                <a:cubicBezTo>
                  <a:pt x="1079" y="89"/>
                  <a:pt x="1079" y="89"/>
                  <a:pt x="1079" y="89"/>
                </a:cubicBezTo>
                <a:cubicBezTo>
                  <a:pt x="1079" y="89"/>
                  <a:pt x="1079" y="89"/>
                  <a:pt x="1079" y="89"/>
                </a:cubicBezTo>
                <a:cubicBezTo>
                  <a:pt x="1079" y="89"/>
                  <a:pt x="1079" y="89"/>
                  <a:pt x="1079" y="89"/>
                </a:cubicBezTo>
                <a:cubicBezTo>
                  <a:pt x="1079" y="90"/>
                  <a:pt x="1078" y="89"/>
                  <a:pt x="1078" y="90"/>
                </a:cubicBezTo>
                <a:cubicBezTo>
                  <a:pt x="1078" y="90"/>
                  <a:pt x="1078" y="90"/>
                  <a:pt x="1078" y="90"/>
                </a:cubicBezTo>
                <a:cubicBezTo>
                  <a:pt x="1078" y="90"/>
                  <a:pt x="1078" y="90"/>
                  <a:pt x="1078" y="90"/>
                </a:cubicBezTo>
                <a:cubicBezTo>
                  <a:pt x="1078" y="90"/>
                  <a:pt x="1078" y="90"/>
                  <a:pt x="1078" y="90"/>
                </a:cubicBezTo>
                <a:cubicBezTo>
                  <a:pt x="1077" y="90"/>
                  <a:pt x="1077" y="90"/>
                  <a:pt x="1077" y="90"/>
                </a:cubicBezTo>
                <a:cubicBezTo>
                  <a:pt x="1077" y="90"/>
                  <a:pt x="1077" y="90"/>
                  <a:pt x="1077" y="90"/>
                </a:cubicBezTo>
                <a:cubicBezTo>
                  <a:pt x="1077" y="90"/>
                  <a:pt x="1077" y="90"/>
                  <a:pt x="1077" y="90"/>
                </a:cubicBezTo>
                <a:cubicBezTo>
                  <a:pt x="1077" y="91"/>
                  <a:pt x="1076" y="91"/>
                  <a:pt x="1076" y="91"/>
                </a:cubicBezTo>
                <a:cubicBezTo>
                  <a:pt x="1076" y="91"/>
                  <a:pt x="1076" y="91"/>
                  <a:pt x="1076" y="91"/>
                </a:cubicBezTo>
                <a:cubicBezTo>
                  <a:pt x="1076" y="91"/>
                  <a:pt x="1076" y="91"/>
                  <a:pt x="1076" y="91"/>
                </a:cubicBezTo>
                <a:cubicBezTo>
                  <a:pt x="1076" y="91"/>
                  <a:pt x="1075" y="91"/>
                  <a:pt x="1075" y="91"/>
                </a:cubicBezTo>
                <a:cubicBezTo>
                  <a:pt x="1075" y="91"/>
                  <a:pt x="1075" y="91"/>
                  <a:pt x="1075" y="91"/>
                </a:cubicBezTo>
                <a:cubicBezTo>
                  <a:pt x="1075" y="91"/>
                  <a:pt x="1075" y="91"/>
                  <a:pt x="1075" y="91"/>
                </a:cubicBezTo>
                <a:cubicBezTo>
                  <a:pt x="1075" y="91"/>
                  <a:pt x="1075" y="91"/>
                  <a:pt x="1075" y="91"/>
                </a:cubicBezTo>
                <a:cubicBezTo>
                  <a:pt x="1074" y="92"/>
                  <a:pt x="1074" y="92"/>
                  <a:pt x="1074" y="92"/>
                </a:cubicBezTo>
                <a:cubicBezTo>
                  <a:pt x="1074" y="92"/>
                  <a:pt x="1074" y="92"/>
                  <a:pt x="1074" y="92"/>
                </a:cubicBezTo>
                <a:cubicBezTo>
                  <a:pt x="1073" y="92"/>
                  <a:pt x="1073" y="92"/>
                  <a:pt x="1073" y="92"/>
                </a:cubicBezTo>
                <a:cubicBezTo>
                  <a:pt x="1073" y="92"/>
                  <a:pt x="1073" y="92"/>
                  <a:pt x="1073" y="92"/>
                </a:cubicBezTo>
                <a:cubicBezTo>
                  <a:pt x="1073" y="92"/>
                  <a:pt x="1073" y="92"/>
                  <a:pt x="1073" y="92"/>
                </a:cubicBezTo>
                <a:cubicBezTo>
                  <a:pt x="1072" y="92"/>
                  <a:pt x="1072" y="92"/>
                  <a:pt x="1072" y="92"/>
                </a:cubicBezTo>
                <a:cubicBezTo>
                  <a:pt x="1072" y="93"/>
                  <a:pt x="1072" y="93"/>
                  <a:pt x="1071" y="92"/>
                </a:cubicBezTo>
                <a:cubicBezTo>
                  <a:pt x="1071" y="93"/>
                  <a:pt x="1071" y="93"/>
                  <a:pt x="1070" y="93"/>
                </a:cubicBezTo>
                <a:cubicBezTo>
                  <a:pt x="1070" y="93"/>
                  <a:pt x="1070" y="93"/>
                  <a:pt x="1070" y="93"/>
                </a:cubicBezTo>
                <a:cubicBezTo>
                  <a:pt x="1070" y="93"/>
                  <a:pt x="1070" y="93"/>
                  <a:pt x="1070" y="93"/>
                </a:cubicBezTo>
                <a:cubicBezTo>
                  <a:pt x="1070" y="93"/>
                  <a:pt x="1069" y="93"/>
                  <a:pt x="1069" y="93"/>
                </a:cubicBezTo>
                <a:cubicBezTo>
                  <a:pt x="1069" y="93"/>
                  <a:pt x="1069" y="93"/>
                  <a:pt x="1069" y="93"/>
                </a:cubicBezTo>
                <a:cubicBezTo>
                  <a:pt x="1068" y="94"/>
                  <a:pt x="1067" y="93"/>
                  <a:pt x="1067" y="93"/>
                </a:cubicBezTo>
                <a:cubicBezTo>
                  <a:pt x="1067" y="94"/>
                  <a:pt x="1067" y="94"/>
                  <a:pt x="1066" y="94"/>
                </a:cubicBezTo>
                <a:cubicBezTo>
                  <a:pt x="1064" y="94"/>
                  <a:pt x="1061" y="94"/>
                  <a:pt x="1058" y="94"/>
                </a:cubicBezTo>
                <a:cubicBezTo>
                  <a:pt x="1058" y="94"/>
                  <a:pt x="1058" y="93"/>
                  <a:pt x="1058" y="93"/>
                </a:cubicBezTo>
                <a:cubicBezTo>
                  <a:pt x="1057" y="93"/>
                  <a:pt x="1057" y="93"/>
                  <a:pt x="1056" y="93"/>
                </a:cubicBezTo>
                <a:cubicBezTo>
                  <a:pt x="1056" y="93"/>
                  <a:pt x="1056" y="93"/>
                  <a:pt x="1056" y="93"/>
                </a:cubicBezTo>
                <a:cubicBezTo>
                  <a:pt x="1056" y="93"/>
                  <a:pt x="1055" y="93"/>
                  <a:pt x="1055" y="93"/>
                </a:cubicBezTo>
                <a:cubicBezTo>
                  <a:pt x="1055" y="93"/>
                  <a:pt x="1055" y="93"/>
                  <a:pt x="1055" y="93"/>
                </a:cubicBezTo>
                <a:cubicBezTo>
                  <a:pt x="1054" y="93"/>
                  <a:pt x="1054" y="93"/>
                  <a:pt x="1054" y="93"/>
                </a:cubicBezTo>
                <a:cubicBezTo>
                  <a:pt x="1054" y="93"/>
                  <a:pt x="1054" y="93"/>
                  <a:pt x="1054" y="92"/>
                </a:cubicBezTo>
                <a:cubicBezTo>
                  <a:pt x="1053" y="92"/>
                  <a:pt x="1053" y="92"/>
                  <a:pt x="1053" y="92"/>
                </a:cubicBezTo>
                <a:cubicBezTo>
                  <a:pt x="1053" y="92"/>
                  <a:pt x="1053" y="92"/>
                  <a:pt x="1053" y="92"/>
                </a:cubicBezTo>
                <a:cubicBezTo>
                  <a:pt x="1053" y="92"/>
                  <a:pt x="1052" y="92"/>
                  <a:pt x="1052" y="92"/>
                </a:cubicBezTo>
                <a:cubicBezTo>
                  <a:pt x="1052" y="92"/>
                  <a:pt x="1052" y="92"/>
                  <a:pt x="1052" y="92"/>
                </a:cubicBezTo>
                <a:cubicBezTo>
                  <a:pt x="1052" y="92"/>
                  <a:pt x="1052" y="92"/>
                  <a:pt x="1051" y="91"/>
                </a:cubicBezTo>
                <a:cubicBezTo>
                  <a:pt x="1051" y="91"/>
                  <a:pt x="1051" y="91"/>
                  <a:pt x="1051" y="91"/>
                </a:cubicBezTo>
                <a:cubicBezTo>
                  <a:pt x="1051" y="91"/>
                  <a:pt x="1051" y="91"/>
                  <a:pt x="1051" y="91"/>
                </a:cubicBezTo>
                <a:cubicBezTo>
                  <a:pt x="1051" y="91"/>
                  <a:pt x="1051" y="91"/>
                  <a:pt x="1051" y="91"/>
                </a:cubicBezTo>
                <a:cubicBezTo>
                  <a:pt x="1051" y="91"/>
                  <a:pt x="1051" y="91"/>
                  <a:pt x="1051" y="91"/>
                </a:cubicBezTo>
                <a:cubicBezTo>
                  <a:pt x="1051" y="91"/>
                  <a:pt x="1050" y="91"/>
                  <a:pt x="1050" y="91"/>
                </a:cubicBezTo>
                <a:cubicBezTo>
                  <a:pt x="1050" y="91"/>
                  <a:pt x="1050" y="91"/>
                  <a:pt x="1050" y="91"/>
                </a:cubicBezTo>
                <a:cubicBezTo>
                  <a:pt x="1050" y="91"/>
                  <a:pt x="1050" y="91"/>
                  <a:pt x="1050"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89"/>
                  <a:pt x="1048" y="90"/>
                  <a:pt x="1048" y="89"/>
                </a:cubicBezTo>
                <a:cubicBezTo>
                  <a:pt x="1048" y="89"/>
                  <a:pt x="1048" y="89"/>
                  <a:pt x="1048" y="89"/>
                </a:cubicBezTo>
                <a:cubicBezTo>
                  <a:pt x="1048" y="89"/>
                  <a:pt x="1048" y="89"/>
                  <a:pt x="1048" y="89"/>
                </a:cubicBezTo>
                <a:cubicBezTo>
                  <a:pt x="1048" y="89"/>
                  <a:pt x="1048" y="89"/>
                  <a:pt x="1048" y="89"/>
                </a:cubicBezTo>
                <a:cubicBezTo>
                  <a:pt x="1048" y="89"/>
                  <a:pt x="1047" y="89"/>
                  <a:pt x="1047" y="89"/>
                </a:cubicBezTo>
                <a:cubicBezTo>
                  <a:pt x="1047" y="89"/>
                  <a:pt x="1047" y="89"/>
                  <a:pt x="1047" y="89"/>
                </a:cubicBezTo>
                <a:cubicBezTo>
                  <a:pt x="1047" y="89"/>
                  <a:pt x="1047" y="88"/>
                  <a:pt x="1047" y="88"/>
                </a:cubicBezTo>
                <a:cubicBezTo>
                  <a:pt x="1047" y="88"/>
                  <a:pt x="1047" y="88"/>
                  <a:pt x="1047" y="88"/>
                </a:cubicBezTo>
                <a:cubicBezTo>
                  <a:pt x="1047" y="88"/>
                  <a:pt x="1047" y="88"/>
                  <a:pt x="1047" y="88"/>
                </a:cubicBezTo>
                <a:cubicBezTo>
                  <a:pt x="1047" y="88"/>
                  <a:pt x="1047" y="88"/>
                  <a:pt x="1047" y="88"/>
                </a:cubicBezTo>
                <a:cubicBezTo>
                  <a:pt x="1047" y="88"/>
                  <a:pt x="1046" y="88"/>
                  <a:pt x="1046" y="88"/>
                </a:cubicBezTo>
                <a:cubicBezTo>
                  <a:pt x="1046" y="88"/>
                  <a:pt x="1046" y="88"/>
                  <a:pt x="1046" y="88"/>
                </a:cubicBezTo>
                <a:cubicBezTo>
                  <a:pt x="1046" y="87"/>
                  <a:pt x="1046" y="87"/>
                  <a:pt x="1046" y="87"/>
                </a:cubicBezTo>
                <a:cubicBezTo>
                  <a:pt x="1046" y="87"/>
                  <a:pt x="1046" y="87"/>
                  <a:pt x="1046" y="87"/>
                </a:cubicBezTo>
                <a:cubicBezTo>
                  <a:pt x="1046" y="87"/>
                  <a:pt x="1046" y="87"/>
                  <a:pt x="1046" y="87"/>
                </a:cubicBezTo>
                <a:cubicBezTo>
                  <a:pt x="1046" y="87"/>
                  <a:pt x="1046" y="87"/>
                  <a:pt x="1046" y="87"/>
                </a:cubicBezTo>
                <a:cubicBezTo>
                  <a:pt x="1045" y="87"/>
                  <a:pt x="1046" y="86"/>
                  <a:pt x="1045" y="86"/>
                </a:cubicBezTo>
                <a:cubicBezTo>
                  <a:pt x="1045" y="86"/>
                  <a:pt x="1045" y="86"/>
                  <a:pt x="1045" y="86"/>
                </a:cubicBezTo>
                <a:cubicBezTo>
                  <a:pt x="1045" y="86"/>
                  <a:pt x="1045" y="86"/>
                  <a:pt x="1045" y="86"/>
                </a:cubicBezTo>
                <a:cubicBezTo>
                  <a:pt x="1045" y="86"/>
                  <a:pt x="1045" y="86"/>
                  <a:pt x="1045" y="86"/>
                </a:cubicBezTo>
                <a:cubicBezTo>
                  <a:pt x="1045" y="86"/>
                  <a:pt x="1045" y="86"/>
                  <a:pt x="1045" y="85"/>
                </a:cubicBezTo>
                <a:cubicBezTo>
                  <a:pt x="1045" y="85"/>
                  <a:pt x="1045" y="85"/>
                  <a:pt x="1045" y="85"/>
                </a:cubicBezTo>
                <a:cubicBezTo>
                  <a:pt x="1044" y="85"/>
                  <a:pt x="1044" y="85"/>
                  <a:pt x="1044" y="85"/>
                </a:cubicBezTo>
                <a:cubicBezTo>
                  <a:pt x="1044" y="85"/>
                  <a:pt x="1044" y="85"/>
                  <a:pt x="1044" y="85"/>
                </a:cubicBezTo>
                <a:cubicBezTo>
                  <a:pt x="1044" y="85"/>
                  <a:pt x="1044" y="84"/>
                  <a:pt x="1044" y="84"/>
                </a:cubicBezTo>
                <a:cubicBezTo>
                  <a:pt x="1044" y="84"/>
                  <a:pt x="1044" y="84"/>
                  <a:pt x="1044" y="84"/>
                </a:cubicBezTo>
                <a:cubicBezTo>
                  <a:pt x="1044" y="84"/>
                  <a:pt x="1044" y="84"/>
                  <a:pt x="1044" y="84"/>
                </a:cubicBezTo>
                <a:cubicBezTo>
                  <a:pt x="1044" y="84"/>
                  <a:pt x="1044" y="84"/>
                  <a:pt x="1044" y="84"/>
                </a:cubicBezTo>
                <a:cubicBezTo>
                  <a:pt x="1043" y="84"/>
                  <a:pt x="1043" y="83"/>
                  <a:pt x="1043" y="83"/>
                </a:cubicBezTo>
                <a:cubicBezTo>
                  <a:pt x="1043" y="83"/>
                  <a:pt x="1043" y="83"/>
                  <a:pt x="1043" y="83"/>
                </a:cubicBezTo>
                <a:cubicBezTo>
                  <a:pt x="1043" y="83"/>
                  <a:pt x="1043" y="83"/>
                  <a:pt x="1043" y="82"/>
                </a:cubicBezTo>
                <a:cubicBezTo>
                  <a:pt x="1043" y="82"/>
                  <a:pt x="1043" y="82"/>
                  <a:pt x="1043" y="82"/>
                </a:cubicBezTo>
                <a:cubicBezTo>
                  <a:pt x="1043" y="82"/>
                  <a:pt x="1043" y="82"/>
                  <a:pt x="1043" y="82"/>
                </a:cubicBezTo>
                <a:cubicBezTo>
                  <a:pt x="1043" y="82"/>
                  <a:pt x="1043" y="82"/>
                  <a:pt x="1042" y="81"/>
                </a:cubicBezTo>
                <a:cubicBezTo>
                  <a:pt x="1042" y="81"/>
                  <a:pt x="1042" y="81"/>
                  <a:pt x="1042" y="81"/>
                </a:cubicBezTo>
                <a:cubicBezTo>
                  <a:pt x="1042" y="81"/>
                  <a:pt x="1042" y="81"/>
                  <a:pt x="1042" y="81"/>
                </a:cubicBezTo>
                <a:cubicBezTo>
                  <a:pt x="1042" y="81"/>
                  <a:pt x="1042" y="80"/>
                  <a:pt x="1042" y="80"/>
                </a:cubicBezTo>
                <a:cubicBezTo>
                  <a:pt x="1042" y="80"/>
                  <a:pt x="1042" y="80"/>
                  <a:pt x="1042" y="79"/>
                </a:cubicBezTo>
                <a:cubicBezTo>
                  <a:pt x="1042" y="79"/>
                  <a:pt x="1042" y="79"/>
                  <a:pt x="1042" y="79"/>
                </a:cubicBezTo>
                <a:cubicBezTo>
                  <a:pt x="1042" y="79"/>
                  <a:pt x="1042" y="79"/>
                  <a:pt x="1041" y="78"/>
                </a:cubicBezTo>
                <a:cubicBezTo>
                  <a:pt x="1041" y="78"/>
                  <a:pt x="1041" y="78"/>
                  <a:pt x="1041" y="78"/>
                </a:cubicBezTo>
                <a:cubicBezTo>
                  <a:pt x="1041" y="77"/>
                  <a:pt x="1041" y="77"/>
                  <a:pt x="1041" y="76"/>
                </a:cubicBezTo>
                <a:cubicBezTo>
                  <a:pt x="1041" y="76"/>
                  <a:pt x="1041" y="76"/>
                  <a:pt x="1041" y="76"/>
                </a:cubicBezTo>
                <a:cubicBezTo>
                  <a:pt x="1041" y="76"/>
                  <a:pt x="1041" y="75"/>
                  <a:pt x="1041" y="74"/>
                </a:cubicBezTo>
                <a:cubicBezTo>
                  <a:pt x="1041" y="74"/>
                  <a:pt x="1041" y="74"/>
                  <a:pt x="1041" y="73"/>
                </a:cubicBezTo>
                <a:cubicBezTo>
                  <a:pt x="1040" y="71"/>
                  <a:pt x="1040" y="71"/>
                  <a:pt x="1043" y="71"/>
                </a:cubicBezTo>
                <a:cubicBezTo>
                  <a:pt x="1057" y="71"/>
                  <a:pt x="1072" y="71"/>
                  <a:pt x="1086" y="71"/>
                </a:cubicBezTo>
                <a:cubicBezTo>
                  <a:pt x="1086" y="71"/>
                  <a:pt x="1087" y="71"/>
                  <a:pt x="1087" y="71"/>
                </a:cubicBezTo>
                <a:cubicBezTo>
                  <a:pt x="1088" y="71"/>
                  <a:pt x="1088" y="70"/>
                  <a:pt x="1088" y="70"/>
                </a:cubicBezTo>
                <a:cubicBezTo>
                  <a:pt x="1088" y="67"/>
                  <a:pt x="1088" y="64"/>
                  <a:pt x="1088" y="60"/>
                </a:cubicBezTo>
                <a:cubicBezTo>
                  <a:pt x="1088" y="60"/>
                  <a:pt x="1088" y="60"/>
                  <a:pt x="1088" y="60"/>
                </a:cubicBezTo>
                <a:cubicBezTo>
                  <a:pt x="1087" y="59"/>
                  <a:pt x="1088" y="58"/>
                  <a:pt x="1087" y="57"/>
                </a:cubicBezTo>
                <a:cubicBezTo>
                  <a:pt x="1087" y="57"/>
                  <a:pt x="1087" y="57"/>
                  <a:pt x="1087" y="57"/>
                </a:cubicBezTo>
                <a:cubicBezTo>
                  <a:pt x="1087" y="56"/>
                  <a:pt x="1087" y="56"/>
                  <a:pt x="1087" y="55"/>
                </a:cubicBezTo>
                <a:cubicBezTo>
                  <a:pt x="1087" y="55"/>
                  <a:pt x="1087" y="55"/>
                  <a:pt x="1087" y="55"/>
                </a:cubicBezTo>
                <a:cubicBezTo>
                  <a:pt x="1087" y="54"/>
                  <a:pt x="1087" y="54"/>
                  <a:pt x="1087" y="53"/>
                </a:cubicBezTo>
                <a:cubicBezTo>
                  <a:pt x="1087" y="53"/>
                  <a:pt x="1087" y="53"/>
                  <a:pt x="1087" y="53"/>
                </a:cubicBezTo>
                <a:cubicBezTo>
                  <a:pt x="1087" y="53"/>
                  <a:pt x="1087" y="53"/>
                  <a:pt x="1087" y="53"/>
                </a:cubicBezTo>
                <a:cubicBezTo>
                  <a:pt x="1086" y="53"/>
                  <a:pt x="1087" y="52"/>
                  <a:pt x="1086" y="52"/>
                </a:cubicBezTo>
                <a:cubicBezTo>
                  <a:pt x="1086" y="52"/>
                  <a:pt x="1086" y="52"/>
                  <a:pt x="1086" y="52"/>
                </a:cubicBezTo>
                <a:cubicBezTo>
                  <a:pt x="1086" y="52"/>
                  <a:pt x="1086" y="51"/>
                  <a:pt x="1086" y="51"/>
                </a:cubicBezTo>
                <a:cubicBezTo>
                  <a:pt x="1086" y="51"/>
                  <a:pt x="1086" y="51"/>
                  <a:pt x="1086" y="51"/>
                </a:cubicBezTo>
                <a:cubicBezTo>
                  <a:pt x="1086" y="51"/>
                  <a:pt x="1086" y="51"/>
                  <a:pt x="1086" y="51"/>
                </a:cubicBezTo>
                <a:cubicBezTo>
                  <a:pt x="1086" y="51"/>
                  <a:pt x="1086" y="50"/>
                  <a:pt x="1086" y="50"/>
                </a:cubicBezTo>
                <a:cubicBezTo>
                  <a:pt x="1086" y="50"/>
                  <a:pt x="1086" y="50"/>
                  <a:pt x="1086" y="50"/>
                </a:cubicBezTo>
                <a:cubicBezTo>
                  <a:pt x="1086" y="50"/>
                  <a:pt x="1086" y="50"/>
                  <a:pt x="1086" y="50"/>
                </a:cubicBezTo>
                <a:cubicBezTo>
                  <a:pt x="1086" y="50"/>
                  <a:pt x="1086" y="49"/>
                  <a:pt x="1085" y="49"/>
                </a:cubicBezTo>
                <a:cubicBezTo>
                  <a:pt x="1085" y="49"/>
                  <a:pt x="1085" y="49"/>
                  <a:pt x="1085" y="49"/>
                </a:cubicBezTo>
                <a:cubicBezTo>
                  <a:pt x="1085" y="49"/>
                  <a:pt x="1085" y="48"/>
                  <a:pt x="1085" y="48"/>
                </a:cubicBezTo>
                <a:cubicBezTo>
                  <a:pt x="1085" y="48"/>
                  <a:pt x="1085" y="48"/>
                  <a:pt x="1085" y="48"/>
                </a:cubicBezTo>
                <a:cubicBezTo>
                  <a:pt x="1085" y="48"/>
                  <a:pt x="1085" y="48"/>
                  <a:pt x="1085" y="48"/>
                </a:cubicBezTo>
                <a:cubicBezTo>
                  <a:pt x="1085" y="48"/>
                  <a:pt x="1085" y="47"/>
                  <a:pt x="1085" y="47"/>
                </a:cubicBezTo>
                <a:cubicBezTo>
                  <a:pt x="1085" y="47"/>
                  <a:pt x="1085" y="47"/>
                  <a:pt x="1085" y="47"/>
                </a:cubicBezTo>
                <a:cubicBezTo>
                  <a:pt x="1084" y="47"/>
                  <a:pt x="1084" y="47"/>
                  <a:pt x="1084" y="47"/>
                </a:cubicBezTo>
                <a:cubicBezTo>
                  <a:pt x="1084" y="47"/>
                  <a:pt x="1084" y="47"/>
                  <a:pt x="1084" y="47"/>
                </a:cubicBezTo>
                <a:cubicBezTo>
                  <a:pt x="1084" y="46"/>
                  <a:pt x="1084" y="46"/>
                  <a:pt x="1084" y="46"/>
                </a:cubicBezTo>
                <a:cubicBezTo>
                  <a:pt x="1084" y="46"/>
                  <a:pt x="1084" y="46"/>
                  <a:pt x="1084" y="46"/>
                </a:cubicBezTo>
                <a:cubicBezTo>
                  <a:pt x="1084" y="46"/>
                  <a:pt x="1084" y="45"/>
                  <a:pt x="1083" y="45"/>
                </a:cubicBezTo>
                <a:cubicBezTo>
                  <a:pt x="1084" y="45"/>
                  <a:pt x="1084" y="45"/>
                  <a:pt x="1084" y="45"/>
                </a:cubicBezTo>
                <a:cubicBezTo>
                  <a:pt x="1084" y="45"/>
                  <a:pt x="1083" y="45"/>
                  <a:pt x="1083" y="45"/>
                </a:cubicBezTo>
                <a:cubicBezTo>
                  <a:pt x="1083" y="45"/>
                  <a:pt x="1083" y="45"/>
                  <a:pt x="1083" y="45"/>
                </a:cubicBezTo>
                <a:cubicBezTo>
                  <a:pt x="1083" y="45"/>
                  <a:pt x="1083" y="44"/>
                  <a:pt x="1083" y="44"/>
                </a:cubicBezTo>
                <a:cubicBezTo>
                  <a:pt x="1083" y="44"/>
                  <a:pt x="1083" y="44"/>
                  <a:pt x="1083" y="44"/>
                </a:cubicBezTo>
                <a:cubicBezTo>
                  <a:pt x="1083" y="44"/>
                  <a:pt x="1082" y="43"/>
                  <a:pt x="1082" y="43"/>
                </a:cubicBezTo>
                <a:cubicBezTo>
                  <a:pt x="1082" y="43"/>
                  <a:pt x="1082" y="43"/>
                  <a:pt x="1082" y="43"/>
                </a:cubicBezTo>
                <a:cubicBezTo>
                  <a:pt x="1082" y="43"/>
                  <a:pt x="1082" y="43"/>
                  <a:pt x="1082" y="43"/>
                </a:cubicBezTo>
                <a:cubicBezTo>
                  <a:pt x="1082" y="43"/>
                  <a:pt x="1082" y="43"/>
                  <a:pt x="1082" y="43"/>
                </a:cubicBezTo>
                <a:cubicBezTo>
                  <a:pt x="1082" y="43"/>
                  <a:pt x="1082" y="42"/>
                  <a:pt x="1081" y="42"/>
                </a:cubicBezTo>
                <a:cubicBezTo>
                  <a:pt x="1081" y="42"/>
                  <a:pt x="1081" y="42"/>
                  <a:pt x="1081" y="42"/>
                </a:cubicBezTo>
                <a:cubicBezTo>
                  <a:pt x="1081" y="42"/>
                  <a:pt x="1081" y="42"/>
                  <a:pt x="1081" y="42"/>
                </a:cubicBezTo>
                <a:cubicBezTo>
                  <a:pt x="1081" y="42"/>
                  <a:pt x="1081" y="42"/>
                  <a:pt x="1081" y="42"/>
                </a:cubicBezTo>
                <a:cubicBezTo>
                  <a:pt x="1081" y="42"/>
                  <a:pt x="1081" y="41"/>
                  <a:pt x="1081" y="41"/>
                </a:cubicBezTo>
                <a:cubicBezTo>
                  <a:pt x="1081" y="41"/>
                  <a:pt x="1081" y="41"/>
                  <a:pt x="1081" y="41"/>
                </a:cubicBezTo>
                <a:cubicBezTo>
                  <a:pt x="1081" y="41"/>
                  <a:pt x="1081" y="41"/>
                  <a:pt x="1080" y="41"/>
                </a:cubicBezTo>
                <a:cubicBezTo>
                  <a:pt x="1080" y="41"/>
                  <a:pt x="1080" y="41"/>
                  <a:pt x="1080" y="41"/>
                </a:cubicBezTo>
                <a:cubicBezTo>
                  <a:pt x="1080" y="40"/>
                  <a:pt x="1079" y="39"/>
                  <a:pt x="1078" y="39"/>
                </a:cubicBezTo>
                <a:cubicBezTo>
                  <a:pt x="1078" y="38"/>
                  <a:pt x="1078" y="38"/>
                  <a:pt x="1078" y="38"/>
                </a:cubicBezTo>
                <a:cubicBezTo>
                  <a:pt x="1078" y="38"/>
                  <a:pt x="1078" y="38"/>
                  <a:pt x="1078" y="38"/>
                </a:cubicBezTo>
                <a:cubicBezTo>
                  <a:pt x="1078" y="38"/>
                  <a:pt x="1078" y="38"/>
                  <a:pt x="1078" y="38"/>
                </a:cubicBezTo>
                <a:cubicBezTo>
                  <a:pt x="1078" y="38"/>
                  <a:pt x="1077" y="38"/>
                  <a:pt x="1077" y="38"/>
                </a:cubicBezTo>
                <a:cubicBezTo>
                  <a:pt x="1077" y="38"/>
                  <a:pt x="1077" y="38"/>
                  <a:pt x="1077" y="38"/>
                </a:cubicBezTo>
                <a:cubicBezTo>
                  <a:pt x="1077" y="38"/>
                  <a:pt x="1077" y="37"/>
                  <a:pt x="1076" y="37"/>
                </a:cubicBezTo>
                <a:cubicBezTo>
                  <a:pt x="1076" y="37"/>
                  <a:pt x="1076" y="37"/>
                  <a:pt x="1076" y="37"/>
                </a:cubicBezTo>
                <a:cubicBezTo>
                  <a:pt x="1076" y="37"/>
                  <a:pt x="1076" y="37"/>
                  <a:pt x="1076" y="37"/>
                </a:cubicBezTo>
                <a:cubicBezTo>
                  <a:pt x="1076" y="37"/>
                  <a:pt x="1076" y="37"/>
                  <a:pt x="1076" y="37"/>
                </a:cubicBezTo>
                <a:cubicBezTo>
                  <a:pt x="1076" y="37"/>
                  <a:pt x="1075" y="37"/>
                  <a:pt x="1075" y="36"/>
                </a:cubicBezTo>
                <a:cubicBezTo>
                  <a:pt x="1075" y="36"/>
                  <a:pt x="1075" y="36"/>
                  <a:pt x="1075" y="36"/>
                </a:cubicBezTo>
                <a:cubicBezTo>
                  <a:pt x="1075" y="36"/>
                  <a:pt x="1075" y="36"/>
                  <a:pt x="1075" y="36"/>
                </a:cubicBezTo>
                <a:cubicBezTo>
                  <a:pt x="1075" y="36"/>
                  <a:pt x="1075" y="36"/>
                  <a:pt x="1075" y="36"/>
                </a:cubicBezTo>
                <a:cubicBezTo>
                  <a:pt x="1075" y="36"/>
                  <a:pt x="1075" y="36"/>
                  <a:pt x="1075" y="36"/>
                </a:cubicBezTo>
                <a:cubicBezTo>
                  <a:pt x="1074" y="36"/>
                  <a:pt x="1074" y="36"/>
                  <a:pt x="1074" y="36"/>
                </a:cubicBezTo>
                <a:cubicBezTo>
                  <a:pt x="1074" y="36"/>
                  <a:pt x="1074" y="36"/>
                  <a:pt x="1074" y="36"/>
                </a:cubicBezTo>
                <a:cubicBezTo>
                  <a:pt x="1074" y="35"/>
                  <a:pt x="1074" y="36"/>
                  <a:pt x="1073" y="35"/>
                </a:cubicBezTo>
                <a:cubicBezTo>
                  <a:pt x="1073" y="35"/>
                  <a:pt x="1073" y="35"/>
                  <a:pt x="1073" y="35"/>
                </a:cubicBezTo>
                <a:cubicBezTo>
                  <a:pt x="1073" y="35"/>
                  <a:pt x="1073" y="35"/>
                  <a:pt x="1073" y="35"/>
                </a:cubicBezTo>
                <a:cubicBezTo>
                  <a:pt x="1073" y="35"/>
                  <a:pt x="1073" y="35"/>
                  <a:pt x="1073" y="35"/>
                </a:cubicBezTo>
                <a:cubicBezTo>
                  <a:pt x="1073" y="35"/>
                  <a:pt x="1072" y="35"/>
                  <a:pt x="1072" y="35"/>
                </a:cubicBezTo>
                <a:cubicBezTo>
                  <a:pt x="1072" y="35"/>
                  <a:pt x="1072" y="35"/>
                  <a:pt x="1072" y="35"/>
                </a:cubicBezTo>
                <a:cubicBezTo>
                  <a:pt x="1072" y="35"/>
                  <a:pt x="1072" y="35"/>
                  <a:pt x="1072" y="35"/>
                </a:cubicBezTo>
                <a:cubicBezTo>
                  <a:pt x="1072" y="34"/>
                  <a:pt x="1071" y="35"/>
                  <a:pt x="1071" y="34"/>
                </a:cubicBezTo>
                <a:cubicBezTo>
                  <a:pt x="1071" y="34"/>
                  <a:pt x="1071" y="34"/>
                  <a:pt x="1071" y="34"/>
                </a:cubicBezTo>
                <a:cubicBezTo>
                  <a:pt x="1071" y="34"/>
                  <a:pt x="1070" y="34"/>
                  <a:pt x="1070" y="34"/>
                </a:cubicBezTo>
                <a:cubicBezTo>
                  <a:pt x="1070" y="34"/>
                  <a:pt x="1070" y="34"/>
                  <a:pt x="1070" y="34"/>
                </a:cubicBezTo>
                <a:cubicBezTo>
                  <a:pt x="1070" y="34"/>
                  <a:pt x="1069" y="34"/>
                  <a:pt x="1069" y="34"/>
                </a:cubicBezTo>
                <a:cubicBezTo>
                  <a:pt x="1069" y="34"/>
                  <a:pt x="1069" y="34"/>
                  <a:pt x="1069" y="34"/>
                </a:cubicBezTo>
                <a:cubicBezTo>
                  <a:pt x="1068" y="33"/>
                  <a:pt x="1068" y="34"/>
                  <a:pt x="1068" y="33"/>
                </a:cubicBezTo>
                <a:cubicBezTo>
                  <a:pt x="1067" y="33"/>
                  <a:pt x="1067" y="33"/>
                  <a:pt x="1067" y="33"/>
                </a:cubicBezTo>
                <a:cubicBezTo>
                  <a:pt x="1067" y="33"/>
                  <a:pt x="1066" y="33"/>
                  <a:pt x="1066" y="33"/>
                </a:cubicBezTo>
                <a:cubicBezTo>
                  <a:pt x="1066" y="33"/>
                  <a:pt x="1066" y="33"/>
                  <a:pt x="1065" y="33"/>
                </a:cubicBezTo>
                <a:cubicBezTo>
                  <a:pt x="1065" y="33"/>
                  <a:pt x="1064" y="33"/>
                  <a:pt x="1063" y="33"/>
                </a:cubicBezTo>
                <a:cubicBezTo>
                  <a:pt x="1061" y="33"/>
                  <a:pt x="1059" y="33"/>
                  <a:pt x="1058" y="33"/>
                </a:cubicBezTo>
                <a:cubicBezTo>
                  <a:pt x="1057" y="33"/>
                  <a:pt x="1056" y="33"/>
                  <a:pt x="1055" y="33"/>
                </a:cubicBezTo>
                <a:cubicBezTo>
                  <a:pt x="1055" y="33"/>
                  <a:pt x="1055" y="33"/>
                  <a:pt x="1055" y="33"/>
                </a:cubicBezTo>
                <a:cubicBezTo>
                  <a:pt x="1054" y="33"/>
                  <a:pt x="1054" y="33"/>
                  <a:pt x="1053" y="33"/>
                </a:cubicBezTo>
                <a:cubicBezTo>
                  <a:pt x="1053" y="33"/>
                  <a:pt x="1053" y="33"/>
                  <a:pt x="1053" y="33"/>
                </a:cubicBezTo>
                <a:cubicBezTo>
                  <a:pt x="1053" y="34"/>
                  <a:pt x="1052" y="33"/>
                  <a:pt x="1052" y="34"/>
                </a:cubicBezTo>
                <a:cubicBezTo>
                  <a:pt x="1052" y="34"/>
                  <a:pt x="1052" y="34"/>
                  <a:pt x="1052" y="34"/>
                </a:cubicBezTo>
                <a:cubicBezTo>
                  <a:pt x="1052" y="34"/>
                  <a:pt x="1051" y="34"/>
                  <a:pt x="1051" y="34"/>
                </a:cubicBezTo>
                <a:cubicBezTo>
                  <a:pt x="1051" y="34"/>
                  <a:pt x="1051" y="34"/>
                  <a:pt x="1051" y="34"/>
                </a:cubicBezTo>
                <a:cubicBezTo>
                  <a:pt x="1051" y="34"/>
                  <a:pt x="1050" y="34"/>
                  <a:pt x="1050" y="34"/>
                </a:cubicBezTo>
                <a:cubicBezTo>
                  <a:pt x="1050" y="34"/>
                  <a:pt x="1050" y="34"/>
                  <a:pt x="1050" y="34"/>
                </a:cubicBezTo>
                <a:cubicBezTo>
                  <a:pt x="1050" y="35"/>
                  <a:pt x="1049" y="34"/>
                  <a:pt x="1049" y="35"/>
                </a:cubicBezTo>
                <a:cubicBezTo>
                  <a:pt x="1049" y="35"/>
                  <a:pt x="1049" y="35"/>
                  <a:pt x="1049" y="35"/>
                </a:cubicBezTo>
                <a:cubicBezTo>
                  <a:pt x="1049" y="35"/>
                  <a:pt x="1048" y="35"/>
                  <a:pt x="1048" y="35"/>
                </a:cubicBezTo>
                <a:cubicBezTo>
                  <a:pt x="1048" y="35"/>
                  <a:pt x="1048" y="35"/>
                  <a:pt x="1048" y="35"/>
                </a:cubicBezTo>
                <a:cubicBezTo>
                  <a:pt x="1048" y="35"/>
                  <a:pt x="1048" y="35"/>
                  <a:pt x="1047" y="35"/>
                </a:cubicBezTo>
                <a:cubicBezTo>
                  <a:pt x="1047" y="35"/>
                  <a:pt x="1047" y="35"/>
                  <a:pt x="1047" y="35"/>
                </a:cubicBezTo>
                <a:cubicBezTo>
                  <a:pt x="1047" y="36"/>
                  <a:pt x="1047" y="36"/>
                  <a:pt x="1047" y="36"/>
                </a:cubicBezTo>
                <a:cubicBezTo>
                  <a:pt x="1047" y="36"/>
                  <a:pt x="1047" y="36"/>
                  <a:pt x="1047" y="36"/>
                </a:cubicBezTo>
                <a:cubicBezTo>
                  <a:pt x="1047" y="36"/>
                  <a:pt x="1046" y="36"/>
                  <a:pt x="1046" y="36"/>
                </a:cubicBezTo>
                <a:cubicBezTo>
                  <a:pt x="1046" y="36"/>
                  <a:pt x="1046" y="36"/>
                  <a:pt x="1046" y="36"/>
                </a:cubicBezTo>
                <a:cubicBezTo>
                  <a:pt x="1046" y="36"/>
                  <a:pt x="1045" y="36"/>
                  <a:pt x="1045" y="36"/>
                </a:cubicBezTo>
                <a:cubicBezTo>
                  <a:pt x="1045" y="36"/>
                  <a:pt x="1045" y="36"/>
                  <a:pt x="1045" y="36"/>
                </a:cubicBezTo>
                <a:cubicBezTo>
                  <a:pt x="1045" y="36"/>
                  <a:pt x="1045" y="37"/>
                  <a:pt x="1045" y="37"/>
                </a:cubicBezTo>
                <a:cubicBezTo>
                  <a:pt x="1045" y="37"/>
                  <a:pt x="1045" y="37"/>
                  <a:pt x="1045" y="37"/>
                </a:cubicBezTo>
                <a:cubicBezTo>
                  <a:pt x="1045" y="37"/>
                  <a:pt x="1044" y="37"/>
                  <a:pt x="1044" y="37"/>
                </a:cubicBezTo>
                <a:cubicBezTo>
                  <a:pt x="1044" y="37"/>
                  <a:pt x="1044" y="37"/>
                  <a:pt x="1044" y="37"/>
                </a:cubicBezTo>
                <a:cubicBezTo>
                  <a:pt x="1044" y="37"/>
                  <a:pt x="1044" y="37"/>
                  <a:pt x="1044" y="38"/>
                </a:cubicBezTo>
                <a:cubicBezTo>
                  <a:pt x="1044" y="38"/>
                  <a:pt x="1044" y="38"/>
                  <a:pt x="1044" y="38"/>
                </a:cubicBezTo>
                <a:cubicBezTo>
                  <a:pt x="1043" y="38"/>
                  <a:pt x="1043" y="38"/>
                  <a:pt x="1043" y="38"/>
                </a:cubicBezTo>
                <a:cubicBezTo>
                  <a:pt x="1043" y="38"/>
                  <a:pt x="1043" y="38"/>
                  <a:pt x="1043" y="38"/>
                </a:cubicBezTo>
                <a:cubicBezTo>
                  <a:pt x="1043" y="38"/>
                  <a:pt x="1043" y="38"/>
                  <a:pt x="1043" y="38"/>
                </a:cubicBezTo>
                <a:cubicBezTo>
                  <a:pt x="1043" y="38"/>
                  <a:pt x="1043" y="38"/>
                  <a:pt x="1043" y="38"/>
                </a:cubicBezTo>
                <a:cubicBezTo>
                  <a:pt x="1043" y="38"/>
                  <a:pt x="1042" y="38"/>
                  <a:pt x="1042" y="39"/>
                </a:cubicBezTo>
                <a:cubicBezTo>
                  <a:pt x="1042" y="39"/>
                  <a:pt x="1042" y="39"/>
                  <a:pt x="1042" y="39"/>
                </a:cubicBezTo>
                <a:cubicBezTo>
                  <a:pt x="1042" y="39"/>
                  <a:pt x="1042" y="39"/>
                  <a:pt x="1042" y="39"/>
                </a:cubicBezTo>
                <a:cubicBezTo>
                  <a:pt x="1042" y="39"/>
                  <a:pt x="1042" y="39"/>
                  <a:pt x="1042" y="39"/>
                </a:cubicBezTo>
                <a:cubicBezTo>
                  <a:pt x="1042" y="39"/>
                  <a:pt x="1042" y="39"/>
                  <a:pt x="1041" y="39"/>
                </a:cubicBezTo>
                <a:cubicBezTo>
                  <a:pt x="1041" y="39"/>
                  <a:pt x="1041" y="39"/>
                  <a:pt x="1041" y="39"/>
                </a:cubicBezTo>
                <a:cubicBezTo>
                  <a:pt x="1041" y="40"/>
                  <a:pt x="1040" y="40"/>
                  <a:pt x="1040" y="40"/>
                </a:cubicBezTo>
                <a:cubicBezTo>
                  <a:pt x="1040" y="40"/>
                  <a:pt x="1040" y="40"/>
                  <a:pt x="1040" y="40"/>
                </a:cubicBezTo>
                <a:cubicBezTo>
                  <a:pt x="1040" y="40"/>
                  <a:pt x="1040" y="40"/>
                  <a:pt x="1040" y="41"/>
                </a:cubicBezTo>
                <a:cubicBezTo>
                  <a:pt x="1040" y="41"/>
                  <a:pt x="1040" y="41"/>
                  <a:pt x="1040" y="41"/>
                </a:cubicBezTo>
                <a:cubicBezTo>
                  <a:pt x="1040" y="41"/>
                  <a:pt x="1039" y="41"/>
                  <a:pt x="1039" y="41"/>
                </a:cubicBezTo>
                <a:cubicBezTo>
                  <a:pt x="1039" y="41"/>
                  <a:pt x="1039" y="41"/>
                  <a:pt x="1039" y="41"/>
                </a:cubicBezTo>
                <a:cubicBezTo>
                  <a:pt x="1039" y="41"/>
                  <a:pt x="1039" y="41"/>
                  <a:pt x="1039" y="41"/>
                </a:cubicBezTo>
                <a:cubicBezTo>
                  <a:pt x="1039" y="41"/>
                  <a:pt x="1039" y="41"/>
                  <a:pt x="1039" y="41"/>
                </a:cubicBezTo>
                <a:cubicBezTo>
                  <a:pt x="1039" y="41"/>
                  <a:pt x="1039" y="42"/>
                  <a:pt x="1039" y="42"/>
                </a:cubicBezTo>
                <a:cubicBezTo>
                  <a:pt x="1039" y="42"/>
                  <a:pt x="1039" y="42"/>
                  <a:pt x="1039" y="42"/>
                </a:cubicBezTo>
                <a:cubicBezTo>
                  <a:pt x="1039" y="42"/>
                  <a:pt x="1038" y="42"/>
                  <a:pt x="1038" y="42"/>
                </a:cubicBezTo>
                <a:cubicBezTo>
                  <a:pt x="1038" y="42"/>
                  <a:pt x="1038" y="42"/>
                  <a:pt x="1038" y="42"/>
                </a:cubicBezTo>
                <a:cubicBezTo>
                  <a:pt x="1038" y="42"/>
                  <a:pt x="1038" y="43"/>
                  <a:pt x="1038" y="43"/>
                </a:cubicBezTo>
                <a:cubicBezTo>
                  <a:pt x="1038" y="43"/>
                  <a:pt x="1038" y="43"/>
                  <a:pt x="1038" y="43"/>
                </a:cubicBezTo>
                <a:cubicBezTo>
                  <a:pt x="1038" y="43"/>
                  <a:pt x="1037" y="43"/>
                  <a:pt x="1037" y="43"/>
                </a:cubicBezTo>
                <a:cubicBezTo>
                  <a:pt x="1037" y="43"/>
                  <a:pt x="1037" y="43"/>
                  <a:pt x="1037" y="43"/>
                </a:cubicBezTo>
                <a:cubicBezTo>
                  <a:pt x="1037" y="44"/>
                  <a:pt x="1037" y="44"/>
                  <a:pt x="1037" y="44"/>
                </a:cubicBezTo>
                <a:cubicBezTo>
                  <a:pt x="1037" y="44"/>
                  <a:pt x="1037" y="44"/>
                  <a:pt x="1037" y="44"/>
                </a:cubicBezTo>
                <a:cubicBezTo>
                  <a:pt x="1037" y="44"/>
                  <a:pt x="1037" y="44"/>
                  <a:pt x="1036" y="45"/>
                </a:cubicBezTo>
                <a:cubicBezTo>
                  <a:pt x="1036" y="45"/>
                  <a:pt x="1036" y="45"/>
                  <a:pt x="1036" y="45"/>
                </a:cubicBezTo>
                <a:cubicBezTo>
                  <a:pt x="1036" y="45"/>
                  <a:pt x="1036" y="45"/>
                  <a:pt x="1036" y="45"/>
                </a:cubicBezTo>
                <a:cubicBezTo>
                  <a:pt x="1036" y="45"/>
                  <a:pt x="1036" y="45"/>
                  <a:pt x="1036" y="45"/>
                </a:cubicBezTo>
                <a:cubicBezTo>
                  <a:pt x="1036" y="45"/>
                  <a:pt x="1036" y="46"/>
                  <a:pt x="1036" y="46"/>
                </a:cubicBezTo>
                <a:cubicBezTo>
                  <a:pt x="1036" y="46"/>
                  <a:pt x="1036" y="46"/>
                  <a:pt x="1036" y="46"/>
                </a:cubicBezTo>
                <a:cubicBezTo>
                  <a:pt x="1035" y="46"/>
                  <a:pt x="1035" y="46"/>
                  <a:pt x="1035" y="46"/>
                </a:cubicBezTo>
                <a:cubicBezTo>
                  <a:pt x="1035" y="46"/>
                  <a:pt x="1035" y="46"/>
                  <a:pt x="1035" y="46"/>
                </a:cubicBezTo>
                <a:cubicBezTo>
                  <a:pt x="1035" y="46"/>
                  <a:pt x="1035" y="47"/>
                  <a:pt x="1035" y="47"/>
                </a:cubicBezTo>
                <a:cubicBezTo>
                  <a:pt x="1035" y="47"/>
                  <a:pt x="1035" y="47"/>
                  <a:pt x="1035" y="47"/>
                </a:cubicBezTo>
                <a:cubicBezTo>
                  <a:pt x="1035" y="47"/>
                  <a:pt x="1035" y="47"/>
                  <a:pt x="1035" y="47"/>
                </a:cubicBezTo>
                <a:cubicBezTo>
                  <a:pt x="1035" y="47"/>
                  <a:pt x="1035" y="47"/>
                  <a:pt x="1035" y="47"/>
                </a:cubicBezTo>
                <a:cubicBezTo>
                  <a:pt x="1034" y="47"/>
                  <a:pt x="1034" y="48"/>
                  <a:pt x="1034" y="48"/>
                </a:cubicBezTo>
                <a:cubicBezTo>
                  <a:pt x="1034" y="48"/>
                  <a:pt x="1034" y="48"/>
                  <a:pt x="1034" y="48"/>
                </a:cubicBezTo>
                <a:cubicBezTo>
                  <a:pt x="1034" y="48"/>
                  <a:pt x="1034" y="48"/>
                  <a:pt x="1034" y="49"/>
                </a:cubicBezTo>
                <a:cubicBezTo>
                  <a:pt x="1034" y="49"/>
                  <a:pt x="1034" y="49"/>
                  <a:pt x="1034" y="49"/>
                </a:cubicBezTo>
                <a:cubicBezTo>
                  <a:pt x="1034" y="49"/>
                  <a:pt x="1034" y="49"/>
                  <a:pt x="1033" y="49"/>
                </a:cubicBezTo>
                <a:cubicBezTo>
                  <a:pt x="1033" y="49"/>
                  <a:pt x="1033" y="49"/>
                  <a:pt x="1033" y="49"/>
                </a:cubicBezTo>
                <a:cubicBezTo>
                  <a:pt x="1033" y="49"/>
                  <a:pt x="1033" y="50"/>
                  <a:pt x="1033" y="50"/>
                </a:cubicBezTo>
                <a:cubicBezTo>
                  <a:pt x="1033" y="50"/>
                  <a:pt x="1033" y="50"/>
                  <a:pt x="1033" y="50"/>
                </a:cubicBezTo>
                <a:cubicBezTo>
                  <a:pt x="1033" y="50"/>
                  <a:pt x="1033" y="51"/>
                  <a:pt x="1033" y="51"/>
                </a:cubicBezTo>
                <a:cubicBezTo>
                  <a:pt x="1033" y="51"/>
                  <a:pt x="1033" y="51"/>
                  <a:pt x="1033" y="51"/>
                </a:cubicBezTo>
                <a:cubicBezTo>
                  <a:pt x="1033" y="51"/>
                  <a:pt x="1033" y="51"/>
                  <a:pt x="1032" y="51"/>
                </a:cubicBezTo>
                <a:cubicBezTo>
                  <a:pt x="1032" y="51"/>
                  <a:pt x="1032" y="51"/>
                  <a:pt x="1032" y="51"/>
                </a:cubicBezTo>
                <a:cubicBezTo>
                  <a:pt x="1032" y="52"/>
                  <a:pt x="1032" y="52"/>
                  <a:pt x="1032" y="52"/>
                </a:cubicBezTo>
                <a:cubicBezTo>
                  <a:pt x="1032" y="52"/>
                  <a:pt x="1032" y="52"/>
                  <a:pt x="1032" y="52"/>
                </a:cubicBezTo>
                <a:cubicBezTo>
                  <a:pt x="1032" y="53"/>
                  <a:pt x="1032" y="53"/>
                  <a:pt x="1032" y="53"/>
                </a:cubicBezTo>
                <a:cubicBezTo>
                  <a:pt x="1032" y="53"/>
                  <a:pt x="1032" y="53"/>
                  <a:pt x="1032" y="53"/>
                </a:cubicBezTo>
                <a:cubicBezTo>
                  <a:pt x="1031" y="53"/>
                  <a:pt x="1032" y="54"/>
                  <a:pt x="1031" y="54"/>
                </a:cubicBezTo>
                <a:cubicBezTo>
                  <a:pt x="1031" y="54"/>
                  <a:pt x="1031" y="54"/>
                  <a:pt x="1031" y="54"/>
                </a:cubicBezTo>
                <a:cubicBezTo>
                  <a:pt x="1031" y="54"/>
                  <a:pt x="1031" y="55"/>
                  <a:pt x="1031" y="55"/>
                </a:cubicBezTo>
                <a:cubicBezTo>
                  <a:pt x="1031" y="55"/>
                  <a:pt x="1031" y="55"/>
                  <a:pt x="1031" y="55"/>
                </a:cubicBezTo>
                <a:cubicBezTo>
                  <a:pt x="1031" y="56"/>
                  <a:pt x="1031" y="56"/>
                  <a:pt x="1031" y="56"/>
                </a:cubicBezTo>
                <a:cubicBezTo>
                  <a:pt x="1031" y="56"/>
                  <a:pt x="1031" y="57"/>
                  <a:pt x="1031" y="57"/>
                </a:cubicBezTo>
                <a:cubicBezTo>
                  <a:pt x="1030" y="57"/>
                  <a:pt x="1031" y="57"/>
                  <a:pt x="1030" y="58"/>
                </a:cubicBezTo>
                <a:cubicBezTo>
                  <a:pt x="1030" y="58"/>
                  <a:pt x="1030" y="58"/>
                  <a:pt x="1030" y="58"/>
                </a:cubicBezTo>
                <a:cubicBezTo>
                  <a:pt x="1030" y="58"/>
                  <a:pt x="1030" y="59"/>
                  <a:pt x="1030" y="59"/>
                </a:cubicBezTo>
                <a:cubicBezTo>
                  <a:pt x="1030" y="59"/>
                  <a:pt x="1030" y="59"/>
                  <a:pt x="1030" y="59"/>
                </a:cubicBezTo>
                <a:cubicBezTo>
                  <a:pt x="1030" y="59"/>
                  <a:pt x="1030" y="59"/>
                  <a:pt x="1030" y="59"/>
                </a:cubicBezTo>
                <a:cubicBezTo>
                  <a:pt x="1030" y="60"/>
                  <a:pt x="1030" y="61"/>
                  <a:pt x="1030" y="61"/>
                </a:cubicBezTo>
                <a:cubicBezTo>
                  <a:pt x="1030" y="61"/>
                  <a:pt x="1030" y="61"/>
                  <a:pt x="1030" y="61"/>
                </a:cubicBezTo>
                <a:cubicBezTo>
                  <a:pt x="1029" y="62"/>
                  <a:pt x="1030" y="63"/>
                  <a:pt x="1029" y="64"/>
                </a:cubicBezTo>
                <a:cubicBezTo>
                  <a:pt x="1029" y="64"/>
                  <a:pt x="1029" y="65"/>
                  <a:pt x="1029" y="65"/>
                </a:cubicBezTo>
                <a:cubicBezTo>
                  <a:pt x="1029" y="67"/>
                  <a:pt x="1029" y="70"/>
                  <a:pt x="1029" y="72"/>
                </a:cubicBezTo>
                <a:cubicBezTo>
                  <a:pt x="1029" y="72"/>
                  <a:pt x="1029" y="73"/>
                  <a:pt x="1029" y="73"/>
                </a:cubicBezTo>
                <a:cubicBezTo>
                  <a:pt x="1030" y="74"/>
                  <a:pt x="1029" y="75"/>
                  <a:pt x="1030" y="76"/>
                </a:cubicBezTo>
                <a:cubicBezTo>
                  <a:pt x="1030" y="76"/>
                  <a:pt x="1030" y="76"/>
                  <a:pt x="1030" y="76"/>
                </a:cubicBezTo>
                <a:cubicBezTo>
                  <a:pt x="1030" y="77"/>
                  <a:pt x="1030" y="77"/>
                  <a:pt x="1030" y="78"/>
                </a:cubicBezTo>
                <a:cubicBezTo>
                  <a:pt x="1030" y="78"/>
                  <a:pt x="1030" y="78"/>
                  <a:pt x="1030" y="78"/>
                </a:cubicBezTo>
                <a:cubicBezTo>
                  <a:pt x="1030" y="79"/>
                  <a:pt x="1030" y="79"/>
                  <a:pt x="1030" y="80"/>
                </a:cubicBezTo>
                <a:cubicBezTo>
                  <a:pt x="1030" y="80"/>
                  <a:pt x="1030" y="80"/>
                  <a:pt x="1030" y="80"/>
                </a:cubicBezTo>
                <a:cubicBezTo>
                  <a:pt x="1031" y="80"/>
                  <a:pt x="1030" y="81"/>
                  <a:pt x="1031" y="81"/>
                </a:cubicBezTo>
                <a:cubicBezTo>
                  <a:pt x="1031" y="81"/>
                  <a:pt x="1031" y="81"/>
                  <a:pt x="1031" y="81"/>
                </a:cubicBezTo>
                <a:cubicBezTo>
                  <a:pt x="1031" y="82"/>
                  <a:pt x="1031" y="82"/>
                  <a:pt x="1031" y="82"/>
                </a:cubicBezTo>
                <a:cubicBezTo>
                  <a:pt x="1031" y="82"/>
                  <a:pt x="1031" y="82"/>
                  <a:pt x="1031" y="82"/>
                </a:cubicBezTo>
                <a:cubicBezTo>
                  <a:pt x="1031" y="83"/>
                  <a:pt x="1031" y="83"/>
                  <a:pt x="1031" y="83"/>
                </a:cubicBezTo>
                <a:cubicBezTo>
                  <a:pt x="1031" y="83"/>
                  <a:pt x="1031" y="83"/>
                  <a:pt x="1031" y="83"/>
                </a:cubicBezTo>
                <a:cubicBezTo>
                  <a:pt x="1031" y="83"/>
                  <a:pt x="1031" y="83"/>
                  <a:pt x="1031" y="83"/>
                </a:cubicBezTo>
                <a:cubicBezTo>
                  <a:pt x="1031" y="84"/>
                  <a:pt x="1031" y="84"/>
                  <a:pt x="1031" y="84"/>
                </a:cubicBezTo>
                <a:cubicBezTo>
                  <a:pt x="1032" y="84"/>
                  <a:pt x="1032" y="84"/>
                  <a:pt x="1032" y="84"/>
                </a:cubicBezTo>
                <a:cubicBezTo>
                  <a:pt x="1032" y="84"/>
                  <a:pt x="1032" y="84"/>
                  <a:pt x="1032" y="84"/>
                </a:cubicBezTo>
                <a:cubicBezTo>
                  <a:pt x="1032" y="85"/>
                  <a:pt x="1032" y="85"/>
                  <a:pt x="1032" y="85"/>
                </a:cubicBezTo>
                <a:cubicBezTo>
                  <a:pt x="1032" y="85"/>
                  <a:pt x="1032" y="85"/>
                  <a:pt x="1032" y="85"/>
                </a:cubicBezTo>
                <a:cubicBezTo>
                  <a:pt x="1032" y="86"/>
                  <a:pt x="1032" y="86"/>
                  <a:pt x="1032" y="86"/>
                </a:cubicBezTo>
                <a:cubicBezTo>
                  <a:pt x="1032" y="86"/>
                  <a:pt x="1032" y="86"/>
                  <a:pt x="1032" y="86"/>
                </a:cubicBezTo>
                <a:cubicBezTo>
                  <a:pt x="1033" y="86"/>
                  <a:pt x="1033" y="87"/>
                  <a:pt x="1033" y="87"/>
                </a:cubicBezTo>
                <a:cubicBezTo>
                  <a:pt x="1033" y="87"/>
                  <a:pt x="1033" y="87"/>
                  <a:pt x="1033" y="87"/>
                </a:cubicBezTo>
                <a:cubicBezTo>
                  <a:pt x="1033" y="87"/>
                  <a:pt x="1033" y="87"/>
                  <a:pt x="1033" y="87"/>
                </a:cubicBezTo>
                <a:cubicBezTo>
                  <a:pt x="1033" y="87"/>
                  <a:pt x="1033" y="87"/>
                  <a:pt x="1033" y="88"/>
                </a:cubicBezTo>
                <a:cubicBezTo>
                  <a:pt x="1033" y="88"/>
                  <a:pt x="1033" y="88"/>
                  <a:pt x="1033" y="88"/>
                </a:cubicBezTo>
                <a:cubicBezTo>
                  <a:pt x="1033" y="88"/>
                  <a:pt x="1033" y="88"/>
                  <a:pt x="1033" y="88"/>
                </a:cubicBezTo>
                <a:cubicBezTo>
                  <a:pt x="1033" y="88"/>
                  <a:pt x="1033" y="88"/>
                  <a:pt x="1033" y="88"/>
                </a:cubicBezTo>
                <a:cubicBezTo>
                  <a:pt x="1034" y="88"/>
                  <a:pt x="1034" y="88"/>
                  <a:pt x="1034" y="88"/>
                </a:cubicBezTo>
                <a:cubicBezTo>
                  <a:pt x="1034" y="88"/>
                  <a:pt x="1034" y="88"/>
                  <a:pt x="1034" y="88"/>
                </a:cubicBezTo>
                <a:cubicBezTo>
                  <a:pt x="1034" y="89"/>
                  <a:pt x="1034" y="89"/>
                  <a:pt x="1034" y="89"/>
                </a:cubicBezTo>
                <a:cubicBezTo>
                  <a:pt x="1034" y="89"/>
                  <a:pt x="1034" y="89"/>
                  <a:pt x="1034" y="89"/>
                </a:cubicBezTo>
                <a:cubicBezTo>
                  <a:pt x="1034" y="89"/>
                  <a:pt x="1034" y="90"/>
                  <a:pt x="1034" y="90"/>
                </a:cubicBezTo>
                <a:cubicBezTo>
                  <a:pt x="1034" y="90"/>
                  <a:pt x="1034" y="90"/>
                  <a:pt x="1034" y="90"/>
                </a:cubicBezTo>
                <a:cubicBezTo>
                  <a:pt x="1034" y="90"/>
                  <a:pt x="1034" y="90"/>
                  <a:pt x="1035" y="90"/>
                </a:cubicBezTo>
                <a:cubicBezTo>
                  <a:pt x="1035" y="90"/>
                  <a:pt x="1035" y="90"/>
                  <a:pt x="1035" y="90"/>
                </a:cubicBezTo>
                <a:cubicBezTo>
                  <a:pt x="1035" y="90"/>
                  <a:pt x="1035" y="91"/>
                  <a:pt x="1035" y="91"/>
                </a:cubicBezTo>
                <a:cubicBezTo>
                  <a:pt x="1035" y="91"/>
                  <a:pt x="1035" y="91"/>
                  <a:pt x="1035" y="91"/>
                </a:cubicBezTo>
                <a:cubicBezTo>
                  <a:pt x="1035" y="91"/>
                  <a:pt x="1035" y="91"/>
                  <a:pt x="1035" y="91"/>
                </a:cubicBezTo>
                <a:cubicBezTo>
                  <a:pt x="1035" y="91"/>
                  <a:pt x="1035" y="91"/>
                  <a:pt x="1035" y="91"/>
                </a:cubicBezTo>
                <a:cubicBezTo>
                  <a:pt x="1035" y="92"/>
                  <a:pt x="1035" y="92"/>
                  <a:pt x="1036" y="92"/>
                </a:cubicBezTo>
                <a:cubicBezTo>
                  <a:pt x="1036" y="92"/>
                  <a:pt x="1036" y="92"/>
                  <a:pt x="1036" y="92"/>
                </a:cubicBezTo>
                <a:cubicBezTo>
                  <a:pt x="1036" y="92"/>
                  <a:pt x="1036" y="92"/>
                  <a:pt x="1036" y="92"/>
                </a:cubicBezTo>
                <a:cubicBezTo>
                  <a:pt x="1036" y="92"/>
                  <a:pt x="1036" y="92"/>
                  <a:pt x="1036" y="92"/>
                </a:cubicBezTo>
                <a:cubicBezTo>
                  <a:pt x="1036" y="93"/>
                  <a:pt x="1036" y="93"/>
                  <a:pt x="1036" y="93"/>
                </a:cubicBezTo>
                <a:cubicBezTo>
                  <a:pt x="1036" y="93"/>
                  <a:pt x="1036" y="93"/>
                  <a:pt x="1036" y="93"/>
                </a:cubicBezTo>
                <a:cubicBezTo>
                  <a:pt x="1036" y="93"/>
                  <a:pt x="1036" y="93"/>
                  <a:pt x="1037" y="93"/>
                </a:cubicBezTo>
                <a:cubicBezTo>
                  <a:pt x="1037" y="93"/>
                  <a:pt x="1037" y="93"/>
                  <a:pt x="1037" y="93"/>
                </a:cubicBezTo>
                <a:cubicBezTo>
                  <a:pt x="1037" y="93"/>
                  <a:pt x="1037" y="93"/>
                  <a:pt x="1037" y="94"/>
                </a:cubicBezTo>
                <a:cubicBezTo>
                  <a:pt x="1037" y="94"/>
                  <a:pt x="1037" y="94"/>
                  <a:pt x="1037" y="94"/>
                </a:cubicBezTo>
                <a:cubicBezTo>
                  <a:pt x="1037" y="94"/>
                  <a:pt x="1037" y="94"/>
                  <a:pt x="1038" y="94"/>
                </a:cubicBezTo>
                <a:cubicBezTo>
                  <a:pt x="1038" y="94"/>
                  <a:pt x="1038" y="94"/>
                  <a:pt x="1038" y="94"/>
                </a:cubicBezTo>
                <a:cubicBezTo>
                  <a:pt x="1038" y="95"/>
                  <a:pt x="1038" y="95"/>
                  <a:pt x="1038" y="95"/>
                </a:cubicBezTo>
                <a:cubicBezTo>
                  <a:pt x="1038" y="95"/>
                  <a:pt x="1038" y="95"/>
                  <a:pt x="1038" y="95"/>
                </a:cubicBezTo>
                <a:cubicBezTo>
                  <a:pt x="1038" y="95"/>
                  <a:pt x="1038" y="95"/>
                  <a:pt x="1038" y="95"/>
                </a:cubicBezTo>
                <a:cubicBezTo>
                  <a:pt x="1038" y="95"/>
                  <a:pt x="1038" y="95"/>
                  <a:pt x="1038" y="95"/>
                </a:cubicBezTo>
                <a:cubicBezTo>
                  <a:pt x="1038" y="95"/>
                  <a:pt x="1039" y="95"/>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40" y="97"/>
                  <a:pt x="1040" y="97"/>
                  <a:pt x="1040" y="97"/>
                </a:cubicBezTo>
                <a:cubicBezTo>
                  <a:pt x="1040" y="97"/>
                  <a:pt x="1040" y="97"/>
                  <a:pt x="1040" y="97"/>
                </a:cubicBezTo>
                <a:cubicBezTo>
                  <a:pt x="1041" y="97"/>
                  <a:pt x="1041" y="97"/>
                  <a:pt x="1041" y="97"/>
                </a:cubicBezTo>
                <a:cubicBezTo>
                  <a:pt x="1041" y="97"/>
                  <a:pt x="1041" y="97"/>
                  <a:pt x="1041" y="97"/>
                </a:cubicBezTo>
                <a:cubicBezTo>
                  <a:pt x="1041" y="97"/>
                  <a:pt x="1041" y="98"/>
                  <a:pt x="1041" y="98"/>
                </a:cubicBezTo>
                <a:cubicBezTo>
                  <a:pt x="1041" y="98"/>
                  <a:pt x="1041" y="98"/>
                  <a:pt x="1041" y="98"/>
                </a:cubicBezTo>
                <a:cubicBezTo>
                  <a:pt x="1041" y="98"/>
                  <a:pt x="1042" y="98"/>
                  <a:pt x="1042" y="98"/>
                </a:cubicBezTo>
                <a:cubicBezTo>
                  <a:pt x="1042" y="98"/>
                  <a:pt x="1042" y="98"/>
                  <a:pt x="1042" y="98"/>
                </a:cubicBezTo>
                <a:cubicBezTo>
                  <a:pt x="1042" y="98"/>
                  <a:pt x="1042" y="98"/>
                  <a:pt x="1042" y="98"/>
                </a:cubicBezTo>
                <a:cubicBezTo>
                  <a:pt x="1042" y="98"/>
                  <a:pt x="1042" y="98"/>
                  <a:pt x="1042" y="98"/>
                </a:cubicBezTo>
                <a:cubicBezTo>
                  <a:pt x="1042" y="99"/>
                  <a:pt x="1043" y="98"/>
                  <a:pt x="1043" y="99"/>
                </a:cubicBezTo>
                <a:cubicBezTo>
                  <a:pt x="1043" y="99"/>
                  <a:pt x="1043" y="99"/>
                  <a:pt x="1043" y="99"/>
                </a:cubicBezTo>
                <a:cubicBezTo>
                  <a:pt x="1043" y="99"/>
                  <a:pt x="1043" y="99"/>
                  <a:pt x="1043" y="99"/>
                </a:cubicBezTo>
                <a:cubicBezTo>
                  <a:pt x="1043" y="99"/>
                  <a:pt x="1043" y="99"/>
                  <a:pt x="1043" y="99"/>
                </a:cubicBezTo>
                <a:cubicBezTo>
                  <a:pt x="1043" y="99"/>
                  <a:pt x="1044" y="99"/>
                  <a:pt x="1044" y="99"/>
                </a:cubicBezTo>
                <a:cubicBezTo>
                  <a:pt x="1044" y="99"/>
                  <a:pt x="1044" y="99"/>
                  <a:pt x="1044" y="99"/>
                </a:cubicBezTo>
                <a:cubicBezTo>
                  <a:pt x="1044" y="100"/>
                  <a:pt x="1044" y="100"/>
                  <a:pt x="1045" y="100"/>
                </a:cubicBezTo>
                <a:cubicBezTo>
                  <a:pt x="1045" y="100"/>
                  <a:pt x="1045" y="100"/>
                  <a:pt x="1045" y="100"/>
                </a:cubicBezTo>
                <a:cubicBezTo>
                  <a:pt x="1045" y="100"/>
                  <a:pt x="1045" y="100"/>
                  <a:pt x="1045" y="100"/>
                </a:cubicBezTo>
                <a:cubicBezTo>
                  <a:pt x="1045" y="100"/>
                  <a:pt x="1045" y="100"/>
                  <a:pt x="1045" y="100"/>
                </a:cubicBezTo>
                <a:cubicBezTo>
                  <a:pt x="1045" y="100"/>
                  <a:pt x="1045" y="100"/>
                  <a:pt x="1045" y="100"/>
                </a:cubicBezTo>
                <a:cubicBezTo>
                  <a:pt x="1045" y="100"/>
                  <a:pt x="1046" y="100"/>
                  <a:pt x="1046" y="100"/>
                </a:cubicBezTo>
                <a:cubicBezTo>
                  <a:pt x="1046" y="100"/>
                  <a:pt x="1046" y="100"/>
                  <a:pt x="1046" y="100"/>
                </a:cubicBezTo>
                <a:cubicBezTo>
                  <a:pt x="1046" y="100"/>
                  <a:pt x="1046" y="100"/>
                  <a:pt x="1046" y="100"/>
                </a:cubicBezTo>
                <a:cubicBezTo>
                  <a:pt x="1046" y="101"/>
                  <a:pt x="1047" y="101"/>
                  <a:pt x="1047" y="101"/>
                </a:cubicBezTo>
                <a:cubicBezTo>
                  <a:pt x="1047" y="101"/>
                  <a:pt x="1047" y="101"/>
                  <a:pt x="1047" y="101"/>
                </a:cubicBezTo>
                <a:cubicBezTo>
                  <a:pt x="1047" y="101"/>
                  <a:pt x="1047" y="101"/>
                  <a:pt x="1047" y="101"/>
                </a:cubicBezTo>
                <a:cubicBezTo>
                  <a:pt x="1047" y="101"/>
                  <a:pt x="1047" y="101"/>
                  <a:pt x="1047" y="101"/>
                </a:cubicBezTo>
                <a:cubicBezTo>
                  <a:pt x="1048" y="102"/>
                  <a:pt x="1048" y="101"/>
                  <a:pt x="1048" y="101"/>
                </a:cubicBezTo>
                <a:cubicBezTo>
                  <a:pt x="1048" y="101"/>
                  <a:pt x="1048" y="101"/>
                  <a:pt x="1048" y="101"/>
                </a:cubicBezTo>
                <a:cubicBezTo>
                  <a:pt x="1049" y="102"/>
                  <a:pt x="1049" y="102"/>
                  <a:pt x="1050" y="102"/>
                </a:cubicBezTo>
                <a:cubicBezTo>
                  <a:pt x="1049" y="102"/>
                  <a:pt x="1049" y="102"/>
                  <a:pt x="1049" y="102"/>
                </a:cubicBezTo>
                <a:cubicBezTo>
                  <a:pt x="1050" y="102"/>
                  <a:pt x="1050" y="102"/>
                  <a:pt x="1051" y="102"/>
                </a:cubicBezTo>
                <a:cubicBezTo>
                  <a:pt x="1051" y="102"/>
                  <a:pt x="1051" y="102"/>
                  <a:pt x="1051" y="102"/>
                </a:cubicBezTo>
                <a:cubicBezTo>
                  <a:pt x="1051" y="102"/>
                  <a:pt x="1051" y="102"/>
                  <a:pt x="1051" y="102"/>
                </a:cubicBezTo>
                <a:cubicBezTo>
                  <a:pt x="1051" y="103"/>
                  <a:pt x="1052" y="102"/>
                  <a:pt x="1052" y="103"/>
                </a:cubicBezTo>
                <a:cubicBezTo>
                  <a:pt x="1052" y="102"/>
                  <a:pt x="1052" y="102"/>
                  <a:pt x="1052" y="102"/>
                </a:cubicBezTo>
                <a:cubicBezTo>
                  <a:pt x="1053" y="103"/>
                  <a:pt x="1053" y="103"/>
                  <a:pt x="1053" y="103"/>
                </a:cubicBezTo>
                <a:cubicBezTo>
                  <a:pt x="1053" y="103"/>
                  <a:pt x="1054" y="103"/>
                  <a:pt x="1054" y="103"/>
                </a:cubicBezTo>
                <a:cubicBezTo>
                  <a:pt x="1054" y="103"/>
                  <a:pt x="1055" y="103"/>
                  <a:pt x="1055" y="103"/>
                </a:cubicBezTo>
                <a:cubicBezTo>
                  <a:pt x="1056" y="103"/>
                  <a:pt x="1057" y="103"/>
                  <a:pt x="1058" y="103"/>
                </a:cubicBezTo>
                <a:cubicBezTo>
                  <a:pt x="1059" y="103"/>
                  <a:pt x="1060" y="103"/>
                  <a:pt x="1062" y="103"/>
                </a:cubicBezTo>
                <a:cubicBezTo>
                  <a:pt x="1063" y="103"/>
                  <a:pt x="1064" y="103"/>
                  <a:pt x="1066" y="103"/>
                </a:cubicBezTo>
                <a:close/>
                <a:moveTo>
                  <a:pt x="749" y="83"/>
                </a:moveTo>
                <a:cubicBezTo>
                  <a:pt x="749" y="83"/>
                  <a:pt x="749" y="83"/>
                  <a:pt x="749" y="83"/>
                </a:cubicBezTo>
                <a:cubicBezTo>
                  <a:pt x="749" y="83"/>
                  <a:pt x="749" y="84"/>
                  <a:pt x="749" y="84"/>
                </a:cubicBezTo>
                <a:cubicBezTo>
                  <a:pt x="749" y="84"/>
                  <a:pt x="749" y="84"/>
                  <a:pt x="749" y="84"/>
                </a:cubicBezTo>
                <a:cubicBezTo>
                  <a:pt x="750" y="84"/>
                  <a:pt x="750" y="85"/>
                  <a:pt x="750" y="85"/>
                </a:cubicBezTo>
                <a:cubicBezTo>
                  <a:pt x="750" y="85"/>
                  <a:pt x="750" y="85"/>
                  <a:pt x="750" y="85"/>
                </a:cubicBezTo>
                <a:cubicBezTo>
                  <a:pt x="750" y="85"/>
                  <a:pt x="750" y="85"/>
                  <a:pt x="750" y="85"/>
                </a:cubicBezTo>
                <a:cubicBezTo>
                  <a:pt x="750" y="85"/>
                  <a:pt x="750" y="86"/>
                  <a:pt x="750" y="86"/>
                </a:cubicBezTo>
                <a:cubicBezTo>
                  <a:pt x="750" y="86"/>
                  <a:pt x="750" y="86"/>
                  <a:pt x="750" y="86"/>
                </a:cubicBezTo>
                <a:cubicBezTo>
                  <a:pt x="750" y="86"/>
                  <a:pt x="750" y="86"/>
                  <a:pt x="750" y="87"/>
                </a:cubicBezTo>
                <a:cubicBezTo>
                  <a:pt x="750" y="87"/>
                  <a:pt x="750" y="87"/>
                  <a:pt x="750" y="87"/>
                </a:cubicBezTo>
                <a:cubicBezTo>
                  <a:pt x="751" y="87"/>
                  <a:pt x="751" y="87"/>
                  <a:pt x="751" y="87"/>
                </a:cubicBezTo>
                <a:cubicBezTo>
                  <a:pt x="751" y="87"/>
                  <a:pt x="751" y="87"/>
                  <a:pt x="751" y="87"/>
                </a:cubicBezTo>
                <a:cubicBezTo>
                  <a:pt x="751" y="87"/>
                  <a:pt x="751" y="87"/>
                  <a:pt x="751" y="87"/>
                </a:cubicBezTo>
                <a:cubicBezTo>
                  <a:pt x="751" y="88"/>
                  <a:pt x="751" y="88"/>
                  <a:pt x="751" y="88"/>
                </a:cubicBezTo>
                <a:cubicBezTo>
                  <a:pt x="751" y="88"/>
                  <a:pt x="751" y="88"/>
                  <a:pt x="751" y="88"/>
                </a:cubicBezTo>
                <a:cubicBezTo>
                  <a:pt x="751" y="88"/>
                  <a:pt x="751" y="88"/>
                  <a:pt x="751" y="88"/>
                </a:cubicBezTo>
                <a:cubicBezTo>
                  <a:pt x="751" y="88"/>
                  <a:pt x="751" y="88"/>
                  <a:pt x="751" y="89"/>
                </a:cubicBezTo>
                <a:cubicBezTo>
                  <a:pt x="751" y="89"/>
                  <a:pt x="751" y="89"/>
                  <a:pt x="751" y="89"/>
                </a:cubicBezTo>
                <a:cubicBezTo>
                  <a:pt x="752" y="89"/>
                  <a:pt x="752" y="89"/>
                  <a:pt x="752" y="89"/>
                </a:cubicBezTo>
                <a:cubicBezTo>
                  <a:pt x="752" y="89"/>
                  <a:pt x="752" y="89"/>
                  <a:pt x="752" y="89"/>
                </a:cubicBezTo>
                <a:cubicBezTo>
                  <a:pt x="752" y="90"/>
                  <a:pt x="752" y="90"/>
                  <a:pt x="752" y="90"/>
                </a:cubicBezTo>
                <a:cubicBezTo>
                  <a:pt x="752" y="90"/>
                  <a:pt x="752" y="90"/>
                  <a:pt x="752" y="90"/>
                </a:cubicBezTo>
                <a:cubicBezTo>
                  <a:pt x="752" y="90"/>
                  <a:pt x="753" y="91"/>
                  <a:pt x="753" y="91"/>
                </a:cubicBezTo>
                <a:cubicBezTo>
                  <a:pt x="753" y="91"/>
                  <a:pt x="753" y="91"/>
                  <a:pt x="753" y="91"/>
                </a:cubicBezTo>
                <a:cubicBezTo>
                  <a:pt x="753" y="91"/>
                  <a:pt x="753" y="92"/>
                  <a:pt x="754" y="92"/>
                </a:cubicBezTo>
                <a:cubicBezTo>
                  <a:pt x="754" y="92"/>
                  <a:pt x="754" y="92"/>
                  <a:pt x="754" y="92"/>
                </a:cubicBezTo>
                <a:cubicBezTo>
                  <a:pt x="754" y="92"/>
                  <a:pt x="754" y="92"/>
                  <a:pt x="754" y="92"/>
                </a:cubicBezTo>
                <a:cubicBezTo>
                  <a:pt x="754" y="92"/>
                  <a:pt x="754" y="92"/>
                  <a:pt x="754" y="92"/>
                </a:cubicBezTo>
                <a:cubicBezTo>
                  <a:pt x="754" y="93"/>
                  <a:pt x="754" y="93"/>
                  <a:pt x="755" y="93"/>
                </a:cubicBezTo>
                <a:cubicBezTo>
                  <a:pt x="755" y="93"/>
                  <a:pt x="755" y="93"/>
                  <a:pt x="755" y="93"/>
                </a:cubicBezTo>
                <a:cubicBezTo>
                  <a:pt x="755" y="94"/>
                  <a:pt x="755" y="94"/>
                  <a:pt x="755" y="94"/>
                </a:cubicBezTo>
                <a:cubicBezTo>
                  <a:pt x="755" y="94"/>
                  <a:pt x="755" y="94"/>
                  <a:pt x="755" y="94"/>
                </a:cubicBezTo>
                <a:cubicBezTo>
                  <a:pt x="755" y="94"/>
                  <a:pt x="755" y="94"/>
                  <a:pt x="755" y="94"/>
                </a:cubicBezTo>
                <a:cubicBezTo>
                  <a:pt x="755" y="94"/>
                  <a:pt x="755" y="94"/>
                  <a:pt x="755" y="94"/>
                </a:cubicBezTo>
                <a:cubicBezTo>
                  <a:pt x="755" y="94"/>
                  <a:pt x="756" y="94"/>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7" y="95"/>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8" y="96"/>
                  <a:pt x="758" y="97"/>
                  <a:pt x="758" y="97"/>
                </a:cubicBezTo>
                <a:cubicBezTo>
                  <a:pt x="758" y="97"/>
                  <a:pt x="758" y="97"/>
                  <a:pt x="758" y="97"/>
                </a:cubicBezTo>
                <a:cubicBezTo>
                  <a:pt x="758" y="97"/>
                  <a:pt x="758" y="97"/>
                  <a:pt x="758" y="97"/>
                </a:cubicBezTo>
                <a:cubicBezTo>
                  <a:pt x="758" y="97"/>
                  <a:pt x="758" y="97"/>
                  <a:pt x="758" y="97"/>
                </a:cubicBezTo>
                <a:cubicBezTo>
                  <a:pt x="758" y="97"/>
                  <a:pt x="759" y="97"/>
                  <a:pt x="759" y="98"/>
                </a:cubicBezTo>
                <a:cubicBezTo>
                  <a:pt x="759" y="98"/>
                  <a:pt x="759" y="98"/>
                  <a:pt x="759" y="98"/>
                </a:cubicBezTo>
                <a:cubicBezTo>
                  <a:pt x="759" y="98"/>
                  <a:pt x="759" y="98"/>
                  <a:pt x="760" y="98"/>
                </a:cubicBezTo>
                <a:cubicBezTo>
                  <a:pt x="760" y="98"/>
                  <a:pt x="760" y="98"/>
                  <a:pt x="760" y="98"/>
                </a:cubicBezTo>
                <a:cubicBezTo>
                  <a:pt x="760" y="98"/>
                  <a:pt x="760" y="98"/>
                  <a:pt x="761" y="99"/>
                </a:cubicBezTo>
                <a:cubicBezTo>
                  <a:pt x="761" y="99"/>
                  <a:pt x="761" y="99"/>
                  <a:pt x="761" y="99"/>
                </a:cubicBezTo>
                <a:cubicBezTo>
                  <a:pt x="761" y="99"/>
                  <a:pt x="761" y="99"/>
                  <a:pt x="761" y="99"/>
                </a:cubicBezTo>
                <a:cubicBezTo>
                  <a:pt x="761" y="99"/>
                  <a:pt x="761" y="99"/>
                  <a:pt x="761" y="99"/>
                </a:cubicBezTo>
                <a:cubicBezTo>
                  <a:pt x="761" y="99"/>
                  <a:pt x="761" y="99"/>
                  <a:pt x="762" y="99"/>
                </a:cubicBezTo>
                <a:cubicBezTo>
                  <a:pt x="762" y="99"/>
                  <a:pt x="762" y="99"/>
                  <a:pt x="762" y="99"/>
                </a:cubicBezTo>
                <a:cubicBezTo>
                  <a:pt x="762" y="100"/>
                  <a:pt x="762" y="100"/>
                  <a:pt x="762" y="100"/>
                </a:cubicBezTo>
                <a:cubicBezTo>
                  <a:pt x="762" y="100"/>
                  <a:pt x="762" y="100"/>
                  <a:pt x="762" y="100"/>
                </a:cubicBezTo>
                <a:cubicBezTo>
                  <a:pt x="762" y="100"/>
                  <a:pt x="763" y="100"/>
                  <a:pt x="763" y="100"/>
                </a:cubicBezTo>
                <a:cubicBezTo>
                  <a:pt x="763" y="100"/>
                  <a:pt x="763" y="100"/>
                  <a:pt x="763" y="100"/>
                </a:cubicBezTo>
                <a:cubicBezTo>
                  <a:pt x="763" y="100"/>
                  <a:pt x="764" y="100"/>
                  <a:pt x="764" y="100"/>
                </a:cubicBezTo>
                <a:cubicBezTo>
                  <a:pt x="764" y="100"/>
                  <a:pt x="764" y="100"/>
                  <a:pt x="764" y="100"/>
                </a:cubicBezTo>
                <a:cubicBezTo>
                  <a:pt x="764" y="101"/>
                  <a:pt x="764" y="101"/>
                  <a:pt x="764" y="101"/>
                </a:cubicBezTo>
                <a:cubicBezTo>
                  <a:pt x="764" y="101"/>
                  <a:pt x="764" y="101"/>
                  <a:pt x="764" y="101"/>
                </a:cubicBezTo>
                <a:cubicBezTo>
                  <a:pt x="765" y="101"/>
                  <a:pt x="765" y="101"/>
                  <a:pt x="765" y="101"/>
                </a:cubicBezTo>
                <a:cubicBezTo>
                  <a:pt x="765" y="101"/>
                  <a:pt x="765" y="101"/>
                  <a:pt x="765" y="101"/>
                </a:cubicBezTo>
                <a:cubicBezTo>
                  <a:pt x="766" y="101"/>
                  <a:pt x="766" y="101"/>
                  <a:pt x="766" y="101"/>
                </a:cubicBezTo>
                <a:cubicBezTo>
                  <a:pt x="766" y="101"/>
                  <a:pt x="766" y="101"/>
                  <a:pt x="766" y="101"/>
                </a:cubicBezTo>
                <a:cubicBezTo>
                  <a:pt x="766" y="102"/>
                  <a:pt x="766" y="102"/>
                  <a:pt x="766" y="102"/>
                </a:cubicBezTo>
                <a:cubicBezTo>
                  <a:pt x="767" y="102"/>
                  <a:pt x="767" y="102"/>
                  <a:pt x="767" y="102"/>
                </a:cubicBezTo>
                <a:cubicBezTo>
                  <a:pt x="767" y="102"/>
                  <a:pt x="767" y="102"/>
                  <a:pt x="767" y="102"/>
                </a:cubicBezTo>
                <a:cubicBezTo>
                  <a:pt x="768" y="102"/>
                  <a:pt x="768" y="102"/>
                  <a:pt x="768" y="102"/>
                </a:cubicBezTo>
                <a:cubicBezTo>
                  <a:pt x="768" y="102"/>
                  <a:pt x="768" y="102"/>
                  <a:pt x="769" y="102"/>
                </a:cubicBezTo>
                <a:cubicBezTo>
                  <a:pt x="769" y="102"/>
                  <a:pt x="769" y="102"/>
                  <a:pt x="769" y="102"/>
                </a:cubicBezTo>
                <a:cubicBezTo>
                  <a:pt x="769" y="102"/>
                  <a:pt x="769" y="102"/>
                  <a:pt x="769" y="102"/>
                </a:cubicBezTo>
                <a:cubicBezTo>
                  <a:pt x="769" y="102"/>
                  <a:pt x="770" y="102"/>
                  <a:pt x="770" y="103"/>
                </a:cubicBezTo>
                <a:cubicBezTo>
                  <a:pt x="770" y="102"/>
                  <a:pt x="770" y="102"/>
                  <a:pt x="770" y="102"/>
                </a:cubicBezTo>
                <a:cubicBezTo>
                  <a:pt x="770" y="103"/>
                  <a:pt x="770" y="103"/>
                  <a:pt x="770" y="103"/>
                </a:cubicBezTo>
                <a:cubicBezTo>
                  <a:pt x="771" y="103"/>
                  <a:pt x="772" y="103"/>
                  <a:pt x="772" y="103"/>
                </a:cubicBezTo>
                <a:cubicBezTo>
                  <a:pt x="772" y="103"/>
                  <a:pt x="773" y="103"/>
                  <a:pt x="773" y="103"/>
                </a:cubicBezTo>
                <a:cubicBezTo>
                  <a:pt x="774" y="103"/>
                  <a:pt x="775" y="103"/>
                  <a:pt x="776" y="103"/>
                </a:cubicBezTo>
                <a:cubicBezTo>
                  <a:pt x="777" y="103"/>
                  <a:pt x="778" y="103"/>
                  <a:pt x="779" y="103"/>
                </a:cubicBezTo>
                <a:cubicBezTo>
                  <a:pt x="781" y="103"/>
                  <a:pt x="782" y="103"/>
                  <a:pt x="784" y="103"/>
                </a:cubicBezTo>
                <a:cubicBezTo>
                  <a:pt x="784" y="103"/>
                  <a:pt x="784" y="103"/>
                  <a:pt x="784" y="103"/>
                </a:cubicBezTo>
                <a:cubicBezTo>
                  <a:pt x="785" y="103"/>
                  <a:pt x="786" y="103"/>
                  <a:pt x="786" y="103"/>
                </a:cubicBezTo>
                <a:cubicBezTo>
                  <a:pt x="786" y="102"/>
                  <a:pt x="786" y="102"/>
                  <a:pt x="786" y="102"/>
                </a:cubicBezTo>
                <a:cubicBezTo>
                  <a:pt x="787" y="103"/>
                  <a:pt x="787" y="103"/>
                  <a:pt x="787" y="103"/>
                </a:cubicBezTo>
                <a:cubicBezTo>
                  <a:pt x="787" y="102"/>
                  <a:pt x="788" y="103"/>
                  <a:pt x="788" y="102"/>
                </a:cubicBezTo>
                <a:cubicBezTo>
                  <a:pt x="788" y="102"/>
                  <a:pt x="788" y="102"/>
                  <a:pt x="788" y="102"/>
                </a:cubicBezTo>
                <a:cubicBezTo>
                  <a:pt x="789" y="102"/>
                  <a:pt x="789" y="102"/>
                  <a:pt x="789" y="102"/>
                </a:cubicBezTo>
                <a:cubicBezTo>
                  <a:pt x="789" y="102"/>
                  <a:pt x="789" y="102"/>
                  <a:pt x="790" y="102"/>
                </a:cubicBezTo>
                <a:cubicBezTo>
                  <a:pt x="790" y="102"/>
                  <a:pt x="790" y="102"/>
                  <a:pt x="790" y="102"/>
                </a:cubicBezTo>
                <a:cubicBezTo>
                  <a:pt x="790" y="102"/>
                  <a:pt x="790" y="102"/>
                  <a:pt x="790" y="102"/>
                </a:cubicBezTo>
                <a:cubicBezTo>
                  <a:pt x="790" y="102"/>
                  <a:pt x="791" y="102"/>
                  <a:pt x="791" y="101"/>
                </a:cubicBezTo>
                <a:cubicBezTo>
                  <a:pt x="791" y="102"/>
                  <a:pt x="791" y="102"/>
                  <a:pt x="791" y="102"/>
                </a:cubicBezTo>
                <a:cubicBezTo>
                  <a:pt x="791" y="101"/>
                  <a:pt x="792" y="101"/>
                  <a:pt x="792" y="101"/>
                </a:cubicBezTo>
                <a:cubicBezTo>
                  <a:pt x="792" y="101"/>
                  <a:pt x="792" y="101"/>
                  <a:pt x="792" y="101"/>
                </a:cubicBezTo>
                <a:cubicBezTo>
                  <a:pt x="792" y="101"/>
                  <a:pt x="792" y="101"/>
                  <a:pt x="792" y="101"/>
                </a:cubicBezTo>
                <a:cubicBezTo>
                  <a:pt x="793" y="101"/>
                  <a:pt x="793" y="101"/>
                  <a:pt x="793" y="101"/>
                </a:cubicBezTo>
                <a:cubicBezTo>
                  <a:pt x="793" y="101"/>
                  <a:pt x="793" y="101"/>
                  <a:pt x="793" y="101"/>
                </a:cubicBezTo>
                <a:cubicBezTo>
                  <a:pt x="794" y="100"/>
                  <a:pt x="794" y="101"/>
                  <a:pt x="794" y="100"/>
                </a:cubicBezTo>
                <a:cubicBezTo>
                  <a:pt x="794" y="100"/>
                  <a:pt x="794" y="100"/>
                  <a:pt x="794" y="100"/>
                </a:cubicBezTo>
                <a:cubicBezTo>
                  <a:pt x="794" y="100"/>
                  <a:pt x="795" y="100"/>
                  <a:pt x="795" y="100"/>
                </a:cubicBezTo>
                <a:cubicBezTo>
                  <a:pt x="795" y="100"/>
                  <a:pt x="795" y="100"/>
                  <a:pt x="795" y="100"/>
                </a:cubicBezTo>
                <a:cubicBezTo>
                  <a:pt x="795" y="100"/>
                  <a:pt x="795" y="100"/>
                  <a:pt x="795" y="100"/>
                </a:cubicBezTo>
                <a:cubicBezTo>
                  <a:pt x="795" y="100"/>
                  <a:pt x="796" y="100"/>
                  <a:pt x="796" y="100"/>
                </a:cubicBezTo>
                <a:cubicBezTo>
                  <a:pt x="796" y="100"/>
                  <a:pt x="796" y="100"/>
                  <a:pt x="796" y="100"/>
                </a:cubicBezTo>
                <a:cubicBezTo>
                  <a:pt x="796" y="100"/>
                  <a:pt x="797" y="100"/>
                  <a:pt x="797" y="99"/>
                </a:cubicBezTo>
                <a:cubicBezTo>
                  <a:pt x="797" y="99"/>
                  <a:pt x="797" y="99"/>
                  <a:pt x="797" y="99"/>
                </a:cubicBezTo>
                <a:cubicBezTo>
                  <a:pt x="797" y="99"/>
                  <a:pt x="797" y="99"/>
                  <a:pt x="797" y="99"/>
                </a:cubicBezTo>
                <a:cubicBezTo>
                  <a:pt x="797" y="99"/>
                  <a:pt x="797" y="99"/>
                  <a:pt x="797" y="99"/>
                </a:cubicBezTo>
                <a:cubicBezTo>
                  <a:pt x="798" y="99"/>
                  <a:pt x="798" y="99"/>
                  <a:pt x="798" y="99"/>
                </a:cubicBezTo>
                <a:cubicBezTo>
                  <a:pt x="798" y="99"/>
                  <a:pt x="798" y="99"/>
                  <a:pt x="798" y="99"/>
                </a:cubicBezTo>
                <a:cubicBezTo>
                  <a:pt x="798" y="99"/>
                  <a:pt x="798" y="98"/>
                  <a:pt x="798" y="98"/>
                </a:cubicBezTo>
                <a:cubicBezTo>
                  <a:pt x="799" y="98"/>
                  <a:pt x="799" y="98"/>
                  <a:pt x="799" y="98"/>
                </a:cubicBezTo>
                <a:cubicBezTo>
                  <a:pt x="799" y="98"/>
                  <a:pt x="799" y="98"/>
                  <a:pt x="799" y="98"/>
                </a:cubicBezTo>
                <a:cubicBezTo>
                  <a:pt x="799" y="98"/>
                  <a:pt x="799" y="98"/>
                  <a:pt x="799" y="98"/>
                </a:cubicBezTo>
                <a:cubicBezTo>
                  <a:pt x="799" y="98"/>
                  <a:pt x="800" y="98"/>
                  <a:pt x="800" y="98"/>
                </a:cubicBezTo>
                <a:cubicBezTo>
                  <a:pt x="800" y="98"/>
                  <a:pt x="800" y="98"/>
                  <a:pt x="800" y="98"/>
                </a:cubicBezTo>
                <a:cubicBezTo>
                  <a:pt x="800" y="98"/>
                  <a:pt x="800" y="97"/>
                  <a:pt x="800" y="97"/>
                </a:cubicBezTo>
                <a:cubicBezTo>
                  <a:pt x="800" y="97"/>
                  <a:pt x="800" y="97"/>
                  <a:pt x="800" y="97"/>
                </a:cubicBezTo>
                <a:cubicBezTo>
                  <a:pt x="801" y="97"/>
                  <a:pt x="801" y="96"/>
                  <a:pt x="801" y="96"/>
                </a:cubicBezTo>
                <a:cubicBezTo>
                  <a:pt x="801" y="93"/>
                  <a:pt x="801" y="90"/>
                  <a:pt x="801" y="87"/>
                </a:cubicBezTo>
                <a:cubicBezTo>
                  <a:pt x="801" y="87"/>
                  <a:pt x="801" y="87"/>
                  <a:pt x="801" y="87"/>
                </a:cubicBezTo>
                <a:cubicBezTo>
                  <a:pt x="801" y="87"/>
                  <a:pt x="801" y="87"/>
                  <a:pt x="801" y="87"/>
                </a:cubicBezTo>
                <a:cubicBezTo>
                  <a:pt x="800" y="87"/>
                  <a:pt x="800" y="87"/>
                  <a:pt x="800" y="87"/>
                </a:cubicBezTo>
                <a:cubicBezTo>
                  <a:pt x="800" y="87"/>
                  <a:pt x="800" y="87"/>
                  <a:pt x="800" y="87"/>
                </a:cubicBezTo>
                <a:cubicBezTo>
                  <a:pt x="800" y="87"/>
                  <a:pt x="800" y="87"/>
                  <a:pt x="800" y="87"/>
                </a:cubicBezTo>
                <a:cubicBezTo>
                  <a:pt x="800" y="87"/>
                  <a:pt x="800" y="87"/>
                  <a:pt x="800" y="87"/>
                </a:cubicBezTo>
                <a:cubicBezTo>
                  <a:pt x="800" y="87"/>
                  <a:pt x="799" y="87"/>
                  <a:pt x="799" y="88"/>
                </a:cubicBezTo>
                <a:cubicBezTo>
                  <a:pt x="799" y="88"/>
                  <a:pt x="799" y="88"/>
                  <a:pt x="799" y="88"/>
                </a:cubicBezTo>
                <a:cubicBezTo>
                  <a:pt x="799" y="88"/>
                  <a:pt x="799" y="88"/>
                  <a:pt x="799" y="88"/>
                </a:cubicBezTo>
                <a:cubicBezTo>
                  <a:pt x="799" y="88"/>
                  <a:pt x="799" y="88"/>
                  <a:pt x="799" y="88"/>
                </a:cubicBezTo>
                <a:cubicBezTo>
                  <a:pt x="799" y="88"/>
                  <a:pt x="798" y="88"/>
                  <a:pt x="798" y="88"/>
                </a:cubicBezTo>
                <a:cubicBezTo>
                  <a:pt x="798" y="88"/>
                  <a:pt x="798" y="88"/>
                  <a:pt x="798" y="88"/>
                </a:cubicBezTo>
                <a:cubicBezTo>
                  <a:pt x="798" y="88"/>
                  <a:pt x="798" y="89"/>
                  <a:pt x="798" y="89"/>
                </a:cubicBezTo>
                <a:cubicBezTo>
                  <a:pt x="798" y="89"/>
                  <a:pt x="798" y="89"/>
                  <a:pt x="798" y="89"/>
                </a:cubicBezTo>
                <a:cubicBezTo>
                  <a:pt x="798" y="89"/>
                  <a:pt x="797" y="89"/>
                  <a:pt x="797" y="89"/>
                </a:cubicBezTo>
                <a:cubicBezTo>
                  <a:pt x="797" y="89"/>
                  <a:pt x="797" y="89"/>
                  <a:pt x="797" y="89"/>
                </a:cubicBezTo>
                <a:cubicBezTo>
                  <a:pt x="797" y="89"/>
                  <a:pt x="797" y="89"/>
                  <a:pt x="797" y="89"/>
                </a:cubicBezTo>
                <a:cubicBezTo>
                  <a:pt x="797" y="89"/>
                  <a:pt x="797" y="89"/>
                  <a:pt x="797" y="89"/>
                </a:cubicBezTo>
                <a:cubicBezTo>
                  <a:pt x="797" y="90"/>
                  <a:pt x="796" y="89"/>
                  <a:pt x="796" y="90"/>
                </a:cubicBezTo>
                <a:cubicBezTo>
                  <a:pt x="796" y="90"/>
                  <a:pt x="796" y="90"/>
                  <a:pt x="796" y="90"/>
                </a:cubicBezTo>
                <a:cubicBezTo>
                  <a:pt x="796" y="90"/>
                  <a:pt x="796" y="90"/>
                  <a:pt x="795" y="90"/>
                </a:cubicBezTo>
                <a:cubicBezTo>
                  <a:pt x="795" y="90"/>
                  <a:pt x="795" y="90"/>
                  <a:pt x="795" y="90"/>
                </a:cubicBezTo>
                <a:cubicBezTo>
                  <a:pt x="795" y="90"/>
                  <a:pt x="795" y="90"/>
                  <a:pt x="795" y="90"/>
                </a:cubicBezTo>
                <a:cubicBezTo>
                  <a:pt x="795" y="90"/>
                  <a:pt x="795" y="90"/>
                  <a:pt x="795" y="90"/>
                </a:cubicBezTo>
                <a:cubicBezTo>
                  <a:pt x="794" y="91"/>
                  <a:pt x="794" y="91"/>
                  <a:pt x="794" y="91"/>
                </a:cubicBezTo>
                <a:cubicBezTo>
                  <a:pt x="794" y="91"/>
                  <a:pt x="794" y="91"/>
                  <a:pt x="794" y="91"/>
                </a:cubicBezTo>
                <a:cubicBezTo>
                  <a:pt x="794" y="91"/>
                  <a:pt x="793" y="91"/>
                  <a:pt x="793" y="91"/>
                </a:cubicBezTo>
                <a:cubicBezTo>
                  <a:pt x="793" y="91"/>
                  <a:pt x="793" y="91"/>
                  <a:pt x="793" y="91"/>
                </a:cubicBezTo>
                <a:cubicBezTo>
                  <a:pt x="793" y="91"/>
                  <a:pt x="793" y="91"/>
                  <a:pt x="793" y="91"/>
                </a:cubicBezTo>
                <a:cubicBezTo>
                  <a:pt x="793" y="91"/>
                  <a:pt x="792" y="92"/>
                  <a:pt x="792" y="91"/>
                </a:cubicBezTo>
                <a:cubicBezTo>
                  <a:pt x="792" y="92"/>
                  <a:pt x="792" y="92"/>
                  <a:pt x="792" y="92"/>
                </a:cubicBezTo>
                <a:cubicBezTo>
                  <a:pt x="792" y="92"/>
                  <a:pt x="792" y="92"/>
                  <a:pt x="792" y="92"/>
                </a:cubicBezTo>
                <a:cubicBezTo>
                  <a:pt x="791" y="92"/>
                  <a:pt x="791" y="92"/>
                  <a:pt x="791" y="92"/>
                </a:cubicBezTo>
                <a:cubicBezTo>
                  <a:pt x="791" y="92"/>
                  <a:pt x="791" y="92"/>
                  <a:pt x="791" y="92"/>
                </a:cubicBezTo>
                <a:cubicBezTo>
                  <a:pt x="790" y="92"/>
                  <a:pt x="790" y="92"/>
                  <a:pt x="789" y="92"/>
                </a:cubicBezTo>
                <a:cubicBezTo>
                  <a:pt x="789" y="92"/>
                  <a:pt x="789" y="92"/>
                  <a:pt x="789" y="92"/>
                </a:cubicBezTo>
                <a:cubicBezTo>
                  <a:pt x="789" y="93"/>
                  <a:pt x="789" y="93"/>
                  <a:pt x="788" y="93"/>
                </a:cubicBezTo>
                <a:cubicBezTo>
                  <a:pt x="788" y="93"/>
                  <a:pt x="788" y="93"/>
                  <a:pt x="788" y="93"/>
                </a:cubicBezTo>
                <a:cubicBezTo>
                  <a:pt x="788" y="93"/>
                  <a:pt x="787" y="93"/>
                  <a:pt x="787" y="93"/>
                </a:cubicBezTo>
                <a:cubicBezTo>
                  <a:pt x="787" y="93"/>
                  <a:pt x="787" y="93"/>
                  <a:pt x="787" y="93"/>
                </a:cubicBezTo>
                <a:cubicBezTo>
                  <a:pt x="786" y="93"/>
                  <a:pt x="786" y="93"/>
                  <a:pt x="786" y="93"/>
                </a:cubicBezTo>
                <a:cubicBezTo>
                  <a:pt x="786" y="93"/>
                  <a:pt x="785" y="93"/>
                  <a:pt x="785" y="93"/>
                </a:cubicBezTo>
                <a:cubicBezTo>
                  <a:pt x="785" y="94"/>
                  <a:pt x="784" y="94"/>
                  <a:pt x="784" y="94"/>
                </a:cubicBezTo>
                <a:cubicBezTo>
                  <a:pt x="782" y="94"/>
                  <a:pt x="779" y="94"/>
                  <a:pt x="776" y="94"/>
                </a:cubicBezTo>
                <a:cubicBezTo>
                  <a:pt x="776" y="94"/>
                  <a:pt x="776" y="94"/>
                  <a:pt x="776" y="93"/>
                </a:cubicBezTo>
                <a:cubicBezTo>
                  <a:pt x="775" y="93"/>
                  <a:pt x="775" y="93"/>
                  <a:pt x="774" y="93"/>
                </a:cubicBezTo>
                <a:cubicBezTo>
                  <a:pt x="774" y="93"/>
                  <a:pt x="774" y="93"/>
                  <a:pt x="774" y="93"/>
                </a:cubicBezTo>
                <a:cubicBezTo>
                  <a:pt x="774" y="93"/>
                  <a:pt x="774" y="93"/>
                  <a:pt x="774" y="93"/>
                </a:cubicBezTo>
                <a:cubicBezTo>
                  <a:pt x="774" y="93"/>
                  <a:pt x="773" y="93"/>
                  <a:pt x="773" y="93"/>
                </a:cubicBezTo>
                <a:cubicBezTo>
                  <a:pt x="773" y="93"/>
                  <a:pt x="773" y="93"/>
                  <a:pt x="773" y="93"/>
                </a:cubicBezTo>
                <a:cubicBezTo>
                  <a:pt x="773" y="93"/>
                  <a:pt x="773" y="93"/>
                  <a:pt x="773" y="93"/>
                </a:cubicBezTo>
                <a:cubicBezTo>
                  <a:pt x="772" y="93"/>
                  <a:pt x="772" y="93"/>
                  <a:pt x="772" y="92"/>
                </a:cubicBezTo>
                <a:cubicBezTo>
                  <a:pt x="772" y="92"/>
                  <a:pt x="772" y="92"/>
                  <a:pt x="772" y="92"/>
                </a:cubicBezTo>
                <a:cubicBezTo>
                  <a:pt x="771" y="92"/>
                  <a:pt x="771" y="92"/>
                  <a:pt x="771" y="92"/>
                </a:cubicBezTo>
                <a:cubicBezTo>
                  <a:pt x="771" y="92"/>
                  <a:pt x="771" y="92"/>
                  <a:pt x="771" y="92"/>
                </a:cubicBezTo>
                <a:cubicBezTo>
                  <a:pt x="771" y="92"/>
                  <a:pt x="771" y="92"/>
                  <a:pt x="771" y="92"/>
                </a:cubicBezTo>
                <a:cubicBezTo>
                  <a:pt x="770" y="92"/>
                  <a:pt x="770" y="92"/>
                  <a:pt x="770" y="92"/>
                </a:cubicBezTo>
                <a:cubicBezTo>
                  <a:pt x="770" y="92"/>
                  <a:pt x="770" y="92"/>
                  <a:pt x="770" y="92"/>
                </a:cubicBezTo>
                <a:cubicBezTo>
                  <a:pt x="770" y="92"/>
                  <a:pt x="769" y="92"/>
                  <a:pt x="769" y="91"/>
                </a:cubicBezTo>
                <a:cubicBezTo>
                  <a:pt x="769" y="91"/>
                  <a:pt x="769" y="91"/>
                  <a:pt x="769" y="91"/>
                </a:cubicBezTo>
                <a:cubicBezTo>
                  <a:pt x="769" y="91"/>
                  <a:pt x="769" y="91"/>
                  <a:pt x="769" y="91"/>
                </a:cubicBezTo>
                <a:cubicBezTo>
                  <a:pt x="769" y="91"/>
                  <a:pt x="769" y="91"/>
                  <a:pt x="769" y="91"/>
                </a:cubicBezTo>
                <a:cubicBezTo>
                  <a:pt x="768" y="91"/>
                  <a:pt x="768" y="91"/>
                  <a:pt x="768" y="91"/>
                </a:cubicBezTo>
                <a:cubicBezTo>
                  <a:pt x="768" y="91"/>
                  <a:pt x="768" y="91"/>
                  <a:pt x="768" y="91"/>
                </a:cubicBezTo>
                <a:cubicBezTo>
                  <a:pt x="768" y="90"/>
                  <a:pt x="768" y="91"/>
                  <a:pt x="767" y="90"/>
                </a:cubicBezTo>
                <a:cubicBezTo>
                  <a:pt x="767" y="90"/>
                  <a:pt x="767" y="90"/>
                  <a:pt x="767" y="90"/>
                </a:cubicBezTo>
                <a:cubicBezTo>
                  <a:pt x="767" y="90"/>
                  <a:pt x="767" y="90"/>
                  <a:pt x="766" y="90"/>
                </a:cubicBezTo>
                <a:cubicBezTo>
                  <a:pt x="766" y="90"/>
                  <a:pt x="766" y="90"/>
                  <a:pt x="766" y="90"/>
                </a:cubicBezTo>
                <a:cubicBezTo>
                  <a:pt x="766" y="90"/>
                  <a:pt x="766" y="89"/>
                  <a:pt x="766" y="89"/>
                </a:cubicBezTo>
                <a:cubicBezTo>
                  <a:pt x="766" y="89"/>
                  <a:pt x="766" y="89"/>
                  <a:pt x="766" y="89"/>
                </a:cubicBezTo>
                <a:cubicBezTo>
                  <a:pt x="766" y="89"/>
                  <a:pt x="766" y="89"/>
                  <a:pt x="766" y="89"/>
                </a:cubicBezTo>
                <a:cubicBezTo>
                  <a:pt x="766" y="89"/>
                  <a:pt x="766" y="89"/>
                  <a:pt x="766" y="89"/>
                </a:cubicBezTo>
                <a:cubicBezTo>
                  <a:pt x="765" y="88"/>
                  <a:pt x="765" y="88"/>
                  <a:pt x="764" y="87"/>
                </a:cubicBezTo>
                <a:cubicBezTo>
                  <a:pt x="764" y="87"/>
                  <a:pt x="764" y="87"/>
                  <a:pt x="764" y="87"/>
                </a:cubicBezTo>
                <a:cubicBezTo>
                  <a:pt x="764" y="87"/>
                  <a:pt x="764" y="87"/>
                  <a:pt x="764" y="87"/>
                </a:cubicBezTo>
                <a:cubicBezTo>
                  <a:pt x="764" y="87"/>
                  <a:pt x="764" y="87"/>
                  <a:pt x="764" y="87"/>
                </a:cubicBezTo>
                <a:cubicBezTo>
                  <a:pt x="764" y="87"/>
                  <a:pt x="763" y="87"/>
                  <a:pt x="763" y="87"/>
                </a:cubicBezTo>
                <a:cubicBezTo>
                  <a:pt x="763" y="87"/>
                  <a:pt x="763" y="87"/>
                  <a:pt x="763" y="87"/>
                </a:cubicBezTo>
                <a:cubicBezTo>
                  <a:pt x="763" y="86"/>
                  <a:pt x="763" y="86"/>
                  <a:pt x="763" y="86"/>
                </a:cubicBezTo>
                <a:cubicBezTo>
                  <a:pt x="763" y="86"/>
                  <a:pt x="763" y="86"/>
                  <a:pt x="763" y="86"/>
                </a:cubicBezTo>
                <a:cubicBezTo>
                  <a:pt x="763" y="86"/>
                  <a:pt x="763" y="86"/>
                  <a:pt x="763" y="86"/>
                </a:cubicBezTo>
                <a:cubicBezTo>
                  <a:pt x="763" y="86"/>
                  <a:pt x="763" y="86"/>
                  <a:pt x="763" y="86"/>
                </a:cubicBezTo>
                <a:cubicBezTo>
                  <a:pt x="763" y="85"/>
                  <a:pt x="762" y="85"/>
                  <a:pt x="762" y="85"/>
                </a:cubicBezTo>
                <a:cubicBezTo>
                  <a:pt x="762" y="85"/>
                  <a:pt x="762" y="85"/>
                  <a:pt x="762" y="85"/>
                </a:cubicBezTo>
                <a:cubicBezTo>
                  <a:pt x="762" y="85"/>
                  <a:pt x="762" y="85"/>
                  <a:pt x="762" y="84"/>
                </a:cubicBezTo>
                <a:cubicBezTo>
                  <a:pt x="762" y="85"/>
                  <a:pt x="762" y="85"/>
                  <a:pt x="762" y="85"/>
                </a:cubicBezTo>
                <a:cubicBezTo>
                  <a:pt x="762" y="84"/>
                  <a:pt x="762" y="84"/>
                  <a:pt x="762" y="84"/>
                </a:cubicBezTo>
                <a:cubicBezTo>
                  <a:pt x="762" y="84"/>
                  <a:pt x="762" y="84"/>
                  <a:pt x="762" y="84"/>
                </a:cubicBezTo>
                <a:cubicBezTo>
                  <a:pt x="762" y="84"/>
                  <a:pt x="762" y="84"/>
                  <a:pt x="762" y="84"/>
                </a:cubicBezTo>
                <a:cubicBezTo>
                  <a:pt x="762" y="84"/>
                  <a:pt x="761" y="84"/>
                  <a:pt x="761" y="83"/>
                </a:cubicBezTo>
                <a:cubicBezTo>
                  <a:pt x="761" y="83"/>
                  <a:pt x="761" y="83"/>
                  <a:pt x="761" y="83"/>
                </a:cubicBezTo>
                <a:cubicBezTo>
                  <a:pt x="761" y="83"/>
                  <a:pt x="761" y="83"/>
                  <a:pt x="761" y="83"/>
                </a:cubicBezTo>
                <a:cubicBezTo>
                  <a:pt x="761" y="83"/>
                  <a:pt x="761" y="83"/>
                  <a:pt x="761" y="83"/>
                </a:cubicBezTo>
                <a:cubicBezTo>
                  <a:pt x="761" y="83"/>
                  <a:pt x="761" y="83"/>
                  <a:pt x="761" y="83"/>
                </a:cubicBezTo>
                <a:cubicBezTo>
                  <a:pt x="761" y="82"/>
                  <a:pt x="761" y="82"/>
                  <a:pt x="760" y="82"/>
                </a:cubicBezTo>
                <a:cubicBezTo>
                  <a:pt x="761" y="82"/>
                  <a:pt x="761" y="82"/>
                  <a:pt x="761" y="82"/>
                </a:cubicBezTo>
                <a:cubicBezTo>
                  <a:pt x="760" y="81"/>
                  <a:pt x="760" y="81"/>
                  <a:pt x="760" y="81"/>
                </a:cubicBezTo>
                <a:cubicBezTo>
                  <a:pt x="760" y="81"/>
                  <a:pt x="760" y="81"/>
                  <a:pt x="760" y="81"/>
                </a:cubicBezTo>
                <a:cubicBezTo>
                  <a:pt x="760" y="81"/>
                  <a:pt x="760" y="80"/>
                  <a:pt x="760" y="80"/>
                </a:cubicBezTo>
                <a:cubicBezTo>
                  <a:pt x="760" y="80"/>
                  <a:pt x="760" y="80"/>
                  <a:pt x="760" y="80"/>
                </a:cubicBezTo>
                <a:cubicBezTo>
                  <a:pt x="760" y="80"/>
                  <a:pt x="760" y="79"/>
                  <a:pt x="760" y="79"/>
                </a:cubicBezTo>
                <a:cubicBezTo>
                  <a:pt x="759" y="79"/>
                  <a:pt x="759" y="79"/>
                  <a:pt x="759" y="79"/>
                </a:cubicBezTo>
                <a:cubicBezTo>
                  <a:pt x="759" y="78"/>
                  <a:pt x="759" y="78"/>
                  <a:pt x="759" y="77"/>
                </a:cubicBezTo>
                <a:cubicBezTo>
                  <a:pt x="759" y="77"/>
                  <a:pt x="759" y="77"/>
                  <a:pt x="759" y="77"/>
                </a:cubicBezTo>
                <a:cubicBezTo>
                  <a:pt x="759" y="77"/>
                  <a:pt x="759" y="76"/>
                  <a:pt x="759" y="75"/>
                </a:cubicBezTo>
                <a:cubicBezTo>
                  <a:pt x="759" y="75"/>
                  <a:pt x="759" y="75"/>
                  <a:pt x="759" y="75"/>
                </a:cubicBezTo>
                <a:cubicBezTo>
                  <a:pt x="758" y="74"/>
                  <a:pt x="759" y="73"/>
                  <a:pt x="758" y="72"/>
                </a:cubicBezTo>
                <a:cubicBezTo>
                  <a:pt x="758" y="72"/>
                  <a:pt x="758" y="71"/>
                  <a:pt x="759" y="71"/>
                </a:cubicBezTo>
                <a:cubicBezTo>
                  <a:pt x="759" y="71"/>
                  <a:pt x="760" y="71"/>
                  <a:pt x="760" y="71"/>
                </a:cubicBezTo>
                <a:cubicBezTo>
                  <a:pt x="775" y="71"/>
                  <a:pt x="789" y="71"/>
                  <a:pt x="804" y="71"/>
                </a:cubicBezTo>
                <a:cubicBezTo>
                  <a:pt x="805" y="71"/>
                  <a:pt x="805" y="71"/>
                  <a:pt x="806" y="70"/>
                </a:cubicBezTo>
                <a:cubicBezTo>
                  <a:pt x="806" y="68"/>
                  <a:pt x="806" y="65"/>
                  <a:pt x="806" y="62"/>
                </a:cubicBezTo>
                <a:cubicBezTo>
                  <a:pt x="805" y="61"/>
                  <a:pt x="806" y="60"/>
                  <a:pt x="805" y="59"/>
                </a:cubicBezTo>
                <a:cubicBezTo>
                  <a:pt x="805" y="58"/>
                  <a:pt x="805" y="58"/>
                  <a:pt x="805" y="58"/>
                </a:cubicBezTo>
                <a:cubicBezTo>
                  <a:pt x="805" y="58"/>
                  <a:pt x="805" y="57"/>
                  <a:pt x="805" y="56"/>
                </a:cubicBezTo>
                <a:cubicBezTo>
                  <a:pt x="805" y="56"/>
                  <a:pt x="805" y="56"/>
                  <a:pt x="805" y="56"/>
                </a:cubicBezTo>
                <a:cubicBezTo>
                  <a:pt x="805" y="55"/>
                  <a:pt x="805" y="55"/>
                  <a:pt x="805" y="54"/>
                </a:cubicBezTo>
                <a:cubicBezTo>
                  <a:pt x="805" y="54"/>
                  <a:pt x="805" y="54"/>
                  <a:pt x="805" y="54"/>
                </a:cubicBezTo>
                <a:cubicBezTo>
                  <a:pt x="805" y="54"/>
                  <a:pt x="805" y="54"/>
                  <a:pt x="805" y="54"/>
                </a:cubicBezTo>
                <a:cubicBezTo>
                  <a:pt x="805" y="54"/>
                  <a:pt x="805" y="53"/>
                  <a:pt x="804" y="53"/>
                </a:cubicBezTo>
                <a:cubicBezTo>
                  <a:pt x="804" y="53"/>
                  <a:pt x="804" y="53"/>
                  <a:pt x="804" y="53"/>
                </a:cubicBezTo>
                <a:cubicBezTo>
                  <a:pt x="804" y="53"/>
                  <a:pt x="804" y="53"/>
                  <a:pt x="804" y="53"/>
                </a:cubicBezTo>
                <a:cubicBezTo>
                  <a:pt x="804" y="52"/>
                  <a:pt x="804" y="52"/>
                  <a:pt x="804" y="51"/>
                </a:cubicBezTo>
                <a:cubicBezTo>
                  <a:pt x="804" y="51"/>
                  <a:pt x="804" y="51"/>
                  <a:pt x="804" y="51"/>
                </a:cubicBezTo>
                <a:cubicBezTo>
                  <a:pt x="804" y="51"/>
                  <a:pt x="804" y="51"/>
                  <a:pt x="804" y="50"/>
                </a:cubicBezTo>
                <a:cubicBezTo>
                  <a:pt x="804" y="50"/>
                  <a:pt x="804" y="50"/>
                  <a:pt x="804" y="50"/>
                </a:cubicBezTo>
                <a:cubicBezTo>
                  <a:pt x="803" y="50"/>
                  <a:pt x="804" y="50"/>
                  <a:pt x="803" y="49"/>
                </a:cubicBezTo>
                <a:cubicBezTo>
                  <a:pt x="803" y="49"/>
                  <a:pt x="803" y="49"/>
                  <a:pt x="803" y="49"/>
                </a:cubicBezTo>
                <a:cubicBezTo>
                  <a:pt x="803" y="49"/>
                  <a:pt x="803" y="49"/>
                  <a:pt x="803" y="49"/>
                </a:cubicBezTo>
                <a:cubicBezTo>
                  <a:pt x="803" y="49"/>
                  <a:pt x="803" y="49"/>
                  <a:pt x="803" y="49"/>
                </a:cubicBezTo>
                <a:cubicBezTo>
                  <a:pt x="803" y="48"/>
                  <a:pt x="803" y="48"/>
                  <a:pt x="803" y="48"/>
                </a:cubicBezTo>
                <a:cubicBezTo>
                  <a:pt x="803" y="48"/>
                  <a:pt x="803" y="48"/>
                  <a:pt x="803" y="48"/>
                </a:cubicBezTo>
                <a:cubicBezTo>
                  <a:pt x="802" y="47"/>
                  <a:pt x="803" y="47"/>
                  <a:pt x="802" y="47"/>
                </a:cubicBezTo>
                <a:cubicBezTo>
                  <a:pt x="802" y="47"/>
                  <a:pt x="802" y="47"/>
                  <a:pt x="802" y="47"/>
                </a:cubicBezTo>
                <a:cubicBezTo>
                  <a:pt x="802" y="47"/>
                  <a:pt x="802" y="46"/>
                  <a:pt x="802" y="46"/>
                </a:cubicBezTo>
                <a:cubicBezTo>
                  <a:pt x="802" y="46"/>
                  <a:pt x="802" y="46"/>
                  <a:pt x="802" y="46"/>
                </a:cubicBezTo>
                <a:cubicBezTo>
                  <a:pt x="802" y="46"/>
                  <a:pt x="802" y="46"/>
                  <a:pt x="802" y="46"/>
                </a:cubicBezTo>
                <a:cubicBezTo>
                  <a:pt x="802" y="46"/>
                  <a:pt x="802" y="46"/>
                  <a:pt x="802" y="46"/>
                </a:cubicBezTo>
                <a:cubicBezTo>
                  <a:pt x="802" y="45"/>
                  <a:pt x="801" y="45"/>
                  <a:pt x="801" y="45"/>
                </a:cubicBezTo>
                <a:cubicBezTo>
                  <a:pt x="801" y="45"/>
                  <a:pt x="801" y="45"/>
                  <a:pt x="801" y="45"/>
                </a:cubicBezTo>
                <a:cubicBezTo>
                  <a:pt x="801" y="45"/>
                  <a:pt x="801" y="45"/>
                  <a:pt x="801" y="45"/>
                </a:cubicBezTo>
                <a:cubicBezTo>
                  <a:pt x="801" y="45"/>
                  <a:pt x="801" y="45"/>
                  <a:pt x="801" y="44"/>
                </a:cubicBezTo>
                <a:cubicBezTo>
                  <a:pt x="801" y="44"/>
                  <a:pt x="801" y="44"/>
                  <a:pt x="801" y="44"/>
                </a:cubicBezTo>
                <a:cubicBezTo>
                  <a:pt x="801" y="44"/>
                  <a:pt x="801" y="44"/>
                  <a:pt x="801" y="44"/>
                </a:cubicBezTo>
                <a:cubicBezTo>
                  <a:pt x="801" y="44"/>
                  <a:pt x="801" y="44"/>
                  <a:pt x="801" y="44"/>
                </a:cubicBezTo>
                <a:cubicBezTo>
                  <a:pt x="800" y="44"/>
                  <a:pt x="800" y="44"/>
                  <a:pt x="800" y="43"/>
                </a:cubicBezTo>
                <a:cubicBezTo>
                  <a:pt x="800" y="43"/>
                  <a:pt x="800" y="43"/>
                  <a:pt x="800" y="43"/>
                </a:cubicBezTo>
                <a:cubicBezTo>
                  <a:pt x="800" y="43"/>
                  <a:pt x="800" y="43"/>
                  <a:pt x="800" y="43"/>
                </a:cubicBezTo>
                <a:cubicBezTo>
                  <a:pt x="800" y="43"/>
                  <a:pt x="800" y="43"/>
                  <a:pt x="800" y="43"/>
                </a:cubicBezTo>
                <a:cubicBezTo>
                  <a:pt x="800" y="43"/>
                  <a:pt x="800" y="42"/>
                  <a:pt x="800" y="42"/>
                </a:cubicBezTo>
                <a:cubicBezTo>
                  <a:pt x="800" y="42"/>
                  <a:pt x="800" y="42"/>
                  <a:pt x="800" y="42"/>
                </a:cubicBezTo>
                <a:cubicBezTo>
                  <a:pt x="799" y="42"/>
                  <a:pt x="799" y="42"/>
                  <a:pt x="799" y="42"/>
                </a:cubicBezTo>
                <a:cubicBezTo>
                  <a:pt x="799" y="42"/>
                  <a:pt x="799" y="42"/>
                  <a:pt x="799" y="42"/>
                </a:cubicBezTo>
                <a:cubicBezTo>
                  <a:pt x="799" y="42"/>
                  <a:pt x="799" y="41"/>
                  <a:pt x="799" y="41"/>
                </a:cubicBezTo>
                <a:cubicBezTo>
                  <a:pt x="799" y="41"/>
                  <a:pt x="799" y="41"/>
                  <a:pt x="799" y="41"/>
                </a:cubicBezTo>
                <a:cubicBezTo>
                  <a:pt x="799" y="41"/>
                  <a:pt x="799" y="41"/>
                  <a:pt x="798" y="41"/>
                </a:cubicBezTo>
                <a:cubicBezTo>
                  <a:pt x="798" y="41"/>
                  <a:pt x="798" y="41"/>
                  <a:pt x="798" y="41"/>
                </a:cubicBezTo>
                <a:cubicBezTo>
                  <a:pt x="798" y="41"/>
                  <a:pt x="798" y="41"/>
                  <a:pt x="798" y="41"/>
                </a:cubicBezTo>
                <a:cubicBezTo>
                  <a:pt x="798" y="41"/>
                  <a:pt x="798" y="41"/>
                  <a:pt x="798" y="41"/>
                </a:cubicBezTo>
                <a:cubicBezTo>
                  <a:pt x="798" y="40"/>
                  <a:pt x="798" y="40"/>
                  <a:pt x="798" y="40"/>
                </a:cubicBezTo>
                <a:cubicBezTo>
                  <a:pt x="798" y="40"/>
                  <a:pt x="798" y="40"/>
                  <a:pt x="798" y="40"/>
                </a:cubicBezTo>
                <a:cubicBezTo>
                  <a:pt x="798" y="40"/>
                  <a:pt x="798" y="40"/>
                  <a:pt x="797" y="40"/>
                </a:cubicBezTo>
                <a:cubicBezTo>
                  <a:pt x="797" y="40"/>
                  <a:pt x="797" y="40"/>
                  <a:pt x="797" y="40"/>
                </a:cubicBezTo>
                <a:cubicBezTo>
                  <a:pt x="797" y="40"/>
                  <a:pt x="797" y="40"/>
                  <a:pt x="797" y="40"/>
                </a:cubicBezTo>
                <a:cubicBezTo>
                  <a:pt x="797" y="40"/>
                  <a:pt x="797" y="40"/>
                  <a:pt x="797" y="40"/>
                </a:cubicBezTo>
                <a:cubicBezTo>
                  <a:pt x="797" y="39"/>
                  <a:pt x="797" y="39"/>
                  <a:pt x="797" y="39"/>
                </a:cubicBezTo>
                <a:cubicBezTo>
                  <a:pt x="797" y="39"/>
                  <a:pt x="797" y="39"/>
                  <a:pt x="797" y="39"/>
                </a:cubicBezTo>
                <a:cubicBezTo>
                  <a:pt x="797" y="39"/>
                  <a:pt x="797" y="39"/>
                  <a:pt x="796" y="39"/>
                </a:cubicBezTo>
                <a:cubicBezTo>
                  <a:pt x="796" y="39"/>
                  <a:pt x="796" y="39"/>
                  <a:pt x="796" y="39"/>
                </a:cubicBezTo>
                <a:cubicBezTo>
                  <a:pt x="796" y="39"/>
                  <a:pt x="796" y="39"/>
                  <a:pt x="796" y="39"/>
                </a:cubicBezTo>
                <a:cubicBezTo>
                  <a:pt x="796" y="39"/>
                  <a:pt x="796" y="39"/>
                  <a:pt x="796" y="39"/>
                </a:cubicBezTo>
                <a:cubicBezTo>
                  <a:pt x="796" y="38"/>
                  <a:pt x="796" y="38"/>
                  <a:pt x="796" y="38"/>
                </a:cubicBezTo>
                <a:cubicBezTo>
                  <a:pt x="796" y="38"/>
                  <a:pt x="796" y="38"/>
                  <a:pt x="796" y="38"/>
                </a:cubicBezTo>
                <a:cubicBezTo>
                  <a:pt x="796" y="38"/>
                  <a:pt x="795" y="38"/>
                  <a:pt x="795" y="38"/>
                </a:cubicBezTo>
                <a:cubicBezTo>
                  <a:pt x="795" y="38"/>
                  <a:pt x="795" y="38"/>
                  <a:pt x="795" y="38"/>
                </a:cubicBezTo>
                <a:cubicBezTo>
                  <a:pt x="795" y="38"/>
                  <a:pt x="795" y="38"/>
                  <a:pt x="795" y="37"/>
                </a:cubicBezTo>
                <a:cubicBezTo>
                  <a:pt x="795" y="37"/>
                  <a:pt x="795" y="37"/>
                  <a:pt x="795" y="37"/>
                </a:cubicBezTo>
                <a:cubicBezTo>
                  <a:pt x="795" y="37"/>
                  <a:pt x="794" y="37"/>
                  <a:pt x="794" y="37"/>
                </a:cubicBezTo>
                <a:cubicBezTo>
                  <a:pt x="794" y="37"/>
                  <a:pt x="794" y="37"/>
                  <a:pt x="794" y="37"/>
                </a:cubicBezTo>
                <a:cubicBezTo>
                  <a:pt x="794" y="37"/>
                  <a:pt x="794" y="37"/>
                  <a:pt x="794" y="37"/>
                </a:cubicBezTo>
                <a:cubicBezTo>
                  <a:pt x="794" y="37"/>
                  <a:pt x="794" y="37"/>
                  <a:pt x="794" y="37"/>
                </a:cubicBezTo>
                <a:cubicBezTo>
                  <a:pt x="793" y="37"/>
                  <a:pt x="793" y="36"/>
                  <a:pt x="793" y="36"/>
                </a:cubicBezTo>
                <a:cubicBezTo>
                  <a:pt x="793" y="37"/>
                  <a:pt x="793" y="37"/>
                  <a:pt x="793" y="37"/>
                </a:cubicBezTo>
                <a:cubicBezTo>
                  <a:pt x="793" y="36"/>
                  <a:pt x="793" y="36"/>
                  <a:pt x="793" y="36"/>
                </a:cubicBezTo>
                <a:cubicBezTo>
                  <a:pt x="793" y="36"/>
                  <a:pt x="793" y="36"/>
                  <a:pt x="793" y="36"/>
                </a:cubicBezTo>
                <a:cubicBezTo>
                  <a:pt x="792" y="36"/>
                  <a:pt x="792" y="36"/>
                  <a:pt x="792" y="36"/>
                </a:cubicBezTo>
                <a:cubicBezTo>
                  <a:pt x="792" y="36"/>
                  <a:pt x="792" y="36"/>
                  <a:pt x="792" y="36"/>
                </a:cubicBezTo>
                <a:cubicBezTo>
                  <a:pt x="792" y="36"/>
                  <a:pt x="791" y="36"/>
                  <a:pt x="791" y="35"/>
                </a:cubicBezTo>
                <a:cubicBezTo>
                  <a:pt x="791" y="35"/>
                  <a:pt x="791" y="35"/>
                  <a:pt x="791" y="35"/>
                </a:cubicBezTo>
                <a:cubicBezTo>
                  <a:pt x="791" y="35"/>
                  <a:pt x="791" y="35"/>
                  <a:pt x="790" y="35"/>
                </a:cubicBezTo>
                <a:cubicBezTo>
                  <a:pt x="790" y="35"/>
                  <a:pt x="790" y="35"/>
                  <a:pt x="790" y="35"/>
                </a:cubicBezTo>
                <a:cubicBezTo>
                  <a:pt x="790" y="35"/>
                  <a:pt x="790" y="35"/>
                  <a:pt x="790" y="35"/>
                </a:cubicBezTo>
                <a:cubicBezTo>
                  <a:pt x="790" y="35"/>
                  <a:pt x="790" y="35"/>
                  <a:pt x="790" y="35"/>
                </a:cubicBezTo>
                <a:cubicBezTo>
                  <a:pt x="790" y="34"/>
                  <a:pt x="789" y="34"/>
                  <a:pt x="789" y="34"/>
                </a:cubicBezTo>
                <a:cubicBezTo>
                  <a:pt x="789" y="34"/>
                  <a:pt x="789" y="34"/>
                  <a:pt x="789" y="34"/>
                </a:cubicBezTo>
                <a:cubicBezTo>
                  <a:pt x="789" y="34"/>
                  <a:pt x="789" y="34"/>
                  <a:pt x="789" y="34"/>
                </a:cubicBezTo>
                <a:cubicBezTo>
                  <a:pt x="789" y="34"/>
                  <a:pt x="788" y="34"/>
                  <a:pt x="788" y="34"/>
                </a:cubicBezTo>
                <a:cubicBezTo>
                  <a:pt x="788" y="34"/>
                  <a:pt x="788" y="34"/>
                  <a:pt x="788" y="34"/>
                </a:cubicBezTo>
                <a:cubicBezTo>
                  <a:pt x="787" y="34"/>
                  <a:pt x="787" y="34"/>
                  <a:pt x="787" y="34"/>
                </a:cubicBezTo>
                <a:cubicBezTo>
                  <a:pt x="787" y="34"/>
                  <a:pt x="787" y="34"/>
                  <a:pt x="787" y="34"/>
                </a:cubicBezTo>
                <a:cubicBezTo>
                  <a:pt x="787" y="34"/>
                  <a:pt x="787" y="34"/>
                  <a:pt x="787" y="34"/>
                </a:cubicBezTo>
                <a:cubicBezTo>
                  <a:pt x="786" y="33"/>
                  <a:pt x="786" y="34"/>
                  <a:pt x="785" y="33"/>
                </a:cubicBezTo>
                <a:cubicBezTo>
                  <a:pt x="785" y="33"/>
                  <a:pt x="785" y="33"/>
                  <a:pt x="785" y="33"/>
                </a:cubicBezTo>
                <a:cubicBezTo>
                  <a:pt x="785" y="33"/>
                  <a:pt x="785" y="33"/>
                  <a:pt x="785" y="33"/>
                </a:cubicBezTo>
                <a:cubicBezTo>
                  <a:pt x="785" y="33"/>
                  <a:pt x="784" y="33"/>
                  <a:pt x="784" y="33"/>
                </a:cubicBezTo>
                <a:cubicBezTo>
                  <a:pt x="784" y="33"/>
                  <a:pt x="783" y="33"/>
                  <a:pt x="783" y="33"/>
                </a:cubicBezTo>
                <a:cubicBezTo>
                  <a:pt x="782" y="33"/>
                  <a:pt x="781" y="33"/>
                  <a:pt x="781" y="33"/>
                </a:cubicBezTo>
                <a:cubicBezTo>
                  <a:pt x="779" y="33"/>
                  <a:pt x="777" y="33"/>
                  <a:pt x="776" y="33"/>
                </a:cubicBezTo>
                <a:cubicBezTo>
                  <a:pt x="775" y="33"/>
                  <a:pt x="774" y="33"/>
                  <a:pt x="773" y="33"/>
                </a:cubicBezTo>
                <a:cubicBezTo>
                  <a:pt x="773" y="33"/>
                  <a:pt x="773" y="33"/>
                  <a:pt x="773" y="33"/>
                </a:cubicBezTo>
                <a:cubicBezTo>
                  <a:pt x="772" y="33"/>
                  <a:pt x="772" y="33"/>
                  <a:pt x="771" y="33"/>
                </a:cubicBezTo>
                <a:cubicBezTo>
                  <a:pt x="771" y="33"/>
                  <a:pt x="771" y="33"/>
                  <a:pt x="771" y="33"/>
                </a:cubicBezTo>
                <a:cubicBezTo>
                  <a:pt x="771" y="34"/>
                  <a:pt x="770" y="33"/>
                  <a:pt x="770" y="34"/>
                </a:cubicBezTo>
                <a:cubicBezTo>
                  <a:pt x="770" y="34"/>
                  <a:pt x="770" y="34"/>
                  <a:pt x="770" y="34"/>
                </a:cubicBezTo>
                <a:cubicBezTo>
                  <a:pt x="770" y="34"/>
                  <a:pt x="770" y="34"/>
                  <a:pt x="770" y="34"/>
                </a:cubicBezTo>
                <a:cubicBezTo>
                  <a:pt x="769" y="34"/>
                  <a:pt x="769" y="34"/>
                  <a:pt x="769" y="34"/>
                </a:cubicBezTo>
                <a:cubicBezTo>
                  <a:pt x="769" y="34"/>
                  <a:pt x="769" y="34"/>
                  <a:pt x="769" y="34"/>
                </a:cubicBezTo>
                <a:cubicBezTo>
                  <a:pt x="768" y="34"/>
                  <a:pt x="768" y="34"/>
                  <a:pt x="768" y="34"/>
                </a:cubicBezTo>
                <a:cubicBezTo>
                  <a:pt x="768" y="34"/>
                  <a:pt x="768" y="34"/>
                  <a:pt x="768" y="34"/>
                </a:cubicBezTo>
                <a:cubicBezTo>
                  <a:pt x="767" y="34"/>
                  <a:pt x="767" y="34"/>
                  <a:pt x="767" y="35"/>
                </a:cubicBezTo>
                <a:cubicBezTo>
                  <a:pt x="767" y="35"/>
                  <a:pt x="767" y="35"/>
                  <a:pt x="767" y="35"/>
                </a:cubicBezTo>
                <a:cubicBezTo>
                  <a:pt x="767" y="35"/>
                  <a:pt x="766" y="35"/>
                  <a:pt x="766" y="35"/>
                </a:cubicBezTo>
                <a:cubicBezTo>
                  <a:pt x="766" y="35"/>
                  <a:pt x="766" y="35"/>
                  <a:pt x="766" y="35"/>
                </a:cubicBezTo>
                <a:cubicBezTo>
                  <a:pt x="766" y="35"/>
                  <a:pt x="766" y="35"/>
                  <a:pt x="766" y="35"/>
                </a:cubicBezTo>
                <a:cubicBezTo>
                  <a:pt x="766" y="35"/>
                  <a:pt x="765" y="35"/>
                  <a:pt x="765" y="35"/>
                </a:cubicBezTo>
                <a:cubicBezTo>
                  <a:pt x="765" y="35"/>
                  <a:pt x="765" y="35"/>
                  <a:pt x="765" y="35"/>
                </a:cubicBezTo>
                <a:cubicBezTo>
                  <a:pt x="765" y="36"/>
                  <a:pt x="765" y="35"/>
                  <a:pt x="764" y="36"/>
                </a:cubicBezTo>
                <a:cubicBezTo>
                  <a:pt x="764" y="36"/>
                  <a:pt x="764" y="36"/>
                  <a:pt x="764" y="36"/>
                </a:cubicBezTo>
                <a:cubicBezTo>
                  <a:pt x="764" y="36"/>
                  <a:pt x="764" y="36"/>
                  <a:pt x="764" y="36"/>
                </a:cubicBezTo>
                <a:cubicBezTo>
                  <a:pt x="764" y="36"/>
                  <a:pt x="764" y="36"/>
                  <a:pt x="764" y="36"/>
                </a:cubicBezTo>
                <a:cubicBezTo>
                  <a:pt x="764" y="36"/>
                  <a:pt x="764" y="36"/>
                  <a:pt x="764" y="36"/>
                </a:cubicBezTo>
                <a:cubicBezTo>
                  <a:pt x="764" y="36"/>
                  <a:pt x="763" y="36"/>
                  <a:pt x="763" y="36"/>
                </a:cubicBezTo>
                <a:cubicBezTo>
                  <a:pt x="763" y="36"/>
                  <a:pt x="763" y="36"/>
                  <a:pt x="763" y="36"/>
                </a:cubicBezTo>
                <a:cubicBezTo>
                  <a:pt x="763" y="37"/>
                  <a:pt x="763" y="37"/>
                  <a:pt x="763" y="37"/>
                </a:cubicBezTo>
                <a:cubicBezTo>
                  <a:pt x="763" y="37"/>
                  <a:pt x="763" y="37"/>
                  <a:pt x="763" y="37"/>
                </a:cubicBezTo>
                <a:cubicBezTo>
                  <a:pt x="762" y="37"/>
                  <a:pt x="762" y="37"/>
                  <a:pt x="762" y="37"/>
                </a:cubicBezTo>
                <a:cubicBezTo>
                  <a:pt x="762" y="37"/>
                  <a:pt x="762" y="37"/>
                  <a:pt x="762" y="37"/>
                </a:cubicBezTo>
                <a:cubicBezTo>
                  <a:pt x="762" y="37"/>
                  <a:pt x="762" y="37"/>
                  <a:pt x="762" y="37"/>
                </a:cubicBezTo>
                <a:cubicBezTo>
                  <a:pt x="762" y="37"/>
                  <a:pt x="762" y="37"/>
                  <a:pt x="762" y="37"/>
                </a:cubicBezTo>
                <a:cubicBezTo>
                  <a:pt x="761" y="38"/>
                  <a:pt x="761" y="38"/>
                  <a:pt x="761" y="38"/>
                </a:cubicBezTo>
                <a:cubicBezTo>
                  <a:pt x="761" y="38"/>
                  <a:pt x="761" y="38"/>
                  <a:pt x="761" y="38"/>
                </a:cubicBezTo>
                <a:cubicBezTo>
                  <a:pt x="760" y="38"/>
                  <a:pt x="760" y="38"/>
                  <a:pt x="760" y="39"/>
                </a:cubicBezTo>
                <a:cubicBezTo>
                  <a:pt x="760" y="39"/>
                  <a:pt x="760" y="39"/>
                  <a:pt x="760" y="39"/>
                </a:cubicBezTo>
                <a:cubicBezTo>
                  <a:pt x="760" y="39"/>
                  <a:pt x="759" y="39"/>
                  <a:pt x="759" y="39"/>
                </a:cubicBezTo>
                <a:cubicBezTo>
                  <a:pt x="759" y="39"/>
                  <a:pt x="759" y="39"/>
                  <a:pt x="759" y="39"/>
                </a:cubicBezTo>
                <a:cubicBezTo>
                  <a:pt x="759" y="39"/>
                  <a:pt x="759" y="39"/>
                  <a:pt x="759" y="40"/>
                </a:cubicBezTo>
                <a:cubicBezTo>
                  <a:pt x="759" y="40"/>
                  <a:pt x="759" y="40"/>
                  <a:pt x="759" y="40"/>
                </a:cubicBezTo>
                <a:cubicBezTo>
                  <a:pt x="759" y="40"/>
                  <a:pt x="759" y="40"/>
                  <a:pt x="758" y="40"/>
                </a:cubicBezTo>
                <a:cubicBezTo>
                  <a:pt x="758" y="40"/>
                  <a:pt x="758" y="40"/>
                  <a:pt x="758" y="40"/>
                </a:cubicBezTo>
                <a:cubicBezTo>
                  <a:pt x="758" y="40"/>
                  <a:pt x="758" y="40"/>
                  <a:pt x="758" y="40"/>
                </a:cubicBezTo>
                <a:cubicBezTo>
                  <a:pt x="758" y="40"/>
                  <a:pt x="758" y="40"/>
                  <a:pt x="758" y="40"/>
                </a:cubicBezTo>
                <a:cubicBezTo>
                  <a:pt x="758" y="40"/>
                  <a:pt x="758" y="40"/>
                  <a:pt x="758" y="41"/>
                </a:cubicBezTo>
                <a:cubicBezTo>
                  <a:pt x="758" y="41"/>
                  <a:pt x="758" y="41"/>
                  <a:pt x="758" y="41"/>
                </a:cubicBezTo>
                <a:cubicBezTo>
                  <a:pt x="758" y="41"/>
                  <a:pt x="758" y="41"/>
                  <a:pt x="757" y="41"/>
                </a:cubicBezTo>
                <a:cubicBezTo>
                  <a:pt x="757" y="41"/>
                  <a:pt x="757" y="41"/>
                  <a:pt x="757" y="41"/>
                </a:cubicBezTo>
                <a:cubicBezTo>
                  <a:pt x="757" y="41"/>
                  <a:pt x="757" y="41"/>
                  <a:pt x="757" y="41"/>
                </a:cubicBezTo>
                <a:cubicBezTo>
                  <a:pt x="757" y="41"/>
                  <a:pt x="757" y="41"/>
                  <a:pt x="757" y="41"/>
                </a:cubicBezTo>
                <a:cubicBezTo>
                  <a:pt x="757" y="41"/>
                  <a:pt x="757" y="42"/>
                  <a:pt x="757" y="42"/>
                </a:cubicBezTo>
                <a:cubicBezTo>
                  <a:pt x="757" y="42"/>
                  <a:pt x="757" y="42"/>
                  <a:pt x="757" y="42"/>
                </a:cubicBezTo>
                <a:cubicBezTo>
                  <a:pt x="757" y="42"/>
                  <a:pt x="756" y="42"/>
                  <a:pt x="756" y="42"/>
                </a:cubicBezTo>
                <a:cubicBezTo>
                  <a:pt x="756" y="42"/>
                  <a:pt x="756" y="42"/>
                  <a:pt x="756" y="42"/>
                </a:cubicBezTo>
                <a:cubicBezTo>
                  <a:pt x="756" y="42"/>
                  <a:pt x="756" y="42"/>
                  <a:pt x="756" y="42"/>
                </a:cubicBezTo>
                <a:cubicBezTo>
                  <a:pt x="756" y="42"/>
                  <a:pt x="756" y="42"/>
                  <a:pt x="756" y="42"/>
                </a:cubicBezTo>
                <a:cubicBezTo>
                  <a:pt x="756" y="42"/>
                  <a:pt x="756" y="43"/>
                  <a:pt x="756" y="43"/>
                </a:cubicBezTo>
                <a:cubicBezTo>
                  <a:pt x="756" y="43"/>
                  <a:pt x="756" y="43"/>
                  <a:pt x="756" y="43"/>
                </a:cubicBezTo>
                <a:cubicBezTo>
                  <a:pt x="756" y="43"/>
                  <a:pt x="755" y="43"/>
                  <a:pt x="755" y="43"/>
                </a:cubicBezTo>
                <a:cubicBezTo>
                  <a:pt x="755" y="43"/>
                  <a:pt x="755" y="43"/>
                  <a:pt x="755" y="43"/>
                </a:cubicBezTo>
                <a:cubicBezTo>
                  <a:pt x="755" y="43"/>
                  <a:pt x="755" y="44"/>
                  <a:pt x="755" y="44"/>
                </a:cubicBezTo>
                <a:cubicBezTo>
                  <a:pt x="755" y="44"/>
                  <a:pt x="755" y="44"/>
                  <a:pt x="755" y="44"/>
                </a:cubicBezTo>
                <a:cubicBezTo>
                  <a:pt x="755" y="44"/>
                  <a:pt x="754" y="44"/>
                  <a:pt x="754" y="44"/>
                </a:cubicBezTo>
                <a:cubicBezTo>
                  <a:pt x="754" y="44"/>
                  <a:pt x="754" y="44"/>
                  <a:pt x="754" y="44"/>
                </a:cubicBezTo>
                <a:cubicBezTo>
                  <a:pt x="754" y="45"/>
                  <a:pt x="754" y="45"/>
                  <a:pt x="754" y="45"/>
                </a:cubicBezTo>
                <a:cubicBezTo>
                  <a:pt x="754" y="45"/>
                  <a:pt x="754" y="45"/>
                  <a:pt x="754" y="45"/>
                </a:cubicBezTo>
                <a:cubicBezTo>
                  <a:pt x="753" y="46"/>
                  <a:pt x="753" y="46"/>
                  <a:pt x="753" y="46"/>
                </a:cubicBezTo>
                <a:cubicBezTo>
                  <a:pt x="753" y="46"/>
                  <a:pt x="753" y="46"/>
                  <a:pt x="753" y="46"/>
                </a:cubicBezTo>
                <a:cubicBezTo>
                  <a:pt x="753" y="46"/>
                  <a:pt x="753" y="46"/>
                  <a:pt x="753" y="47"/>
                </a:cubicBezTo>
                <a:cubicBezTo>
                  <a:pt x="753" y="47"/>
                  <a:pt x="753" y="47"/>
                  <a:pt x="753" y="47"/>
                </a:cubicBezTo>
                <a:cubicBezTo>
                  <a:pt x="753" y="47"/>
                  <a:pt x="753" y="47"/>
                  <a:pt x="753" y="47"/>
                </a:cubicBezTo>
                <a:cubicBezTo>
                  <a:pt x="753" y="47"/>
                  <a:pt x="753" y="47"/>
                  <a:pt x="753" y="47"/>
                </a:cubicBezTo>
                <a:cubicBezTo>
                  <a:pt x="752" y="47"/>
                  <a:pt x="752" y="47"/>
                  <a:pt x="752" y="48"/>
                </a:cubicBezTo>
                <a:cubicBezTo>
                  <a:pt x="752" y="48"/>
                  <a:pt x="752" y="48"/>
                  <a:pt x="752" y="48"/>
                </a:cubicBezTo>
                <a:cubicBezTo>
                  <a:pt x="752" y="48"/>
                  <a:pt x="752" y="48"/>
                  <a:pt x="752" y="48"/>
                </a:cubicBezTo>
                <a:cubicBezTo>
                  <a:pt x="752" y="48"/>
                  <a:pt x="752" y="48"/>
                  <a:pt x="752" y="48"/>
                </a:cubicBezTo>
                <a:cubicBezTo>
                  <a:pt x="752" y="48"/>
                  <a:pt x="752" y="49"/>
                  <a:pt x="752" y="49"/>
                </a:cubicBezTo>
                <a:cubicBezTo>
                  <a:pt x="752" y="49"/>
                  <a:pt x="752" y="49"/>
                  <a:pt x="752" y="49"/>
                </a:cubicBezTo>
                <a:cubicBezTo>
                  <a:pt x="751" y="49"/>
                  <a:pt x="751" y="49"/>
                  <a:pt x="751" y="50"/>
                </a:cubicBezTo>
                <a:cubicBezTo>
                  <a:pt x="751" y="50"/>
                  <a:pt x="751" y="50"/>
                  <a:pt x="751" y="50"/>
                </a:cubicBezTo>
                <a:cubicBezTo>
                  <a:pt x="751" y="50"/>
                  <a:pt x="751" y="50"/>
                  <a:pt x="751" y="50"/>
                </a:cubicBezTo>
                <a:cubicBezTo>
                  <a:pt x="751" y="50"/>
                  <a:pt x="751" y="50"/>
                  <a:pt x="751" y="50"/>
                </a:cubicBezTo>
                <a:cubicBezTo>
                  <a:pt x="751" y="51"/>
                  <a:pt x="751" y="51"/>
                  <a:pt x="750" y="51"/>
                </a:cubicBezTo>
                <a:cubicBezTo>
                  <a:pt x="751" y="51"/>
                  <a:pt x="751" y="51"/>
                  <a:pt x="751" y="51"/>
                </a:cubicBezTo>
                <a:cubicBezTo>
                  <a:pt x="750" y="51"/>
                  <a:pt x="750" y="52"/>
                  <a:pt x="750" y="52"/>
                </a:cubicBezTo>
                <a:cubicBezTo>
                  <a:pt x="750" y="52"/>
                  <a:pt x="750" y="52"/>
                  <a:pt x="750" y="52"/>
                </a:cubicBezTo>
                <a:cubicBezTo>
                  <a:pt x="750" y="52"/>
                  <a:pt x="750" y="52"/>
                  <a:pt x="750" y="52"/>
                </a:cubicBezTo>
                <a:cubicBezTo>
                  <a:pt x="750" y="52"/>
                  <a:pt x="750" y="53"/>
                  <a:pt x="750" y="53"/>
                </a:cubicBezTo>
                <a:cubicBezTo>
                  <a:pt x="750" y="53"/>
                  <a:pt x="750" y="53"/>
                  <a:pt x="750" y="53"/>
                </a:cubicBezTo>
                <a:cubicBezTo>
                  <a:pt x="750" y="53"/>
                  <a:pt x="750" y="53"/>
                  <a:pt x="749" y="54"/>
                </a:cubicBezTo>
                <a:cubicBezTo>
                  <a:pt x="749" y="54"/>
                  <a:pt x="749" y="54"/>
                  <a:pt x="749" y="54"/>
                </a:cubicBezTo>
                <a:cubicBezTo>
                  <a:pt x="749" y="54"/>
                  <a:pt x="749" y="54"/>
                  <a:pt x="749" y="54"/>
                </a:cubicBezTo>
                <a:cubicBezTo>
                  <a:pt x="749" y="54"/>
                  <a:pt x="749" y="54"/>
                  <a:pt x="749" y="55"/>
                </a:cubicBezTo>
                <a:cubicBezTo>
                  <a:pt x="749" y="55"/>
                  <a:pt x="749" y="55"/>
                  <a:pt x="749" y="55"/>
                </a:cubicBezTo>
                <a:cubicBezTo>
                  <a:pt x="749" y="55"/>
                  <a:pt x="749" y="55"/>
                  <a:pt x="749" y="56"/>
                </a:cubicBezTo>
                <a:cubicBezTo>
                  <a:pt x="749" y="56"/>
                  <a:pt x="749" y="56"/>
                  <a:pt x="749" y="56"/>
                </a:cubicBezTo>
                <a:cubicBezTo>
                  <a:pt x="749" y="56"/>
                  <a:pt x="749" y="56"/>
                  <a:pt x="749" y="56"/>
                </a:cubicBezTo>
                <a:cubicBezTo>
                  <a:pt x="748" y="56"/>
                  <a:pt x="749" y="57"/>
                  <a:pt x="748" y="57"/>
                </a:cubicBezTo>
                <a:cubicBezTo>
                  <a:pt x="748" y="57"/>
                  <a:pt x="748" y="57"/>
                  <a:pt x="748" y="57"/>
                </a:cubicBezTo>
                <a:cubicBezTo>
                  <a:pt x="748" y="58"/>
                  <a:pt x="748" y="58"/>
                  <a:pt x="748" y="58"/>
                </a:cubicBezTo>
                <a:cubicBezTo>
                  <a:pt x="748" y="59"/>
                  <a:pt x="748" y="59"/>
                  <a:pt x="748" y="59"/>
                </a:cubicBezTo>
                <a:cubicBezTo>
                  <a:pt x="748" y="59"/>
                  <a:pt x="748" y="60"/>
                  <a:pt x="748" y="60"/>
                </a:cubicBezTo>
                <a:cubicBezTo>
                  <a:pt x="748" y="60"/>
                  <a:pt x="748" y="60"/>
                  <a:pt x="748" y="60"/>
                </a:cubicBezTo>
                <a:cubicBezTo>
                  <a:pt x="747" y="61"/>
                  <a:pt x="748" y="62"/>
                  <a:pt x="747" y="62"/>
                </a:cubicBezTo>
                <a:cubicBezTo>
                  <a:pt x="747" y="63"/>
                  <a:pt x="747" y="63"/>
                  <a:pt x="747" y="63"/>
                </a:cubicBezTo>
                <a:cubicBezTo>
                  <a:pt x="747" y="64"/>
                  <a:pt x="747" y="66"/>
                  <a:pt x="747" y="67"/>
                </a:cubicBezTo>
                <a:cubicBezTo>
                  <a:pt x="747" y="68"/>
                  <a:pt x="747" y="69"/>
                  <a:pt x="747" y="69"/>
                </a:cubicBezTo>
                <a:cubicBezTo>
                  <a:pt x="747" y="71"/>
                  <a:pt x="747" y="72"/>
                  <a:pt x="747" y="74"/>
                </a:cubicBezTo>
                <a:cubicBezTo>
                  <a:pt x="747" y="74"/>
                  <a:pt x="747" y="75"/>
                  <a:pt x="747" y="75"/>
                </a:cubicBezTo>
                <a:cubicBezTo>
                  <a:pt x="748" y="75"/>
                  <a:pt x="747" y="76"/>
                  <a:pt x="748" y="77"/>
                </a:cubicBezTo>
                <a:cubicBezTo>
                  <a:pt x="748" y="77"/>
                  <a:pt x="748" y="77"/>
                  <a:pt x="748" y="77"/>
                </a:cubicBezTo>
                <a:cubicBezTo>
                  <a:pt x="748" y="78"/>
                  <a:pt x="748" y="78"/>
                  <a:pt x="748" y="79"/>
                </a:cubicBezTo>
                <a:cubicBezTo>
                  <a:pt x="748" y="79"/>
                  <a:pt x="748" y="79"/>
                  <a:pt x="748" y="79"/>
                </a:cubicBezTo>
                <a:cubicBezTo>
                  <a:pt x="748" y="79"/>
                  <a:pt x="748" y="79"/>
                  <a:pt x="748" y="79"/>
                </a:cubicBezTo>
                <a:cubicBezTo>
                  <a:pt x="748" y="79"/>
                  <a:pt x="748" y="80"/>
                  <a:pt x="748" y="80"/>
                </a:cubicBezTo>
                <a:cubicBezTo>
                  <a:pt x="748" y="80"/>
                  <a:pt x="748" y="80"/>
                  <a:pt x="748" y="81"/>
                </a:cubicBezTo>
                <a:cubicBezTo>
                  <a:pt x="749" y="81"/>
                  <a:pt x="748" y="81"/>
                  <a:pt x="749" y="82"/>
                </a:cubicBezTo>
                <a:cubicBezTo>
                  <a:pt x="749" y="82"/>
                  <a:pt x="749" y="82"/>
                  <a:pt x="749" y="82"/>
                </a:cubicBezTo>
                <a:cubicBezTo>
                  <a:pt x="749" y="82"/>
                  <a:pt x="749" y="83"/>
                  <a:pt x="749" y="83"/>
                </a:cubicBezTo>
                <a:close/>
                <a:moveTo>
                  <a:pt x="1231" y="92"/>
                </a:moveTo>
                <a:cubicBezTo>
                  <a:pt x="1231" y="92"/>
                  <a:pt x="1231" y="92"/>
                  <a:pt x="1231" y="92"/>
                </a:cubicBezTo>
                <a:cubicBezTo>
                  <a:pt x="1231" y="92"/>
                  <a:pt x="1230" y="92"/>
                  <a:pt x="1230" y="92"/>
                </a:cubicBezTo>
                <a:cubicBezTo>
                  <a:pt x="1230" y="92"/>
                  <a:pt x="1230" y="92"/>
                  <a:pt x="1230" y="92"/>
                </a:cubicBezTo>
                <a:cubicBezTo>
                  <a:pt x="1230" y="92"/>
                  <a:pt x="1230" y="92"/>
                  <a:pt x="1230" y="92"/>
                </a:cubicBezTo>
                <a:cubicBezTo>
                  <a:pt x="1230" y="92"/>
                  <a:pt x="1229" y="92"/>
                  <a:pt x="1229" y="91"/>
                </a:cubicBezTo>
                <a:cubicBezTo>
                  <a:pt x="1229" y="91"/>
                  <a:pt x="1229" y="91"/>
                  <a:pt x="1229" y="91"/>
                </a:cubicBezTo>
                <a:cubicBezTo>
                  <a:pt x="1229" y="91"/>
                  <a:pt x="1229" y="91"/>
                  <a:pt x="1229" y="91"/>
                </a:cubicBezTo>
                <a:cubicBezTo>
                  <a:pt x="1229" y="91"/>
                  <a:pt x="1229" y="91"/>
                  <a:pt x="1229" y="91"/>
                </a:cubicBezTo>
                <a:cubicBezTo>
                  <a:pt x="1229" y="91"/>
                  <a:pt x="1228" y="91"/>
                  <a:pt x="1228" y="91"/>
                </a:cubicBezTo>
                <a:cubicBezTo>
                  <a:pt x="1228" y="91"/>
                  <a:pt x="1228" y="91"/>
                  <a:pt x="1228" y="91"/>
                </a:cubicBezTo>
                <a:cubicBezTo>
                  <a:pt x="1228" y="91"/>
                  <a:pt x="1228" y="91"/>
                  <a:pt x="1227" y="90"/>
                </a:cubicBezTo>
                <a:cubicBezTo>
                  <a:pt x="1227" y="90"/>
                  <a:pt x="1227" y="90"/>
                  <a:pt x="1227" y="90"/>
                </a:cubicBezTo>
                <a:cubicBezTo>
                  <a:pt x="1227" y="90"/>
                  <a:pt x="1227" y="90"/>
                  <a:pt x="1227" y="90"/>
                </a:cubicBezTo>
                <a:cubicBezTo>
                  <a:pt x="1227" y="90"/>
                  <a:pt x="1227" y="90"/>
                  <a:pt x="1227" y="90"/>
                </a:cubicBezTo>
                <a:cubicBezTo>
                  <a:pt x="1227" y="90"/>
                  <a:pt x="1226" y="90"/>
                  <a:pt x="1226" y="89"/>
                </a:cubicBezTo>
                <a:cubicBezTo>
                  <a:pt x="1226" y="89"/>
                  <a:pt x="1226" y="89"/>
                  <a:pt x="1226" y="89"/>
                </a:cubicBezTo>
                <a:cubicBezTo>
                  <a:pt x="1226" y="89"/>
                  <a:pt x="1226" y="89"/>
                  <a:pt x="1226" y="89"/>
                </a:cubicBezTo>
                <a:cubicBezTo>
                  <a:pt x="1226" y="89"/>
                  <a:pt x="1226" y="89"/>
                  <a:pt x="1226" y="89"/>
                </a:cubicBezTo>
                <a:cubicBezTo>
                  <a:pt x="1225" y="89"/>
                  <a:pt x="1225" y="89"/>
                  <a:pt x="1225" y="89"/>
                </a:cubicBezTo>
                <a:cubicBezTo>
                  <a:pt x="1225" y="89"/>
                  <a:pt x="1225" y="89"/>
                  <a:pt x="1225" y="89"/>
                </a:cubicBezTo>
                <a:cubicBezTo>
                  <a:pt x="1225" y="89"/>
                  <a:pt x="1225" y="88"/>
                  <a:pt x="1225" y="88"/>
                </a:cubicBezTo>
                <a:cubicBezTo>
                  <a:pt x="1225" y="88"/>
                  <a:pt x="1225" y="88"/>
                  <a:pt x="1225" y="88"/>
                </a:cubicBezTo>
                <a:cubicBezTo>
                  <a:pt x="1225" y="88"/>
                  <a:pt x="1225" y="88"/>
                  <a:pt x="1224" y="88"/>
                </a:cubicBezTo>
                <a:cubicBezTo>
                  <a:pt x="1225" y="88"/>
                  <a:pt x="1225" y="88"/>
                  <a:pt x="1225" y="88"/>
                </a:cubicBezTo>
                <a:cubicBezTo>
                  <a:pt x="1224" y="88"/>
                  <a:pt x="1224" y="88"/>
                  <a:pt x="1224" y="88"/>
                </a:cubicBezTo>
                <a:cubicBezTo>
                  <a:pt x="1224" y="88"/>
                  <a:pt x="1224" y="88"/>
                  <a:pt x="1224" y="88"/>
                </a:cubicBezTo>
                <a:cubicBezTo>
                  <a:pt x="1224" y="87"/>
                  <a:pt x="1224" y="87"/>
                  <a:pt x="1224" y="87"/>
                </a:cubicBezTo>
                <a:cubicBezTo>
                  <a:pt x="1224" y="87"/>
                  <a:pt x="1224" y="87"/>
                  <a:pt x="1224" y="87"/>
                </a:cubicBezTo>
                <a:cubicBezTo>
                  <a:pt x="1224" y="87"/>
                  <a:pt x="1224" y="87"/>
                  <a:pt x="1224" y="87"/>
                </a:cubicBezTo>
                <a:cubicBezTo>
                  <a:pt x="1224" y="87"/>
                  <a:pt x="1224" y="87"/>
                  <a:pt x="1224" y="87"/>
                </a:cubicBezTo>
                <a:cubicBezTo>
                  <a:pt x="1223" y="87"/>
                  <a:pt x="1223" y="86"/>
                  <a:pt x="1223" y="86"/>
                </a:cubicBezTo>
                <a:cubicBezTo>
                  <a:pt x="1223" y="86"/>
                  <a:pt x="1223" y="86"/>
                  <a:pt x="1223" y="86"/>
                </a:cubicBezTo>
                <a:cubicBezTo>
                  <a:pt x="1223" y="86"/>
                  <a:pt x="1223" y="86"/>
                  <a:pt x="1222" y="86"/>
                </a:cubicBezTo>
                <a:cubicBezTo>
                  <a:pt x="1222" y="86"/>
                  <a:pt x="1222" y="86"/>
                  <a:pt x="1222" y="86"/>
                </a:cubicBezTo>
                <a:cubicBezTo>
                  <a:pt x="1222" y="85"/>
                  <a:pt x="1222" y="85"/>
                  <a:pt x="1222" y="85"/>
                </a:cubicBezTo>
                <a:cubicBezTo>
                  <a:pt x="1222" y="85"/>
                  <a:pt x="1222" y="85"/>
                  <a:pt x="1222" y="85"/>
                </a:cubicBezTo>
                <a:cubicBezTo>
                  <a:pt x="1222" y="85"/>
                  <a:pt x="1222" y="85"/>
                  <a:pt x="1222" y="84"/>
                </a:cubicBezTo>
                <a:cubicBezTo>
                  <a:pt x="1222" y="84"/>
                  <a:pt x="1222" y="84"/>
                  <a:pt x="1222" y="84"/>
                </a:cubicBezTo>
                <a:cubicBezTo>
                  <a:pt x="1222" y="84"/>
                  <a:pt x="1222" y="84"/>
                  <a:pt x="1221" y="84"/>
                </a:cubicBezTo>
                <a:cubicBezTo>
                  <a:pt x="1221" y="84"/>
                  <a:pt x="1221" y="84"/>
                  <a:pt x="1221" y="84"/>
                </a:cubicBezTo>
                <a:cubicBezTo>
                  <a:pt x="1221" y="84"/>
                  <a:pt x="1221" y="83"/>
                  <a:pt x="1221" y="83"/>
                </a:cubicBezTo>
                <a:cubicBezTo>
                  <a:pt x="1221" y="83"/>
                  <a:pt x="1221" y="83"/>
                  <a:pt x="1221" y="83"/>
                </a:cubicBezTo>
                <a:cubicBezTo>
                  <a:pt x="1221" y="83"/>
                  <a:pt x="1221" y="83"/>
                  <a:pt x="1221" y="82"/>
                </a:cubicBezTo>
                <a:cubicBezTo>
                  <a:pt x="1221" y="82"/>
                  <a:pt x="1221" y="82"/>
                  <a:pt x="1221" y="82"/>
                </a:cubicBezTo>
                <a:cubicBezTo>
                  <a:pt x="1221" y="82"/>
                  <a:pt x="1221" y="82"/>
                  <a:pt x="1220" y="82"/>
                </a:cubicBezTo>
                <a:cubicBezTo>
                  <a:pt x="1220" y="82"/>
                  <a:pt x="1220" y="82"/>
                  <a:pt x="1220" y="81"/>
                </a:cubicBezTo>
                <a:cubicBezTo>
                  <a:pt x="1220" y="81"/>
                  <a:pt x="1220" y="81"/>
                  <a:pt x="1220" y="81"/>
                </a:cubicBezTo>
                <a:cubicBezTo>
                  <a:pt x="1220" y="81"/>
                  <a:pt x="1220" y="81"/>
                  <a:pt x="1220" y="81"/>
                </a:cubicBezTo>
                <a:cubicBezTo>
                  <a:pt x="1220" y="80"/>
                  <a:pt x="1220" y="80"/>
                  <a:pt x="1220" y="80"/>
                </a:cubicBezTo>
                <a:cubicBezTo>
                  <a:pt x="1220" y="80"/>
                  <a:pt x="1220" y="80"/>
                  <a:pt x="1220" y="80"/>
                </a:cubicBezTo>
                <a:cubicBezTo>
                  <a:pt x="1220" y="80"/>
                  <a:pt x="1220" y="80"/>
                  <a:pt x="1220" y="80"/>
                </a:cubicBezTo>
                <a:cubicBezTo>
                  <a:pt x="1220" y="79"/>
                  <a:pt x="1220" y="79"/>
                  <a:pt x="1220" y="79"/>
                </a:cubicBezTo>
                <a:cubicBezTo>
                  <a:pt x="1219" y="79"/>
                  <a:pt x="1220" y="79"/>
                  <a:pt x="1219" y="78"/>
                </a:cubicBezTo>
                <a:cubicBezTo>
                  <a:pt x="1219" y="78"/>
                  <a:pt x="1219" y="78"/>
                  <a:pt x="1219" y="78"/>
                </a:cubicBezTo>
                <a:cubicBezTo>
                  <a:pt x="1219" y="78"/>
                  <a:pt x="1219" y="77"/>
                  <a:pt x="1219" y="77"/>
                </a:cubicBezTo>
                <a:cubicBezTo>
                  <a:pt x="1219" y="77"/>
                  <a:pt x="1219" y="77"/>
                  <a:pt x="1219" y="77"/>
                </a:cubicBezTo>
                <a:cubicBezTo>
                  <a:pt x="1219" y="76"/>
                  <a:pt x="1219" y="75"/>
                  <a:pt x="1219" y="75"/>
                </a:cubicBezTo>
                <a:cubicBezTo>
                  <a:pt x="1219" y="74"/>
                  <a:pt x="1218" y="74"/>
                  <a:pt x="1219" y="74"/>
                </a:cubicBezTo>
                <a:cubicBezTo>
                  <a:pt x="1218" y="71"/>
                  <a:pt x="1218" y="71"/>
                  <a:pt x="1221" y="71"/>
                </a:cubicBezTo>
                <a:cubicBezTo>
                  <a:pt x="1235" y="71"/>
                  <a:pt x="1250" y="71"/>
                  <a:pt x="1264" y="71"/>
                </a:cubicBezTo>
                <a:cubicBezTo>
                  <a:pt x="1264" y="71"/>
                  <a:pt x="1264" y="71"/>
                  <a:pt x="1265" y="71"/>
                </a:cubicBezTo>
                <a:cubicBezTo>
                  <a:pt x="1266" y="71"/>
                  <a:pt x="1266" y="70"/>
                  <a:pt x="1266" y="70"/>
                </a:cubicBezTo>
                <a:cubicBezTo>
                  <a:pt x="1266" y="67"/>
                  <a:pt x="1266" y="64"/>
                  <a:pt x="1266" y="61"/>
                </a:cubicBezTo>
                <a:cubicBezTo>
                  <a:pt x="1266" y="61"/>
                  <a:pt x="1265" y="60"/>
                  <a:pt x="1266" y="60"/>
                </a:cubicBezTo>
                <a:cubicBezTo>
                  <a:pt x="1265" y="59"/>
                  <a:pt x="1266" y="58"/>
                  <a:pt x="1265" y="58"/>
                </a:cubicBezTo>
                <a:cubicBezTo>
                  <a:pt x="1265" y="57"/>
                  <a:pt x="1265" y="57"/>
                  <a:pt x="1265" y="57"/>
                </a:cubicBezTo>
                <a:cubicBezTo>
                  <a:pt x="1265" y="57"/>
                  <a:pt x="1265" y="56"/>
                  <a:pt x="1265" y="56"/>
                </a:cubicBezTo>
                <a:cubicBezTo>
                  <a:pt x="1265" y="55"/>
                  <a:pt x="1265" y="55"/>
                  <a:pt x="1265" y="55"/>
                </a:cubicBezTo>
                <a:cubicBezTo>
                  <a:pt x="1265" y="55"/>
                  <a:pt x="1265" y="54"/>
                  <a:pt x="1265" y="54"/>
                </a:cubicBezTo>
                <a:cubicBezTo>
                  <a:pt x="1265" y="54"/>
                  <a:pt x="1264" y="54"/>
                  <a:pt x="1265" y="54"/>
                </a:cubicBezTo>
                <a:cubicBezTo>
                  <a:pt x="1264" y="53"/>
                  <a:pt x="1265" y="53"/>
                  <a:pt x="1264" y="52"/>
                </a:cubicBezTo>
                <a:cubicBezTo>
                  <a:pt x="1264" y="52"/>
                  <a:pt x="1264" y="52"/>
                  <a:pt x="1264" y="52"/>
                </a:cubicBezTo>
                <a:cubicBezTo>
                  <a:pt x="1264" y="52"/>
                  <a:pt x="1264" y="51"/>
                  <a:pt x="1264" y="51"/>
                </a:cubicBezTo>
                <a:cubicBezTo>
                  <a:pt x="1264" y="51"/>
                  <a:pt x="1264" y="51"/>
                  <a:pt x="1264" y="51"/>
                </a:cubicBezTo>
                <a:cubicBezTo>
                  <a:pt x="1264" y="51"/>
                  <a:pt x="1264" y="50"/>
                  <a:pt x="1264" y="50"/>
                </a:cubicBezTo>
                <a:cubicBezTo>
                  <a:pt x="1264" y="50"/>
                  <a:pt x="1264" y="50"/>
                  <a:pt x="1264" y="50"/>
                </a:cubicBezTo>
                <a:cubicBezTo>
                  <a:pt x="1263" y="50"/>
                  <a:pt x="1264" y="49"/>
                  <a:pt x="1263" y="49"/>
                </a:cubicBezTo>
                <a:cubicBezTo>
                  <a:pt x="1263" y="49"/>
                  <a:pt x="1263" y="49"/>
                  <a:pt x="1263" y="49"/>
                </a:cubicBezTo>
                <a:cubicBezTo>
                  <a:pt x="1263" y="49"/>
                  <a:pt x="1263" y="48"/>
                  <a:pt x="1263" y="48"/>
                </a:cubicBezTo>
                <a:cubicBezTo>
                  <a:pt x="1263" y="48"/>
                  <a:pt x="1263" y="48"/>
                  <a:pt x="1263" y="48"/>
                </a:cubicBezTo>
                <a:cubicBezTo>
                  <a:pt x="1263" y="48"/>
                  <a:pt x="1263" y="48"/>
                  <a:pt x="1263" y="48"/>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6"/>
                  <a:pt x="1262" y="46"/>
                  <a:pt x="1262" y="46"/>
                </a:cubicBezTo>
                <a:cubicBezTo>
                  <a:pt x="1262" y="46"/>
                  <a:pt x="1262" y="46"/>
                  <a:pt x="1262" y="46"/>
                </a:cubicBezTo>
                <a:cubicBezTo>
                  <a:pt x="1262" y="46"/>
                  <a:pt x="1262" y="46"/>
                  <a:pt x="1262" y="46"/>
                </a:cubicBezTo>
                <a:cubicBezTo>
                  <a:pt x="1262" y="46"/>
                  <a:pt x="1262" y="46"/>
                  <a:pt x="1261" y="45"/>
                </a:cubicBezTo>
                <a:cubicBezTo>
                  <a:pt x="1261" y="45"/>
                  <a:pt x="1261" y="45"/>
                  <a:pt x="1261" y="45"/>
                </a:cubicBezTo>
                <a:cubicBezTo>
                  <a:pt x="1261" y="45"/>
                  <a:pt x="1261" y="45"/>
                  <a:pt x="1261" y="45"/>
                </a:cubicBezTo>
                <a:cubicBezTo>
                  <a:pt x="1261" y="45"/>
                  <a:pt x="1261" y="45"/>
                  <a:pt x="1261" y="45"/>
                </a:cubicBezTo>
                <a:cubicBezTo>
                  <a:pt x="1261" y="45"/>
                  <a:pt x="1261" y="44"/>
                  <a:pt x="1261" y="44"/>
                </a:cubicBezTo>
                <a:cubicBezTo>
                  <a:pt x="1261" y="44"/>
                  <a:pt x="1261" y="44"/>
                  <a:pt x="1261" y="44"/>
                </a:cubicBezTo>
                <a:cubicBezTo>
                  <a:pt x="1261" y="44"/>
                  <a:pt x="1261" y="44"/>
                  <a:pt x="1260" y="44"/>
                </a:cubicBezTo>
                <a:cubicBezTo>
                  <a:pt x="1260" y="44"/>
                  <a:pt x="1260" y="44"/>
                  <a:pt x="1260" y="44"/>
                </a:cubicBezTo>
                <a:cubicBezTo>
                  <a:pt x="1260" y="44"/>
                  <a:pt x="1260" y="43"/>
                  <a:pt x="1260" y="43"/>
                </a:cubicBezTo>
                <a:cubicBezTo>
                  <a:pt x="1260" y="43"/>
                  <a:pt x="1260" y="43"/>
                  <a:pt x="1260" y="43"/>
                </a:cubicBezTo>
                <a:cubicBezTo>
                  <a:pt x="1260" y="43"/>
                  <a:pt x="1260" y="43"/>
                  <a:pt x="1260" y="43"/>
                </a:cubicBezTo>
                <a:cubicBezTo>
                  <a:pt x="1260" y="43"/>
                  <a:pt x="1260" y="43"/>
                  <a:pt x="1260" y="43"/>
                </a:cubicBezTo>
                <a:cubicBezTo>
                  <a:pt x="1259" y="42"/>
                  <a:pt x="1259" y="42"/>
                  <a:pt x="1259" y="42"/>
                </a:cubicBezTo>
                <a:cubicBezTo>
                  <a:pt x="1259" y="42"/>
                  <a:pt x="1259" y="42"/>
                  <a:pt x="1259" y="42"/>
                </a:cubicBezTo>
                <a:cubicBezTo>
                  <a:pt x="1259" y="42"/>
                  <a:pt x="1259" y="41"/>
                  <a:pt x="1259" y="41"/>
                </a:cubicBezTo>
                <a:cubicBezTo>
                  <a:pt x="1259" y="41"/>
                  <a:pt x="1259" y="41"/>
                  <a:pt x="1259" y="41"/>
                </a:cubicBezTo>
                <a:cubicBezTo>
                  <a:pt x="1259" y="41"/>
                  <a:pt x="1258" y="41"/>
                  <a:pt x="1258" y="41"/>
                </a:cubicBezTo>
                <a:cubicBezTo>
                  <a:pt x="1258" y="41"/>
                  <a:pt x="1258" y="41"/>
                  <a:pt x="1258" y="41"/>
                </a:cubicBezTo>
                <a:cubicBezTo>
                  <a:pt x="1258" y="41"/>
                  <a:pt x="1258" y="41"/>
                  <a:pt x="1258" y="41"/>
                </a:cubicBezTo>
                <a:cubicBezTo>
                  <a:pt x="1258" y="41"/>
                  <a:pt x="1258" y="41"/>
                  <a:pt x="1258" y="41"/>
                </a:cubicBezTo>
                <a:cubicBezTo>
                  <a:pt x="1257" y="40"/>
                  <a:pt x="1257" y="39"/>
                  <a:pt x="1256" y="39"/>
                </a:cubicBezTo>
                <a:cubicBezTo>
                  <a:pt x="1256" y="39"/>
                  <a:pt x="1256" y="39"/>
                  <a:pt x="1256" y="39"/>
                </a:cubicBezTo>
                <a:cubicBezTo>
                  <a:pt x="1256" y="39"/>
                  <a:pt x="1256" y="39"/>
                  <a:pt x="1256" y="39"/>
                </a:cubicBezTo>
                <a:cubicBezTo>
                  <a:pt x="1256" y="39"/>
                  <a:pt x="1256" y="39"/>
                  <a:pt x="1256" y="39"/>
                </a:cubicBezTo>
                <a:cubicBezTo>
                  <a:pt x="1256" y="38"/>
                  <a:pt x="1256" y="38"/>
                  <a:pt x="1255" y="38"/>
                </a:cubicBezTo>
                <a:cubicBezTo>
                  <a:pt x="1256" y="38"/>
                  <a:pt x="1256" y="38"/>
                  <a:pt x="1256" y="38"/>
                </a:cubicBezTo>
                <a:cubicBezTo>
                  <a:pt x="1255" y="38"/>
                  <a:pt x="1255" y="38"/>
                  <a:pt x="1255" y="38"/>
                </a:cubicBezTo>
                <a:cubicBezTo>
                  <a:pt x="1255" y="38"/>
                  <a:pt x="1255" y="38"/>
                  <a:pt x="1255" y="38"/>
                </a:cubicBezTo>
                <a:cubicBezTo>
                  <a:pt x="1255" y="38"/>
                  <a:pt x="1255" y="38"/>
                  <a:pt x="1255" y="37"/>
                </a:cubicBezTo>
                <a:cubicBezTo>
                  <a:pt x="1255" y="37"/>
                  <a:pt x="1255" y="37"/>
                  <a:pt x="1255" y="37"/>
                </a:cubicBezTo>
                <a:cubicBezTo>
                  <a:pt x="1254" y="37"/>
                  <a:pt x="1254" y="37"/>
                  <a:pt x="1254" y="37"/>
                </a:cubicBezTo>
                <a:cubicBezTo>
                  <a:pt x="1254" y="37"/>
                  <a:pt x="1254" y="37"/>
                  <a:pt x="1254" y="37"/>
                </a:cubicBezTo>
                <a:cubicBezTo>
                  <a:pt x="1254" y="37"/>
                  <a:pt x="1254" y="37"/>
                  <a:pt x="1254" y="37"/>
                </a:cubicBezTo>
                <a:cubicBezTo>
                  <a:pt x="1254" y="37"/>
                  <a:pt x="1254" y="37"/>
                  <a:pt x="1254" y="37"/>
                </a:cubicBezTo>
                <a:cubicBezTo>
                  <a:pt x="1254" y="37"/>
                  <a:pt x="1253" y="37"/>
                  <a:pt x="1253" y="36"/>
                </a:cubicBezTo>
                <a:cubicBezTo>
                  <a:pt x="1253" y="36"/>
                  <a:pt x="1253" y="36"/>
                  <a:pt x="1253" y="36"/>
                </a:cubicBezTo>
                <a:cubicBezTo>
                  <a:pt x="1253" y="36"/>
                  <a:pt x="1253" y="36"/>
                  <a:pt x="1252" y="36"/>
                </a:cubicBezTo>
                <a:cubicBezTo>
                  <a:pt x="1252" y="36"/>
                  <a:pt x="1252" y="36"/>
                  <a:pt x="1252" y="36"/>
                </a:cubicBezTo>
                <a:cubicBezTo>
                  <a:pt x="1252" y="36"/>
                  <a:pt x="1252" y="36"/>
                  <a:pt x="1252" y="36"/>
                </a:cubicBezTo>
                <a:cubicBezTo>
                  <a:pt x="1252" y="36"/>
                  <a:pt x="1252" y="36"/>
                  <a:pt x="1252" y="36"/>
                </a:cubicBezTo>
                <a:cubicBezTo>
                  <a:pt x="1252" y="35"/>
                  <a:pt x="1252" y="36"/>
                  <a:pt x="1251" y="35"/>
                </a:cubicBezTo>
                <a:cubicBezTo>
                  <a:pt x="1251" y="35"/>
                  <a:pt x="1251" y="35"/>
                  <a:pt x="1251" y="35"/>
                </a:cubicBezTo>
                <a:cubicBezTo>
                  <a:pt x="1251" y="35"/>
                  <a:pt x="1251" y="35"/>
                  <a:pt x="1251" y="35"/>
                </a:cubicBezTo>
                <a:cubicBezTo>
                  <a:pt x="1250" y="35"/>
                  <a:pt x="1250" y="35"/>
                  <a:pt x="1250" y="35"/>
                </a:cubicBezTo>
                <a:cubicBezTo>
                  <a:pt x="1250" y="35"/>
                  <a:pt x="1250" y="35"/>
                  <a:pt x="1250" y="35"/>
                </a:cubicBezTo>
                <a:cubicBezTo>
                  <a:pt x="1250" y="35"/>
                  <a:pt x="1250" y="35"/>
                  <a:pt x="1250" y="35"/>
                </a:cubicBezTo>
                <a:cubicBezTo>
                  <a:pt x="1249" y="34"/>
                  <a:pt x="1249" y="35"/>
                  <a:pt x="1249" y="34"/>
                </a:cubicBezTo>
                <a:cubicBezTo>
                  <a:pt x="1249" y="34"/>
                  <a:pt x="1249" y="34"/>
                  <a:pt x="1249" y="34"/>
                </a:cubicBezTo>
                <a:cubicBezTo>
                  <a:pt x="1249" y="34"/>
                  <a:pt x="1248" y="34"/>
                  <a:pt x="1248" y="34"/>
                </a:cubicBezTo>
                <a:cubicBezTo>
                  <a:pt x="1248" y="34"/>
                  <a:pt x="1248" y="34"/>
                  <a:pt x="1248" y="34"/>
                </a:cubicBezTo>
                <a:cubicBezTo>
                  <a:pt x="1248" y="34"/>
                  <a:pt x="1247" y="34"/>
                  <a:pt x="1247" y="34"/>
                </a:cubicBezTo>
                <a:cubicBezTo>
                  <a:pt x="1247" y="34"/>
                  <a:pt x="1247" y="34"/>
                  <a:pt x="1246" y="34"/>
                </a:cubicBezTo>
                <a:cubicBezTo>
                  <a:pt x="1246" y="33"/>
                  <a:pt x="1246" y="34"/>
                  <a:pt x="1245" y="33"/>
                </a:cubicBezTo>
                <a:cubicBezTo>
                  <a:pt x="1245" y="33"/>
                  <a:pt x="1245" y="33"/>
                  <a:pt x="1245" y="33"/>
                </a:cubicBezTo>
                <a:cubicBezTo>
                  <a:pt x="1245" y="33"/>
                  <a:pt x="1244" y="33"/>
                  <a:pt x="1244" y="33"/>
                </a:cubicBezTo>
                <a:cubicBezTo>
                  <a:pt x="1243" y="33"/>
                  <a:pt x="1243" y="33"/>
                  <a:pt x="1243" y="33"/>
                </a:cubicBezTo>
                <a:cubicBezTo>
                  <a:pt x="1242" y="33"/>
                  <a:pt x="1241" y="33"/>
                  <a:pt x="1241" y="33"/>
                </a:cubicBezTo>
                <a:cubicBezTo>
                  <a:pt x="1239" y="33"/>
                  <a:pt x="1237" y="33"/>
                  <a:pt x="1236" y="33"/>
                </a:cubicBezTo>
                <a:cubicBezTo>
                  <a:pt x="1235" y="33"/>
                  <a:pt x="1234" y="33"/>
                  <a:pt x="1233" y="33"/>
                </a:cubicBezTo>
                <a:cubicBezTo>
                  <a:pt x="1233" y="33"/>
                  <a:pt x="1233" y="33"/>
                  <a:pt x="1233" y="33"/>
                </a:cubicBezTo>
                <a:cubicBezTo>
                  <a:pt x="1232" y="33"/>
                  <a:pt x="1232" y="33"/>
                  <a:pt x="1231" y="33"/>
                </a:cubicBezTo>
                <a:cubicBezTo>
                  <a:pt x="1231" y="33"/>
                  <a:pt x="1231" y="33"/>
                  <a:pt x="1231" y="33"/>
                </a:cubicBezTo>
                <a:cubicBezTo>
                  <a:pt x="1231" y="33"/>
                  <a:pt x="1231" y="33"/>
                  <a:pt x="1231" y="33"/>
                </a:cubicBezTo>
                <a:cubicBezTo>
                  <a:pt x="1231" y="34"/>
                  <a:pt x="1230" y="33"/>
                  <a:pt x="1230" y="34"/>
                </a:cubicBezTo>
                <a:cubicBezTo>
                  <a:pt x="1230" y="34"/>
                  <a:pt x="1230" y="34"/>
                  <a:pt x="1230" y="34"/>
                </a:cubicBezTo>
                <a:cubicBezTo>
                  <a:pt x="1230" y="34"/>
                  <a:pt x="1229" y="34"/>
                  <a:pt x="1229" y="34"/>
                </a:cubicBezTo>
                <a:cubicBezTo>
                  <a:pt x="1229" y="34"/>
                  <a:pt x="1229" y="34"/>
                  <a:pt x="1229" y="34"/>
                </a:cubicBezTo>
                <a:cubicBezTo>
                  <a:pt x="1229" y="34"/>
                  <a:pt x="1229" y="34"/>
                  <a:pt x="1229" y="34"/>
                </a:cubicBezTo>
                <a:cubicBezTo>
                  <a:pt x="1228" y="34"/>
                  <a:pt x="1228" y="34"/>
                  <a:pt x="1228" y="34"/>
                </a:cubicBezTo>
                <a:cubicBezTo>
                  <a:pt x="1228" y="34"/>
                  <a:pt x="1228" y="34"/>
                  <a:pt x="1228" y="34"/>
                </a:cubicBezTo>
                <a:cubicBezTo>
                  <a:pt x="1227" y="35"/>
                  <a:pt x="1227" y="34"/>
                  <a:pt x="1227" y="35"/>
                </a:cubicBezTo>
                <a:cubicBezTo>
                  <a:pt x="1227" y="35"/>
                  <a:pt x="1227" y="35"/>
                  <a:pt x="1227" y="35"/>
                </a:cubicBezTo>
                <a:cubicBezTo>
                  <a:pt x="1226" y="35"/>
                  <a:pt x="1226" y="35"/>
                  <a:pt x="1226" y="35"/>
                </a:cubicBezTo>
                <a:cubicBezTo>
                  <a:pt x="1226" y="35"/>
                  <a:pt x="1226" y="35"/>
                  <a:pt x="1226" y="35"/>
                </a:cubicBezTo>
                <a:cubicBezTo>
                  <a:pt x="1226" y="35"/>
                  <a:pt x="1225" y="35"/>
                  <a:pt x="1225" y="35"/>
                </a:cubicBezTo>
                <a:cubicBezTo>
                  <a:pt x="1225" y="35"/>
                  <a:pt x="1225" y="35"/>
                  <a:pt x="1225" y="35"/>
                </a:cubicBezTo>
                <a:cubicBezTo>
                  <a:pt x="1225" y="36"/>
                  <a:pt x="1225" y="36"/>
                  <a:pt x="1225" y="36"/>
                </a:cubicBezTo>
                <a:cubicBezTo>
                  <a:pt x="1225" y="36"/>
                  <a:pt x="1225" y="36"/>
                  <a:pt x="1225" y="36"/>
                </a:cubicBezTo>
                <a:cubicBezTo>
                  <a:pt x="1224" y="36"/>
                  <a:pt x="1224" y="36"/>
                  <a:pt x="1224" y="36"/>
                </a:cubicBezTo>
                <a:cubicBezTo>
                  <a:pt x="1224" y="36"/>
                  <a:pt x="1224" y="36"/>
                  <a:pt x="1224" y="36"/>
                </a:cubicBezTo>
                <a:cubicBezTo>
                  <a:pt x="1224" y="36"/>
                  <a:pt x="1223" y="36"/>
                  <a:pt x="1223" y="36"/>
                </a:cubicBezTo>
                <a:cubicBezTo>
                  <a:pt x="1223" y="36"/>
                  <a:pt x="1223" y="36"/>
                  <a:pt x="1223" y="36"/>
                </a:cubicBezTo>
                <a:cubicBezTo>
                  <a:pt x="1223" y="37"/>
                  <a:pt x="1223" y="37"/>
                  <a:pt x="1223" y="37"/>
                </a:cubicBezTo>
                <a:cubicBezTo>
                  <a:pt x="1223" y="37"/>
                  <a:pt x="1223" y="37"/>
                  <a:pt x="1223" y="37"/>
                </a:cubicBezTo>
                <a:cubicBezTo>
                  <a:pt x="1222" y="37"/>
                  <a:pt x="1222" y="37"/>
                  <a:pt x="1222" y="37"/>
                </a:cubicBezTo>
                <a:cubicBezTo>
                  <a:pt x="1222" y="37"/>
                  <a:pt x="1222" y="37"/>
                  <a:pt x="1222" y="37"/>
                </a:cubicBezTo>
                <a:cubicBezTo>
                  <a:pt x="1222" y="37"/>
                  <a:pt x="1222" y="37"/>
                  <a:pt x="1221" y="38"/>
                </a:cubicBezTo>
                <a:cubicBezTo>
                  <a:pt x="1222" y="38"/>
                  <a:pt x="1222" y="38"/>
                  <a:pt x="1222" y="38"/>
                </a:cubicBezTo>
                <a:cubicBezTo>
                  <a:pt x="1221" y="38"/>
                  <a:pt x="1221" y="38"/>
                  <a:pt x="1221" y="38"/>
                </a:cubicBezTo>
                <a:cubicBezTo>
                  <a:pt x="1221" y="38"/>
                  <a:pt x="1221" y="38"/>
                  <a:pt x="1221" y="38"/>
                </a:cubicBezTo>
                <a:cubicBezTo>
                  <a:pt x="1221" y="38"/>
                  <a:pt x="1220" y="38"/>
                  <a:pt x="1220" y="39"/>
                </a:cubicBezTo>
                <a:cubicBezTo>
                  <a:pt x="1220" y="39"/>
                  <a:pt x="1220" y="39"/>
                  <a:pt x="1220" y="39"/>
                </a:cubicBezTo>
                <a:cubicBezTo>
                  <a:pt x="1220" y="39"/>
                  <a:pt x="1220" y="39"/>
                  <a:pt x="1220" y="39"/>
                </a:cubicBezTo>
                <a:cubicBezTo>
                  <a:pt x="1220" y="39"/>
                  <a:pt x="1220" y="39"/>
                  <a:pt x="1220" y="39"/>
                </a:cubicBezTo>
                <a:cubicBezTo>
                  <a:pt x="1220" y="39"/>
                  <a:pt x="1219" y="39"/>
                  <a:pt x="1219" y="39"/>
                </a:cubicBezTo>
                <a:cubicBezTo>
                  <a:pt x="1219" y="39"/>
                  <a:pt x="1219" y="39"/>
                  <a:pt x="1219" y="39"/>
                </a:cubicBezTo>
                <a:cubicBezTo>
                  <a:pt x="1219" y="40"/>
                  <a:pt x="1219" y="40"/>
                  <a:pt x="1218" y="40"/>
                </a:cubicBezTo>
                <a:cubicBezTo>
                  <a:pt x="1218" y="40"/>
                  <a:pt x="1218" y="40"/>
                  <a:pt x="1218" y="40"/>
                </a:cubicBezTo>
                <a:cubicBezTo>
                  <a:pt x="1218" y="40"/>
                  <a:pt x="1218" y="40"/>
                  <a:pt x="1218" y="40"/>
                </a:cubicBezTo>
                <a:cubicBezTo>
                  <a:pt x="1218" y="40"/>
                  <a:pt x="1218" y="40"/>
                  <a:pt x="1218" y="40"/>
                </a:cubicBezTo>
                <a:cubicBezTo>
                  <a:pt x="1218" y="40"/>
                  <a:pt x="1218" y="40"/>
                  <a:pt x="1218" y="41"/>
                </a:cubicBezTo>
                <a:cubicBezTo>
                  <a:pt x="1218" y="41"/>
                  <a:pt x="1218" y="41"/>
                  <a:pt x="1218" y="41"/>
                </a:cubicBezTo>
                <a:cubicBezTo>
                  <a:pt x="1217" y="41"/>
                  <a:pt x="1217" y="41"/>
                  <a:pt x="1217" y="41"/>
                </a:cubicBezTo>
                <a:cubicBezTo>
                  <a:pt x="1217" y="41"/>
                  <a:pt x="1217" y="41"/>
                  <a:pt x="1217" y="41"/>
                </a:cubicBezTo>
                <a:cubicBezTo>
                  <a:pt x="1217" y="41"/>
                  <a:pt x="1217" y="41"/>
                  <a:pt x="1217" y="41"/>
                </a:cubicBezTo>
                <a:cubicBezTo>
                  <a:pt x="1217" y="41"/>
                  <a:pt x="1217" y="41"/>
                  <a:pt x="1217" y="41"/>
                </a:cubicBezTo>
                <a:cubicBezTo>
                  <a:pt x="1217" y="41"/>
                  <a:pt x="1217" y="42"/>
                  <a:pt x="1217" y="42"/>
                </a:cubicBezTo>
                <a:cubicBezTo>
                  <a:pt x="1217" y="42"/>
                  <a:pt x="1217" y="42"/>
                  <a:pt x="1217" y="42"/>
                </a:cubicBezTo>
                <a:cubicBezTo>
                  <a:pt x="1216" y="42"/>
                  <a:pt x="1216" y="42"/>
                  <a:pt x="1216" y="42"/>
                </a:cubicBezTo>
                <a:cubicBezTo>
                  <a:pt x="1216" y="42"/>
                  <a:pt x="1216" y="42"/>
                  <a:pt x="1216" y="42"/>
                </a:cubicBezTo>
                <a:cubicBezTo>
                  <a:pt x="1216" y="42"/>
                  <a:pt x="1216" y="42"/>
                  <a:pt x="1216" y="42"/>
                </a:cubicBezTo>
                <a:cubicBezTo>
                  <a:pt x="1216" y="42"/>
                  <a:pt x="1216" y="42"/>
                  <a:pt x="1216" y="42"/>
                </a:cubicBezTo>
                <a:cubicBezTo>
                  <a:pt x="1216" y="43"/>
                  <a:pt x="1215" y="43"/>
                  <a:pt x="1215" y="43"/>
                </a:cubicBezTo>
                <a:cubicBezTo>
                  <a:pt x="1215" y="43"/>
                  <a:pt x="1215" y="43"/>
                  <a:pt x="1215" y="43"/>
                </a:cubicBezTo>
                <a:cubicBezTo>
                  <a:pt x="1215" y="44"/>
                  <a:pt x="1215" y="44"/>
                  <a:pt x="1215" y="44"/>
                </a:cubicBezTo>
                <a:cubicBezTo>
                  <a:pt x="1215" y="44"/>
                  <a:pt x="1215" y="44"/>
                  <a:pt x="1215" y="44"/>
                </a:cubicBezTo>
                <a:cubicBezTo>
                  <a:pt x="1215" y="44"/>
                  <a:pt x="1215" y="44"/>
                  <a:pt x="1215" y="44"/>
                </a:cubicBezTo>
                <a:cubicBezTo>
                  <a:pt x="1215" y="44"/>
                  <a:pt x="1215" y="44"/>
                  <a:pt x="1215" y="44"/>
                </a:cubicBezTo>
                <a:cubicBezTo>
                  <a:pt x="1214" y="44"/>
                  <a:pt x="1214" y="45"/>
                  <a:pt x="1214" y="45"/>
                </a:cubicBezTo>
                <a:cubicBezTo>
                  <a:pt x="1214" y="45"/>
                  <a:pt x="1214" y="45"/>
                  <a:pt x="1214" y="45"/>
                </a:cubicBezTo>
                <a:cubicBezTo>
                  <a:pt x="1214" y="45"/>
                  <a:pt x="1214" y="45"/>
                  <a:pt x="1214" y="45"/>
                </a:cubicBezTo>
                <a:cubicBezTo>
                  <a:pt x="1214" y="45"/>
                  <a:pt x="1214" y="45"/>
                  <a:pt x="1214" y="45"/>
                </a:cubicBezTo>
                <a:cubicBezTo>
                  <a:pt x="1213" y="45"/>
                  <a:pt x="1213" y="46"/>
                  <a:pt x="1213" y="46"/>
                </a:cubicBezTo>
                <a:cubicBezTo>
                  <a:pt x="1213" y="46"/>
                  <a:pt x="1213" y="46"/>
                  <a:pt x="1213" y="46"/>
                </a:cubicBezTo>
                <a:cubicBezTo>
                  <a:pt x="1213" y="46"/>
                  <a:pt x="1213" y="47"/>
                  <a:pt x="1213" y="47"/>
                </a:cubicBezTo>
                <a:cubicBezTo>
                  <a:pt x="1213" y="47"/>
                  <a:pt x="1213" y="47"/>
                  <a:pt x="1213" y="47"/>
                </a:cubicBezTo>
                <a:cubicBezTo>
                  <a:pt x="1213" y="47"/>
                  <a:pt x="1212" y="47"/>
                  <a:pt x="1212" y="47"/>
                </a:cubicBezTo>
                <a:cubicBezTo>
                  <a:pt x="1212" y="47"/>
                  <a:pt x="1212" y="47"/>
                  <a:pt x="1212" y="47"/>
                </a:cubicBezTo>
                <a:cubicBezTo>
                  <a:pt x="1212" y="47"/>
                  <a:pt x="1212" y="48"/>
                  <a:pt x="1212" y="48"/>
                </a:cubicBezTo>
                <a:cubicBezTo>
                  <a:pt x="1212" y="48"/>
                  <a:pt x="1212" y="48"/>
                  <a:pt x="1212" y="48"/>
                </a:cubicBezTo>
                <a:cubicBezTo>
                  <a:pt x="1212" y="48"/>
                  <a:pt x="1212" y="48"/>
                  <a:pt x="1212" y="49"/>
                </a:cubicBezTo>
                <a:cubicBezTo>
                  <a:pt x="1212" y="49"/>
                  <a:pt x="1212" y="49"/>
                  <a:pt x="1212" y="49"/>
                </a:cubicBezTo>
                <a:cubicBezTo>
                  <a:pt x="1211" y="49"/>
                  <a:pt x="1212" y="49"/>
                  <a:pt x="1211" y="49"/>
                </a:cubicBezTo>
                <a:cubicBezTo>
                  <a:pt x="1211" y="49"/>
                  <a:pt x="1211" y="49"/>
                  <a:pt x="1211" y="49"/>
                </a:cubicBezTo>
                <a:cubicBezTo>
                  <a:pt x="1211" y="49"/>
                  <a:pt x="1211" y="50"/>
                  <a:pt x="1211" y="50"/>
                </a:cubicBezTo>
                <a:cubicBezTo>
                  <a:pt x="1211" y="50"/>
                  <a:pt x="1211" y="50"/>
                  <a:pt x="1211" y="50"/>
                </a:cubicBezTo>
                <a:cubicBezTo>
                  <a:pt x="1211" y="50"/>
                  <a:pt x="1211" y="51"/>
                  <a:pt x="1211" y="51"/>
                </a:cubicBezTo>
                <a:cubicBezTo>
                  <a:pt x="1211" y="51"/>
                  <a:pt x="1211" y="51"/>
                  <a:pt x="1211" y="51"/>
                </a:cubicBezTo>
                <a:cubicBezTo>
                  <a:pt x="1210" y="51"/>
                  <a:pt x="1210" y="51"/>
                  <a:pt x="1210" y="51"/>
                </a:cubicBezTo>
                <a:cubicBezTo>
                  <a:pt x="1210" y="51"/>
                  <a:pt x="1210" y="51"/>
                  <a:pt x="1210" y="51"/>
                </a:cubicBezTo>
                <a:cubicBezTo>
                  <a:pt x="1210" y="52"/>
                  <a:pt x="1210" y="52"/>
                  <a:pt x="1210" y="52"/>
                </a:cubicBezTo>
                <a:cubicBezTo>
                  <a:pt x="1210" y="52"/>
                  <a:pt x="1210" y="52"/>
                  <a:pt x="1210" y="52"/>
                </a:cubicBezTo>
                <a:cubicBezTo>
                  <a:pt x="1210" y="53"/>
                  <a:pt x="1210" y="53"/>
                  <a:pt x="1210" y="53"/>
                </a:cubicBezTo>
                <a:cubicBezTo>
                  <a:pt x="1210" y="53"/>
                  <a:pt x="1210" y="53"/>
                  <a:pt x="1210" y="53"/>
                </a:cubicBezTo>
                <a:cubicBezTo>
                  <a:pt x="1209" y="53"/>
                  <a:pt x="1209" y="54"/>
                  <a:pt x="1209" y="54"/>
                </a:cubicBezTo>
                <a:cubicBezTo>
                  <a:pt x="1209" y="54"/>
                  <a:pt x="1209" y="54"/>
                  <a:pt x="1209" y="54"/>
                </a:cubicBezTo>
                <a:cubicBezTo>
                  <a:pt x="1209" y="54"/>
                  <a:pt x="1209" y="54"/>
                  <a:pt x="1209" y="54"/>
                </a:cubicBezTo>
                <a:cubicBezTo>
                  <a:pt x="1209" y="54"/>
                  <a:pt x="1209" y="55"/>
                  <a:pt x="1209" y="55"/>
                </a:cubicBezTo>
                <a:cubicBezTo>
                  <a:pt x="1209" y="55"/>
                  <a:pt x="1209" y="55"/>
                  <a:pt x="1209" y="55"/>
                </a:cubicBezTo>
                <a:cubicBezTo>
                  <a:pt x="1209" y="55"/>
                  <a:pt x="1209" y="55"/>
                  <a:pt x="1209" y="55"/>
                </a:cubicBezTo>
                <a:cubicBezTo>
                  <a:pt x="1209" y="56"/>
                  <a:pt x="1209" y="56"/>
                  <a:pt x="1209" y="56"/>
                </a:cubicBezTo>
                <a:cubicBezTo>
                  <a:pt x="1209" y="56"/>
                  <a:pt x="1209" y="56"/>
                  <a:pt x="1209" y="56"/>
                </a:cubicBezTo>
                <a:cubicBezTo>
                  <a:pt x="1208" y="57"/>
                  <a:pt x="1208" y="57"/>
                  <a:pt x="1208" y="57"/>
                </a:cubicBezTo>
                <a:cubicBezTo>
                  <a:pt x="1208" y="58"/>
                  <a:pt x="1208" y="58"/>
                  <a:pt x="1208" y="58"/>
                </a:cubicBezTo>
                <a:cubicBezTo>
                  <a:pt x="1208" y="58"/>
                  <a:pt x="1208" y="58"/>
                  <a:pt x="1208" y="58"/>
                </a:cubicBezTo>
                <a:cubicBezTo>
                  <a:pt x="1208" y="58"/>
                  <a:pt x="1208" y="59"/>
                  <a:pt x="1208" y="59"/>
                </a:cubicBezTo>
                <a:cubicBezTo>
                  <a:pt x="1208" y="59"/>
                  <a:pt x="1208" y="59"/>
                  <a:pt x="1208" y="59"/>
                </a:cubicBezTo>
                <a:cubicBezTo>
                  <a:pt x="1208" y="60"/>
                  <a:pt x="1208" y="60"/>
                  <a:pt x="1208" y="61"/>
                </a:cubicBezTo>
                <a:cubicBezTo>
                  <a:pt x="1208" y="61"/>
                  <a:pt x="1208" y="61"/>
                  <a:pt x="1207" y="61"/>
                </a:cubicBezTo>
                <a:cubicBezTo>
                  <a:pt x="1207" y="62"/>
                  <a:pt x="1208" y="63"/>
                  <a:pt x="1207" y="63"/>
                </a:cubicBezTo>
                <a:cubicBezTo>
                  <a:pt x="1207" y="64"/>
                  <a:pt x="1207" y="64"/>
                  <a:pt x="1207" y="64"/>
                </a:cubicBezTo>
                <a:cubicBezTo>
                  <a:pt x="1207" y="67"/>
                  <a:pt x="1207" y="70"/>
                  <a:pt x="1207" y="73"/>
                </a:cubicBezTo>
                <a:cubicBezTo>
                  <a:pt x="1207" y="73"/>
                  <a:pt x="1207" y="73"/>
                  <a:pt x="1207" y="74"/>
                </a:cubicBezTo>
                <a:cubicBezTo>
                  <a:pt x="1208" y="74"/>
                  <a:pt x="1207" y="75"/>
                  <a:pt x="1207" y="76"/>
                </a:cubicBezTo>
                <a:cubicBezTo>
                  <a:pt x="1208" y="76"/>
                  <a:pt x="1208" y="76"/>
                  <a:pt x="1208" y="76"/>
                </a:cubicBezTo>
                <a:cubicBezTo>
                  <a:pt x="1208" y="77"/>
                  <a:pt x="1207" y="78"/>
                  <a:pt x="1208" y="78"/>
                </a:cubicBezTo>
                <a:cubicBezTo>
                  <a:pt x="1208" y="78"/>
                  <a:pt x="1208" y="78"/>
                  <a:pt x="1208" y="78"/>
                </a:cubicBezTo>
                <a:cubicBezTo>
                  <a:pt x="1208" y="79"/>
                  <a:pt x="1208" y="79"/>
                  <a:pt x="1208" y="80"/>
                </a:cubicBezTo>
                <a:cubicBezTo>
                  <a:pt x="1208" y="80"/>
                  <a:pt x="1208" y="80"/>
                  <a:pt x="1208" y="80"/>
                </a:cubicBezTo>
                <a:cubicBezTo>
                  <a:pt x="1208" y="80"/>
                  <a:pt x="1208" y="80"/>
                  <a:pt x="1208" y="80"/>
                </a:cubicBezTo>
                <a:cubicBezTo>
                  <a:pt x="1208" y="80"/>
                  <a:pt x="1208" y="81"/>
                  <a:pt x="1209" y="81"/>
                </a:cubicBezTo>
                <a:cubicBezTo>
                  <a:pt x="1209" y="81"/>
                  <a:pt x="1209" y="81"/>
                  <a:pt x="1209" y="81"/>
                </a:cubicBezTo>
                <a:cubicBezTo>
                  <a:pt x="1209" y="82"/>
                  <a:pt x="1209" y="82"/>
                  <a:pt x="1209" y="82"/>
                </a:cubicBezTo>
                <a:cubicBezTo>
                  <a:pt x="1209" y="82"/>
                  <a:pt x="1209" y="82"/>
                  <a:pt x="1209" y="82"/>
                </a:cubicBezTo>
                <a:cubicBezTo>
                  <a:pt x="1209" y="82"/>
                  <a:pt x="1209" y="83"/>
                  <a:pt x="1209" y="83"/>
                </a:cubicBezTo>
                <a:cubicBezTo>
                  <a:pt x="1209" y="83"/>
                  <a:pt x="1209" y="83"/>
                  <a:pt x="1209" y="84"/>
                </a:cubicBezTo>
                <a:cubicBezTo>
                  <a:pt x="1209" y="84"/>
                  <a:pt x="1209" y="84"/>
                  <a:pt x="1209" y="84"/>
                </a:cubicBezTo>
                <a:cubicBezTo>
                  <a:pt x="1209" y="84"/>
                  <a:pt x="1209" y="84"/>
                  <a:pt x="1210" y="84"/>
                </a:cubicBezTo>
                <a:cubicBezTo>
                  <a:pt x="1210" y="85"/>
                  <a:pt x="1210" y="85"/>
                  <a:pt x="1210" y="85"/>
                </a:cubicBezTo>
                <a:cubicBezTo>
                  <a:pt x="1210" y="85"/>
                  <a:pt x="1210" y="85"/>
                  <a:pt x="1210" y="85"/>
                </a:cubicBezTo>
                <a:cubicBezTo>
                  <a:pt x="1210" y="85"/>
                  <a:pt x="1210" y="85"/>
                  <a:pt x="1210" y="85"/>
                </a:cubicBezTo>
                <a:cubicBezTo>
                  <a:pt x="1210" y="86"/>
                  <a:pt x="1210" y="86"/>
                  <a:pt x="1210" y="86"/>
                </a:cubicBezTo>
                <a:cubicBezTo>
                  <a:pt x="1210" y="86"/>
                  <a:pt x="1210" y="86"/>
                  <a:pt x="1210" y="86"/>
                </a:cubicBezTo>
                <a:cubicBezTo>
                  <a:pt x="1210" y="86"/>
                  <a:pt x="1210" y="86"/>
                  <a:pt x="1210" y="86"/>
                </a:cubicBezTo>
                <a:cubicBezTo>
                  <a:pt x="1210" y="87"/>
                  <a:pt x="1210" y="87"/>
                  <a:pt x="1211" y="87"/>
                </a:cubicBezTo>
                <a:cubicBezTo>
                  <a:pt x="1211" y="87"/>
                  <a:pt x="1211" y="87"/>
                  <a:pt x="1211" y="87"/>
                </a:cubicBezTo>
                <a:cubicBezTo>
                  <a:pt x="1211" y="87"/>
                  <a:pt x="1211" y="88"/>
                  <a:pt x="1211" y="88"/>
                </a:cubicBezTo>
                <a:cubicBezTo>
                  <a:pt x="1211" y="88"/>
                  <a:pt x="1211" y="88"/>
                  <a:pt x="1211" y="88"/>
                </a:cubicBezTo>
                <a:cubicBezTo>
                  <a:pt x="1211" y="88"/>
                  <a:pt x="1211" y="88"/>
                  <a:pt x="1211" y="89"/>
                </a:cubicBezTo>
                <a:cubicBezTo>
                  <a:pt x="1211" y="89"/>
                  <a:pt x="1211" y="89"/>
                  <a:pt x="1211" y="89"/>
                </a:cubicBezTo>
                <a:cubicBezTo>
                  <a:pt x="1212" y="89"/>
                  <a:pt x="1211" y="89"/>
                  <a:pt x="1212" y="89"/>
                </a:cubicBezTo>
                <a:cubicBezTo>
                  <a:pt x="1212" y="89"/>
                  <a:pt x="1212" y="89"/>
                  <a:pt x="1212" y="89"/>
                </a:cubicBezTo>
                <a:cubicBezTo>
                  <a:pt x="1212" y="89"/>
                  <a:pt x="1212" y="90"/>
                  <a:pt x="1212" y="90"/>
                </a:cubicBezTo>
                <a:cubicBezTo>
                  <a:pt x="1212" y="90"/>
                  <a:pt x="1212" y="90"/>
                  <a:pt x="1212" y="90"/>
                </a:cubicBezTo>
                <a:cubicBezTo>
                  <a:pt x="1212" y="90"/>
                  <a:pt x="1212" y="90"/>
                  <a:pt x="1212" y="90"/>
                </a:cubicBezTo>
                <a:cubicBezTo>
                  <a:pt x="1212" y="90"/>
                  <a:pt x="1212" y="90"/>
                  <a:pt x="1212" y="90"/>
                </a:cubicBezTo>
                <a:cubicBezTo>
                  <a:pt x="1213" y="91"/>
                  <a:pt x="1213" y="91"/>
                  <a:pt x="1213" y="91"/>
                </a:cubicBezTo>
                <a:cubicBezTo>
                  <a:pt x="1213" y="91"/>
                  <a:pt x="1213" y="91"/>
                  <a:pt x="1213" y="91"/>
                </a:cubicBezTo>
                <a:cubicBezTo>
                  <a:pt x="1213" y="92"/>
                  <a:pt x="1213" y="92"/>
                  <a:pt x="1213" y="92"/>
                </a:cubicBezTo>
                <a:cubicBezTo>
                  <a:pt x="1213" y="92"/>
                  <a:pt x="1213" y="92"/>
                  <a:pt x="1213" y="92"/>
                </a:cubicBezTo>
                <a:cubicBezTo>
                  <a:pt x="1214" y="92"/>
                  <a:pt x="1214" y="92"/>
                  <a:pt x="1214" y="92"/>
                </a:cubicBezTo>
                <a:cubicBezTo>
                  <a:pt x="1214" y="92"/>
                  <a:pt x="1214" y="92"/>
                  <a:pt x="1214" y="92"/>
                </a:cubicBezTo>
                <a:cubicBezTo>
                  <a:pt x="1214" y="93"/>
                  <a:pt x="1214" y="93"/>
                  <a:pt x="1214" y="93"/>
                </a:cubicBezTo>
                <a:cubicBezTo>
                  <a:pt x="1214" y="93"/>
                  <a:pt x="1214" y="93"/>
                  <a:pt x="1214" y="93"/>
                </a:cubicBezTo>
                <a:cubicBezTo>
                  <a:pt x="1214" y="93"/>
                  <a:pt x="1214" y="93"/>
                  <a:pt x="1214" y="93"/>
                </a:cubicBezTo>
                <a:cubicBezTo>
                  <a:pt x="1214" y="93"/>
                  <a:pt x="1214" y="93"/>
                  <a:pt x="1214" y="93"/>
                </a:cubicBezTo>
                <a:cubicBezTo>
                  <a:pt x="1215" y="93"/>
                  <a:pt x="1215" y="94"/>
                  <a:pt x="1215" y="94"/>
                </a:cubicBezTo>
                <a:cubicBezTo>
                  <a:pt x="1215" y="94"/>
                  <a:pt x="1215" y="94"/>
                  <a:pt x="1215" y="94"/>
                </a:cubicBezTo>
                <a:cubicBezTo>
                  <a:pt x="1215" y="94"/>
                  <a:pt x="1215" y="94"/>
                  <a:pt x="1216" y="94"/>
                </a:cubicBezTo>
                <a:cubicBezTo>
                  <a:pt x="1216" y="94"/>
                  <a:pt x="1216" y="94"/>
                  <a:pt x="1216" y="94"/>
                </a:cubicBezTo>
                <a:cubicBezTo>
                  <a:pt x="1216" y="95"/>
                  <a:pt x="1216" y="95"/>
                  <a:pt x="1216" y="95"/>
                </a:cubicBezTo>
                <a:cubicBezTo>
                  <a:pt x="1216" y="95"/>
                  <a:pt x="1216" y="95"/>
                  <a:pt x="1216" y="95"/>
                </a:cubicBezTo>
                <a:cubicBezTo>
                  <a:pt x="1216" y="95"/>
                  <a:pt x="1216" y="95"/>
                  <a:pt x="1216" y="95"/>
                </a:cubicBezTo>
                <a:cubicBezTo>
                  <a:pt x="1216" y="95"/>
                  <a:pt x="1216" y="95"/>
                  <a:pt x="1216" y="95"/>
                </a:cubicBezTo>
                <a:cubicBezTo>
                  <a:pt x="1216" y="95"/>
                  <a:pt x="1216" y="95"/>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7"/>
                  <a:pt x="1218" y="97"/>
                </a:cubicBezTo>
                <a:cubicBezTo>
                  <a:pt x="1218" y="97"/>
                  <a:pt x="1218" y="97"/>
                  <a:pt x="1218" y="97"/>
                </a:cubicBezTo>
                <a:cubicBezTo>
                  <a:pt x="1218" y="97"/>
                  <a:pt x="1218" y="97"/>
                  <a:pt x="1219" y="97"/>
                </a:cubicBezTo>
                <a:cubicBezTo>
                  <a:pt x="1219" y="97"/>
                  <a:pt x="1219" y="97"/>
                  <a:pt x="1219" y="97"/>
                </a:cubicBezTo>
                <a:cubicBezTo>
                  <a:pt x="1219" y="97"/>
                  <a:pt x="1219" y="98"/>
                  <a:pt x="1219" y="98"/>
                </a:cubicBezTo>
                <a:cubicBezTo>
                  <a:pt x="1219" y="98"/>
                  <a:pt x="1219" y="98"/>
                  <a:pt x="1219" y="98"/>
                </a:cubicBezTo>
                <a:cubicBezTo>
                  <a:pt x="1219" y="98"/>
                  <a:pt x="1219" y="98"/>
                  <a:pt x="1219" y="98"/>
                </a:cubicBezTo>
                <a:cubicBezTo>
                  <a:pt x="1219" y="98"/>
                  <a:pt x="1219" y="98"/>
                  <a:pt x="1219" y="98"/>
                </a:cubicBezTo>
                <a:cubicBezTo>
                  <a:pt x="1219" y="98"/>
                  <a:pt x="1220" y="98"/>
                  <a:pt x="1220" y="98"/>
                </a:cubicBezTo>
                <a:cubicBezTo>
                  <a:pt x="1220" y="98"/>
                  <a:pt x="1220" y="98"/>
                  <a:pt x="1220" y="98"/>
                </a:cubicBezTo>
                <a:cubicBezTo>
                  <a:pt x="1220" y="99"/>
                  <a:pt x="1220" y="99"/>
                  <a:pt x="1220" y="99"/>
                </a:cubicBezTo>
                <a:cubicBezTo>
                  <a:pt x="1220" y="99"/>
                  <a:pt x="1220" y="99"/>
                  <a:pt x="1220" y="99"/>
                </a:cubicBezTo>
                <a:cubicBezTo>
                  <a:pt x="1221" y="99"/>
                  <a:pt x="1221" y="99"/>
                  <a:pt x="1221" y="99"/>
                </a:cubicBezTo>
                <a:cubicBezTo>
                  <a:pt x="1221" y="99"/>
                  <a:pt x="1221" y="99"/>
                  <a:pt x="1221" y="99"/>
                </a:cubicBezTo>
                <a:cubicBezTo>
                  <a:pt x="1221" y="99"/>
                  <a:pt x="1222" y="99"/>
                  <a:pt x="1222" y="99"/>
                </a:cubicBezTo>
                <a:cubicBezTo>
                  <a:pt x="1222" y="99"/>
                  <a:pt x="1222" y="99"/>
                  <a:pt x="1222" y="99"/>
                </a:cubicBezTo>
                <a:cubicBezTo>
                  <a:pt x="1222" y="100"/>
                  <a:pt x="1222" y="100"/>
                  <a:pt x="1222" y="100"/>
                </a:cubicBezTo>
                <a:cubicBezTo>
                  <a:pt x="1222" y="100"/>
                  <a:pt x="1222" y="100"/>
                  <a:pt x="1222" y="100"/>
                </a:cubicBezTo>
                <a:cubicBezTo>
                  <a:pt x="1222" y="100"/>
                  <a:pt x="1222" y="100"/>
                  <a:pt x="1222" y="100"/>
                </a:cubicBezTo>
                <a:cubicBezTo>
                  <a:pt x="1223" y="100"/>
                  <a:pt x="1223" y="100"/>
                  <a:pt x="1223" y="100"/>
                </a:cubicBezTo>
                <a:cubicBezTo>
                  <a:pt x="1223" y="100"/>
                  <a:pt x="1223" y="100"/>
                  <a:pt x="1223" y="100"/>
                </a:cubicBezTo>
                <a:cubicBezTo>
                  <a:pt x="1223" y="100"/>
                  <a:pt x="1223" y="100"/>
                  <a:pt x="1224" y="100"/>
                </a:cubicBezTo>
                <a:cubicBezTo>
                  <a:pt x="1224" y="100"/>
                  <a:pt x="1224" y="100"/>
                  <a:pt x="1224" y="100"/>
                </a:cubicBezTo>
                <a:cubicBezTo>
                  <a:pt x="1224" y="101"/>
                  <a:pt x="1224" y="101"/>
                  <a:pt x="1224" y="101"/>
                </a:cubicBezTo>
                <a:cubicBezTo>
                  <a:pt x="1224" y="101"/>
                  <a:pt x="1224" y="101"/>
                  <a:pt x="1225" y="101"/>
                </a:cubicBezTo>
                <a:cubicBezTo>
                  <a:pt x="1225" y="101"/>
                  <a:pt x="1225" y="101"/>
                  <a:pt x="1225" y="101"/>
                </a:cubicBezTo>
                <a:cubicBezTo>
                  <a:pt x="1225" y="101"/>
                  <a:pt x="1225" y="101"/>
                  <a:pt x="1225" y="101"/>
                </a:cubicBezTo>
                <a:cubicBezTo>
                  <a:pt x="1225" y="101"/>
                  <a:pt x="1225" y="101"/>
                  <a:pt x="1225" y="101"/>
                </a:cubicBezTo>
                <a:cubicBezTo>
                  <a:pt x="1226" y="102"/>
                  <a:pt x="1226" y="101"/>
                  <a:pt x="1226" y="101"/>
                </a:cubicBezTo>
                <a:cubicBezTo>
                  <a:pt x="1226" y="101"/>
                  <a:pt x="1226" y="101"/>
                  <a:pt x="1226" y="101"/>
                </a:cubicBezTo>
                <a:cubicBezTo>
                  <a:pt x="1227" y="102"/>
                  <a:pt x="1227" y="102"/>
                  <a:pt x="1227" y="102"/>
                </a:cubicBezTo>
                <a:cubicBezTo>
                  <a:pt x="1227" y="102"/>
                  <a:pt x="1227" y="102"/>
                  <a:pt x="1227" y="102"/>
                </a:cubicBezTo>
                <a:cubicBezTo>
                  <a:pt x="1228" y="102"/>
                  <a:pt x="1228" y="102"/>
                  <a:pt x="1229" y="102"/>
                </a:cubicBezTo>
                <a:cubicBezTo>
                  <a:pt x="1229" y="102"/>
                  <a:pt x="1229" y="102"/>
                  <a:pt x="1229" y="102"/>
                </a:cubicBezTo>
                <a:cubicBezTo>
                  <a:pt x="1229" y="102"/>
                  <a:pt x="1229" y="102"/>
                  <a:pt x="1229" y="102"/>
                </a:cubicBezTo>
                <a:cubicBezTo>
                  <a:pt x="1229" y="103"/>
                  <a:pt x="1230" y="102"/>
                  <a:pt x="1230" y="103"/>
                </a:cubicBezTo>
                <a:cubicBezTo>
                  <a:pt x="1230" y="102"/>
                  <a:pt x="1230" y="102"/>
                  <a:pt x="1230" y="102"/>
                </a:cubicBezTo>
                <a:cubicBezTo>
                  <a:pt x="1230" y="103"/>
                  <a:pt x="1230" y="103"/>
                  <a:pt x="1230" y="103"/>
                </a:cubicBezTo>
                <a:cubicBezTo>
                  <a:pt x="1231" y="103"/>
                  <a:pt x="1232" y="103"/>
                  <a:pt x="1232" y="103"/>
                </a:cubicBezTo>
                <a:cubicBezTo>
                  <a:pt x="1232" y="103"/>
                  <a:pt x="1232" y="103"/>
                  <a:pt x="1233" y="103"/>
                </a:cubicBezTo>
                <a:cubicBezTo>
                  <a:pt x="1234" y="103"/>
                  <a:pt x="1235" y="103"/>
                  <a:pt x="1236" y="103"/>
                </a:cubicBezTo>
                <a:cubicBezTo>
                  <a:pt x="1237" y="103"/>
                  <a:pt x="1238" y="103"/>
                  <a:pt x="1239" y="103"/>
                </a:cubicBezTo>
                <a:cubicBezTo>
                  <a:pt x="1241" y="103"/>
                  <a:pt x="1242" y="103"/>
                  <a:pt x="1244" y="103"/>
                </a:cubicBezTo>
                <a:cubicBezTo>
                  <a:pt x="1244" y="103"/>
                  <a:pt x="1244" y="103"/>
                  <a:pt x="1244" y="103"/>
                </a:cubicBezTo>
                <a:cubicBezTo>
                  <a:pt x="1245" y="103"/>
                  <a:pt x="1246" y="103"/>
                  <a:pt x="1246" y="103"/>
                </a:cubicBezTo>
                <a:cubicBezTo>
                  <a:pt x="1246" y="103"/>
                  <a:pt x="1247" y="103"/>
                  <a:pt x="1247" y="103"/>
                </a:cubicBezTo>
                <a:cubicBezTo>
                  <a:pt x="1247" y="102"/>
                  <a:pt x="1248" y="103"/>
                  <a:pt x="1248" y="102"/>
                </a:cubicBezTo>
                <a:cubicBezTo>
                  <a:pt x="1248" y="102"/>
                  <a:pt x="1248" y="102"/>
                  <a:pt x="1248" y="102"/>
                </a:cubicBezTo>
                <a:cubicBezTo>
                  <a:pt x="1248" y="102"/>
                  <a:pt x="1248" y="102"/>
                  <a:pt x="1248" y="102"/>
                </a:cubicBezTo>
                <a:cubicBezTo>
                  <a:pt x="1249" y="102"/>
                  <a:pt x="1249" y="102"/>
                  <a:pt x="1250" y="102"/>
                </a:cubicBezTo>
                <a:cubicBezTo>
                  <a:pt x="1250" y="102"/>
                  <a:pt x="1250" y="102"/>
                  <a:pt x="1250" y="102"/>
                </a:cubicBezTo>
                <a:cubicBezTo>
                  <a:pt x="1250" y="102"/>
                  <a:pt x="1250" y="102"/>
                  <a:pt x="1250" y="102"/>
                </a:cubicBezTo>
                <a:cubicBezTo>
                  <a:pt x="1250" y="102"/>
                  <a:pt x="1251" y="102"/>
                  <a:pt x="1251" y="102"/>
                </a:cubicBezTo>
                <a:cubicBezTo>
                  <a:pt x="1251" y="101"/>
                  <a:pt x="1251" y="101"/>
                  <a:pt x="1251" y="101"/>
                </a:cubicBezTo>
                <a:cubicBezTo>
                  <a:pt x="1251" y="101"/>
                  <a:pt x="1251" y="101"/>
                  <a:pt x="1251" y="101"/>
                </a:cubicBezTo>
                <a:cubicBezTo>
                  <a:pt x="1252" y="101"/>
                  <a:pt x="1252" y="101"/>
                  <a:pt x="1252" y="101"/>
                </a:cubicBezTo>
                <a:cubicBezTo>
                  <a:pt x="1252" y="101"/>
                  <a:pt x="1252" y="101"/>
                  <a:pt x="1252" y="101"/>
                </a:cubicBezTo>
                <a:cubicBezTo>
                  <a:pt x="1252" y="101"/>
                  <a:pt x="1252" y="101"/>
                  <a:pt x="1252" y="101"/>
                </a:cubicBezTo>
                <a:cubicBezTo>
                  <a:pt x="1253" y="101"/>
                  <a:pt x="1253" y="101"/>
                  <a:pt x="1253" y="101"/>
                </a:cubicBezTo>
                <a:cubicBezTo>
                  <a:pt x="1253" y="101"/>
                  <a:pt x="1253" y="101"/>
                  <a:pt x="1253" y="101"/>
                </a:cubicBezTo>
                <a:cubicBezTo>
                  <a:pt x="1253" y="101"/>
                  <a:pt x="1253" y="101"/>
                  <a:pt x="1253" y="101"/>
                </a:cubicBezTo>
                <a:cubicBezTo>
                  <a:pt x="1254" y="101"/>
                  <a:pt x="1254" y="101"/>
                  <a:pt x="1254" y="100"/>
                </a:cubicBezTo>
                <a:cubicBezTo>
                  <a:pt x="1254" y="100"/>
                  <a:pt x="1254" y="100"/>
                  <a:pt x="1254" y="100"/>
                </a:cubicBezTo>
                <a:cubicBezTo>
                  <a:pt x="1254" y="100"/>
                  <a:pt x="1255" y="100"/>
                  <a:pt x="1255" y="100"/>
                </a:cubicBezTo>
                <a:cubicBezTo>
                  <a:pt x="1255" y="100"/>
                  <a:pt x="1255" y="100"/>
                  <a:pt x="1255" y="100"/>
                </a:cubicBezTo>
                <a:cubicBezTo>
                  <a:pt x="1255" y="100"/>
                  <a:pt x="1256" y="100"/>
                  <a:pt x="1256" y="100"/>
                </a:cubicBezTo>
                <a:cubicBezTo>
                  <a:pt x="1256" y="100"/>
                  <a:pt x="1256" y="100"/>
                  <a:pt x="1256" y="100"/>
                </a:cubicBezTo>
                <a:cubicBezTo>
                  <a:pt x="1256" y="100"/>
                  <a:pt x="1256" y="100"/>
                  <a:pt x="1257" y="99"/>
                </a:cubicBezTo>
                <a:cubicBezTo>
                  <a:pt x="1257" y="99"/>
                  <a:pt x="1257" y="99"/>
                  <a:pt x="1257" y="99"/>
                </a:cubicBezTo>
                <a:cubicBezTo>
                  <a:pt x="1257" y="99"/>
                  <a:pt x="1257" y="99"/>
                  <a:pt x="1257" y="99"/>
                </a:cubicBezTo>
                <a:cubicBezTo>
                  <a:pt x="1257" y="99"/>
                  <a:pt x="1257" y="99"/>
                  <a:pt x="1257" y="99"/>
                </a:cubicBezTo>
                <a:cubicBezTo>
                  <a:pt x="1257" y="99"/>
                  <a:pt x="1258" y="99"/>
                  <a:pt x="1258" y="99"/>
                </a:cubicBezTo>
                <a:cubicBezTo>
                  <a:pt x="1258" y="99"/>
                  <a:pt x="1258" y="99"/>
                  <a:pt x="1258" y="99"/>
                </a:cubicBezTo>
                <a:cubicBezTo>
                  <a:pt x="1258" y="99"/>
                  <a:pt x="1259" y="99"/>
                  <a:pt x="1259" y="98"/>
                </a:cubicBezTo>
                <a:cubicBezTo>
                  <a:pt x="1259" y="98"/>
                  <a:pt x="1259" y="98"/>
                  <a:pt x="1259" y="98"/>
                </a:cubicBezTo>
                <a:cubicBezTo>
                  <a:pt x="1259" y="98"/>
                  <a:pt x="1259" y="98"/>
                  <a:pt x="1259" y="98"/>
                </a:cubicBezTo>
                <a:cubicBezTo>
                  <a:pt x="1259" y="98"/>
                  <a:pt x="1259" y="98"/>
                  <a:pt x="1259" y="98"/>
                </a:cubicBezTo>
                <a:cubicBezTo>
                  <a:pt x="1259" y="98"/>
                  <a:pt x="1260" y="98"/>
                  <a:pt x="1260" y="98"/>
                </a:cubicBezTo>
                <a:cubicBezTo>
                  <a:pt x="1260" y="98"/>
                  <a:pt x="1260" y="98"/>
                  <a:pt x="1260" y="98"/>
                </a:cubicBezTo>
                <a:cubicBezTo>
                  <a:pt x="1260" y="98"/>
                  <a:pt x="1260" y="97"/>
                  <a:pt x="1260" y="97"/>
                </a:cubicBezTo>
                <a:cubicBezTo>
                  <a:pt x="1260" y="97"/>
                  <a:pt x="1260" y="97"/>
                  <a:pt x="1260" y="97"/>
                </a:cubicBezTo>
                <a:cubicBezTo>
                  <a:pt x="1260" y="97"/>
                  <a:pt x="1261" y="97"/>
                  <a:pt x="1261" y="97"/>
                </a:cubicBezTo>
                <a:cubicBezTo>
                  <a:pt x="1261" y="97"/>
                  <a:pt x="1261" y="97"/>
                  <a:pt x="1261" y="97"/>
                </a:cubicBezTo>
                <a:cubicBezTo>
                  <a:pt x="1261" y="94"/>
                  <a:pt x="1261" y="91"/>
                  <a:pt x="1261" y="87"/>
                </a:cubicBezTo>
                <a:cubicBezTo>
                  <a:pt x="1261" y="86"/>
                  <a:pt x="1260" y="87"/>
                  <a:pt x="1260" y="87"/>
                </a:cubicBezTo>
                <a:cubicBezTo>
                  <a:pt x="1260" y="87"/>
                  <a:pt x="1260" y="87"/>
                  <a:pt x="1260" y="87"/>
                </a:cubicBezTo>
                <a:cubicBezTo>
                  <a:pt x="1260" y="87"/>
                  <a:pt x="1260" y="87"/>
                  <a:pt x="1259" y="88"/>
                </a:cubicBezTo>
                <a:cubicBezTo>
                  <a:pt x="1259" y="88"/>
                  <a:pt x="1259" y="88"/>
                  <a:pt x="1259" y="88"/>
                </a:cubicBezTo>
                <a:cubicBezTo>
                  <a:pt x="1259" y="88"/>
                  <a:pt x="1259" y="88"/>
                  <a:pt x="1259" y="88"/>
                </a:cubicBezTo>
                <a:cubicBezTo>
                  <a:pt x="1259" y="88"/>
                  <a:pt x="1259" y="88"/>
                  <a:pt x="1259" y="88"/>
                </a:cubicBezTo>
                <a:cubicBezTo>
                  <a:pt x="1259" y="88"/>
                  <a:pt x="1258" y="88"/>
                  <a:pt x="1258" y="88"/>
                </a:cubicBezTo>
                <a:cubicBezTo>
                  <a:pt x="1258" y="88"/>
                  <a:pt x="1258" y="88"/>
                  <a:pt x="1258" y="88"/>
                </a:cubicBezTo>
                <a:cubicBezTo>
                  <a:pt x="1258" y="88"/>
                  <a:pt x="1258" y="88"/>
                  <a:pt x="1258" y="89"/>
                </a:cubicBezTo>
                <a:cubicBezTo>
                  <a:pt x="1258" y="89"/>
                  <a:pt x="1258" y="89"/>
                  <a:pt x="1258" y="89"/>
                </a:cubicBezTo>
                <a:cubicBezTo>
                  <a:pt x="1258" y="89"/>
                  <a:pt x="1257" y="89"/>
                  <a:pt x="1257" y="89"/>
                </a:cubicBezTo>
                <a:cubicBezTo>
                  <a:pt x="1257" y="89"/>
                  <a:pt x="1257" y="89"/>
                  <a:pt x="1257" y="89"/>
                </a:cubicBezTo>
                <a:cubicBezTo>
                  <a:pt x="1257" y="89"/>
                  <a:pt x="1257" y="89"/>
                  <a:pt x="1257" y="89"/>
                </a:cubicBezTo>
                <a:cubicBezTo>
                  <a:pt x="1257" y="89"/>
                  <a:pt x="1257" y="89"/>
                  <a:pt x="1257" y="89"/>
                </a:cubicBezTo>
                <a:cubicBezTo>
                  <a:pt x="1256" y="90"/>
                  <a:pt x="1256" y="89"/>
                  <a:pt x="1256" y="90"/>
                </a:cubicBezTo>
                <a:cubicBezTo>
                  <a:pt x="1256" y="90"/>
                  <a:pt x="1256" y="90"/>
                  <a:pt x="1256" y="90"/>
                </a:cubicBezTo>
                <a:cubicBezTo>
                  <a:pt x="1256" y="90"/>
                  <a:pt x="1255" y="90"/>
                  <a:pt x="1255" y="90"/>
                </a:cubicBezTo>
                <a:cubicBezTo>
                  <a:pt x="1255" y="90"/>
                  <a:pt x="1255" y="90"/>
                  <a:pt x="1255" y="90"/>
                </a:cubicBezTo>
                <a:cubicBezTo>
                  <a:pt x="1255" y="90"/>
                  <a:pt x="1255" y="90"/>
                  <a:pt x="1255" y="90"/>
                </a:cubicBezTo>
                <a:cubicBezTo>
                  <a:pt x="1255" y="90"/>
                  <a:pt x="1255" y="90"/>
                  <a:pt x="1255" y="90"/>
                </a:cubicBezTo>
                <a:cubicBezTo>
                  <a:pt x="1255" y="90"/>
                  <a:pt x="1255" y="90"/>
                  <a:pt x="1255" y="90"/>
                </a:cubicBezTo>
                <a:cubicBezTo>
                  <a:pt x="1254" y="91"/>
                  <a:pt x="1254" y="90"/>
                  <a:pt x="1254" y="91"/>
                </a:cubicBezTo>
                <a:cubicBezTo>
                  <a:pt x="1254" y="91"/>
                  <a:pt x="1254" y="91"/>
                  <a:pt x="1254" y="91"/>
                </a:cubicBezTo>
                <a:cubicBezTo>
                  <a:pt x="1254" y="91"/>
                  <a:pt x="1253" y="91"/>
                  <a:pt x="1253" y="91"/>
                </a:cubicBezTo>
                <a:cubicBezTo>
                  <a:pt x="1253" y="91"/>
                  <a:pt x="1253" y="91"/>
                  <a:pt x="1253" y="91"/>
                </a:cubicBezTo>
                <a:cubicBezTo>
                  <a:pt x="1253" y="91"/>
                  <a:pt x="1253" y="91"/>
                  <a:pt x="1252" y="91"/>
                </a:cubicBezTo>
                <a:cubicBezTo>
                  <a:pt x="1252" y="91"/>
                  <a:pt x="1252" y="91"/>
                  <a:pt x="1252" y="91"/>
                </a:cubicBezTo>
                <a:cubicBezTo>
                  <a:pt x="1252" y="92"/>
                  <a:pt x="1252" y="91"/>
                  <a:pt x="1251" y="92"/>
                </a:cubicBezTo>
                <a:cubicBezTo>
                  <a:pt x="1251" y="92"/>
                  <a:pt x="1251" y="92"/>
                  <a:pt x="1251" y="92"/>
                </a:cubicBezTo>
                <a:cubicBezTo>
                  <a:pt x="1251" y="92"/>
                  <a:pt x="1251" y="92"/>
                  <a:pt x="1251" y="92"/>
                </a:cubicBezTo>
                <a:cubicBezTo>
                  <a:pt x="1251" y="92"/>
                  <a:pt x="1251" y="92"/>
                  <a:pt x="1250" y="92"/>
                </a:cubicBezTo>
                <a:cubicBezTo>
                  <a:pt x="1250" y="92"/>
                  <a:pt x="1250" y="92"/>
                  <a:pt x="1250" y="92"/>
                </a:cubicBezTo>
                <a:cubicBezTo>
                  <a:pt x="1250" y="93"/>
                  <a:pt x="1249" y="93"/>
                  <a:pt x="1249" y="92"/>
                </a:cubicBezTo>
                <a:cubicBezTo>
                  <a:pt x="1249" y="93"/>
                  <a:pt x="1249" y="93"/>
                  <a:pt x="1248" y="93"/>
                </a:cubicBezTo>
                <a:cubicBezTo>
                  <a:pt x="1248" y="93"/>
                  <a:pt x="1248" y="93"/>
                  <a:pt x="1248" y="93"/>
                </a:cubicBezTo>
                <a:cubicBezTo>
                  <a:pt x="1248" y="93"/>
                  <a:pt x="1247" y="93"/>
                  <a:pt x="1247" y="93"/>
                </a:cubicBezTo>
                <a:cubicBezTo>
                  <a:pt x="1247" y="93"/>
                  <a:pt x="1247" y="93"/>
                  <a:pt x="1246" y="93"/>
                </a:cubicBezTo>
                <a:cubicBezTo>
                  <a:pt x="1246" y="93"/>
                  <a:pt x="1245" y="93"/>
                  <a:pt x="1245" y="93"/>
                </a:cubicBezTo>
                <a:cubicBezTo>
                  <a:pt x="1245" y="94"/>
                  <a:pt x="1244" y="94"/>
                  <a:pt x="1244" y="94"/>
                </a:cubicBezTo>
                <a:cubicBezTo>
                  <a:pt x="1242" y="94"/>
                  <a:pt x="1239" y="94"/>
                  <a:pt x="1236" y="94"/>
                </a:cubicBezTo>
                <a:cubicBezTo>
                  <a:pt x="1236" y="94"/>
                  <a:pt x="1236" y="94"/>
                  <a:pt x="1236" y="93"/>
                </a:cubicBezTo>
                <a:cubicBezTo>
                  <a:pt x="1235" y="93"/>
                  <a:pt x="1235" y="93"/>
                  <a:pt x="1234" y="93"/>
                </a:cubicBezTo>
                <a:cubicBezTo>
                  <a:pt x="1234" y="93"/>
                  <a:pt x="1234" y="93"/>
                  <a:pt x="1234" y="93"/>
                </a:cubicBezTo>
                <a:cubicBezTo>
                  <a:pt x="1234" y="93"/>
                  <a:pt x="1233" y="93"/>
                  <a:pt x="1233" y="93"/>
                </a:cubicBezTo>
                <a:cubicBezTo>
                  <a:pt x="1233" y="93"/>
                  <a:pt x="1233" y="93"/>
                  <a:pt x="1233" y="93"/>
                </a:cubicBezTo>
                <a:cubicBezTo>
                  <a:pt x="1232" y="93"/>
                  <a:pt x="1232" y="93"/>
                  <a:pt x="1232" y="93"/>
                </a:cubicBezTo>
                <a:cubicBezTo>
                  <a:pt x="1232" y="93"/>
                  <a:pt x="1232" y="93"/>
                  <a:pt x="1232" y="93"/>
                </a:cubicBezTo>
                <a:cubicBezTo>
                  <a:pt x="1232" y="92"/>
                  <a:pt x="1232" y="92"/>
                  <a:pt x="1232" y="92"/>
                </a:cubicBezTo>
                <a:cubicBezTo>
                  <a:pt x="1231" y="92"/>
                  <a:pt x="1231" y="92"/>
                  <a:pt x="1231" y="92"/>
                </a:cubicBezTo>
                <a:close/>
                <a:moveTo>
                  <a:pt x="589" y="84"/>
                </a:moveTo>
                <a:cubicBezTo>
                  <a:pt x="589" y="84"/>
                  <a:pt x="589" y="84"/>
                  <a:pt x="589" y="84"/>
                </a:cubicBezTo>
                <a:cubicBezTo>
                  <a:pt x="589" y="84"/>
                  <a:pt x="589" y="83"/>
                  <a:pt x="589" y="83"/>
                </a:cubicBezTo>
                <a:cubicBezTo>
                  <a:pt x="589" y="83"/>
                  <a:pt x="589" y="83"/>
                  <a:pt x="589" y="82"/>
                </a:cubicBezTo>
                <a:cubicBezTo>
                  <a:pt x="589" y="82"/>
                  <a:pt x="589" y="81"/>
                  <a:pt x="589" y="80"/>
                </a:cubicBezTo>
                <a:cubicBezTo>
                  <a:pt x="589" y="79"/>
                  <a:pt x="589" y="77"/>
                  <a:pt x="589" y="76"/>
                </a:cubicBezTo>
                <a:cubicBezTo>
                  <a:pt x="589" y="75"/>
                  <a:pt x="589" y="74"/>
                  <a:pt x="589" y="73"/>
                </a:cubicBezTo>
                <a:cubicBezTo>
                  <a:pt x="589" y="73"/>
                  <a:pt x="589" y="73"/>
                  <a:pt x="589" y="73"/>
                </a:cubicBezTo>
                <a:cubicBezTo>
                  <a:pt x="589" y="73"/>
                  <a:pt x="589" y="73"/>
                  <a:pt x="589" y="73"/>
                </a:cubicBezTo>
                <a:cubicBezTo>
                  <a:pt x="589" y="73"/>
                  <a:pt x="589" y="72"/>
                  <a:pt x="589" y="72"/>
                </a:cubicBezTo>
                <a:cubicBezTo>
                  <a:pt x="589" y="72"/>
                  <a:pt x="588" y="72"/>
                  <a:pt x="589" y="72"/>
                </a:cubicBezTo>
                <a:cubicBezTo>
                  <a:pt x="588" y="71"/>
                  <a:pt x="589" y="71"/>
                  <a:pt x="588" y="71"/>
                </a:cubicBezTo>
                <a:cubicBezTo>
                  <a:pt x="588" y="71"/>
                  <a:pt x="588" y="71"/>
                  <a:pt x="588" y="71"/>
                </a:cubicBezTo>
                <a:cubicBezTo>
                  <a:pt x="588" y="70"/>
                  <a:pt x="588" y="70"/>
                  <a:pt x="588" y="70"/>
                </a:cubicBezTo>
                <a:cubicBezTo>
                  <a:pt x="588" y="70"/>
                  <a:pt x="588" y="70"/>
                  <a:pt x="588" y="70"/>
                </a:cubicBezTo>
                <a:cubicBezTo>
                  <a:pt x="588" y="69"/>
                  <a:pt x="588" y="69"/>
                  <a:pt x="588" y="69"/>
                </a:cubicBezTo>
                <a:cubicBezTo>
                  <a:pt x="588" y="69"/>
                  <a:pt x="588" y="69"/>
                  <a:pt x="588" y="69"/>
                </a:cubicBezTo>
                <a:cubicBezTo>
                  <a:pt x="587" y="69"/>
                  <a:pt x="587" y="68"/>
                  <a:pt x="587" y="68"/>
                </a:cubicBezTo>
                <a:cubicBezTo>
                  <a:pt x="587" y="68"/>
                  <a:pt x="587" y="68"/>
                  <a:pt x="587" y="68"/>
                </a:cubicBezTo>
                <a:cubicBezTo>
                  <a:pt x="587" y="68"/>
                  <a:pt x="587" y="68"/>
                  <a:pt x="587" y="68"/>
                </a:cubicBezTo>
                <a:cubicBezTo>
                  <a:pt x="587" y="68"/>
                  <a:pt x="587" y="68"/>
                  <a:pt x="587" y="67"/>
                </a:cubicBezTo>
                <a:cubicBezTo>
                  <a:pt x="587" y="67"/>
                  <a:pt x="587" y="67"/>
                  <a:pt x="587" y="67"/>
                </a:cubicBezTo>
                <a:cubicBezTo>
                  <a:pt x="587" y="67"/>
                  <a:pt x="587" y="67"/>
                  <a:pt x="587" y="67"/>
                </a:cubicBezTo>
                <a:cubicBezTo>
                  <a:pt x="587" y="67"/>
                  <a:pt x="587" y="67"/>
                  <a:pt x="587" y="67"/>
                </a:cubicBezTo>
                <a:cubicBezTo>
                  <a:pt x="587" y="67"/>
                  <a:pt x="587" y="67"/>
                  <a:pt x="587" y="67"/>
                </a:cubicBezTo>
                <a:cubicBezTo>
                  <a:pt x="586" y="67"/>
                  <a:pt x="586" y="66"/>
                  <a:pt x="586" y="66"/>
                </a:cubicBezTo>
                <a:cubicBezTo>
                  <a:pt x="586" y="66"/>
                  <a:pt x="586" y="66"/>
                  <a:pt x="586" y="66"/>
                </a:cubicBezTo>
                <a:cubicBezTo>
                  <a:pt x="586" y="66"/>
                  <a:pt x="586" y="65"/>
                  <a:pt x="586" y="65"/>
                </a:cubicBezTo>
                <a:cubicBezTo>
                  <a:pt x="586" y="65"/>
                  <a:pt x="586" y="65"/>
                  <a:pt x="586" y="65"/>
                </a:cubicBezTo>
                <a:cubicBezTo>
                  <a:pt x="586" y="65"/>
                  <a:pt x="586" y="65"/>
                  <a:pt x="585" y="65"/>
                </a:cubicBezTo>
                <a:cubicBezTo>
                  <a:pt x="585" y="65"/>
                  <a:pt x="585" y="65"/>
                  <a:pt x="585" y="65"/>
                </a:cubicBezTo>
                <a:cubicBezTo>
                  <a:pt x="585" y="65"/>
                  <a:pt x="585" y="64"/>
                  <a:pt x="585" y="64"/>
                </a:cubicBezTo>
                <a:cubicBezTo>
                  <a:pt x="585" y="64"/>
                  <a:pt x="585" y="64"/>
                  <a:pt x="585" y="64"/>
                </a:cubicBezTo>
                <a:cubicBezTo>
                  <a:pt x="585" y="64"/>
                  <a:pt x="585" y="64"/>
                  <a:pt x="584" y="64"/>
                </a:cubicBezTo>
                <a:cubicBezTo>
                  <a:pt x="584" y="64"/>
                  <a:pt x="584" y="64"/>
                  <a:pt x="584" y="64"/>
                </a:cubicBezTo>
                <a:cubicBezTo>
                  <a:pt x="584" y="63"/>
                  <a:pt x="584" y="63"/>
                  <a:pt x="584" y="63"/>
                </a:cubicBezTo>
                <a:cubicBezTo>
                  <a:pt x="584" y="63"/>
                  <a:pt x="584" y="63"/>
                  <a:pt x="584" y="63"/>
                </a:cubicBezTo>
                <a:cubicBezTo>
                  <a:pt x="584" y="63"/>
                  <a:pt x="584"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0"/>
                  <a:pt x="581" y="60"/>
                  <a:pt x="581" y="60"/>
                </a:cubicBezTo>
                <a:cubicBezTo>
                  <a:pt x="581" y="60"/>
                  <a:pt x="581" y="60"/>
                  <a:pt x="581" y="60"/>
                </a:cubicBezTo>
                <a:cubicBezTo>
                  <a:pt x="581" y="60"/>
                  <a:pt x="581" y="60"/>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79" y="59"/>
                  <a:pt x="579" y="58"/>
                  <a:pt x="579" y="58"/>
                </a:cubicBezTo>
                <a:cubicBezTo>
                  <a:pt x="579" y="58"/>
                  <a:pt x="579" y="58"/>
                  <a:pt x="579" y="58"/>
                </a:cubicBezTo>
                <a:cubicBezTo>
                  <a:pt x="579" y="58"/>
                  <a:pt x="578" y="58"/>
                  <a:pt x="578" y="58"/>
                </a:cubicBezTo>
                <a:cubicBezTo>
                  <a:pt x="578" y="58"/>
                  <a:pt x="578" y="58"/>
                  <a:pt x="578" y="58"/>
                </a:cubicBezTo>
                <a:cubicBezTo>
                  <a:pt x="578" y="58"/>
                  <a:pt x="578" y="57"/>
                  <a:pt x="578" y="57"/>
                </a:cubicBezTo>
                <a:cubicBezTo>
                  <a:pt x="578" y="57"/>
                  <a:pt x="578" y="57"/>
                  <a:pt x="578" y="57"/>
                </a:cubicBezTo>
                <a:cubicBezTo>
                  <a:pt x="578" y="57"/>
                  <a:pt x="578" y="57"/>
                  <a:pt x="577" y="57"/>
                </a:cubicBezTo>
                <a:cubicBezTo>
                  <a:pt x="577" y="57"/>
                  <a:pt x="577" y="57"/>
                  <a:pt x="577" y="57"/>
                </a:cubicBezTo>
                <a:cubicBezTo>
                  <a:pt x="577" y="57"/>
                  <a:pt x="577" y="57"/>
                  <a:pt x="577" y="57"/>
                </a:cubicBezTo>
                <a:cubicBezTo>
                  <a:pt x="577" y="57"/>
                  <a:pt x="577" y="57"/>
                  <a:pt x="577" y="57"/>
                </a:cubicBezTo>
                <a:cubicBezTo>
                  <a:pt x="577" y="56"/>
                  <a:pt x="577" y="56"/>
                  <a:pt x="576" y="56"/>
                </a:cubicBezTo>
                <a:cubicBezTo>
                  <a:pt x="576" y="56"/>
                  <a:pt x="576" y="56"/>
                  <a:pt x="576" y="56"/>
                </a:cubicBezTo>
                <a:cubicBezTo>
                  <a:pt x="576" y="56"/>
                  <a:pt x="576" y="56"/>
                  <a:pt x="575" y="56"/>
                </a:cubicBezTo>
                <a:cubicBezTo>
                  <a:pt x="575" y="56"/>
                  <a:pt x="575" y="56"/>
                  <a:pt x="575" y="56"/>
                </a:cubicBezTo>
                <a:cubicBezTo>
                  <a:pt x="575" y="55"/>
                  <a:pt x="575" y="55"/>
                  <a:pt x="575" y="55"/>
                </a:cubicBezTo>
                <a:cubicBezTo>
                  <a:pt x="575" y="55"/>
                  <a:pt x="575" y="55"/>
                  <a:pt x="575" y="55"/>
                </a:cubicBezTo>
                <a:cubicBezTo>
                  <a:pt x="575" y="55"/>
                  <a:pt x="574" y="55"/>
                  <a:pt x="574" y="55"/>
                </a:cubicBezTo>
                <a:cubicBezTo>
                  <a:pt x="574" y="55"/>
                  <a:pt x="574" y="55"/>
                  <a:pt x="574" y="55"/>
                </a:cubicBezTo>
                <a:cubicBezTo>
                  <a:pt x="574" y="55"/>
                  <a:pt x="574" y="55"/>
                  <a:pt x="574" y="55"/>
                </a:cubicBezTo>
                <a:cubicBezTo>
                  <a:pt x="574" y="55"/>
                  <a:pt x="574" y="55"/>
                  <a:pt x="574" y="55"/>
                </a:cubicBezTo>
                <a:cubicBezTo>
                  <a:pt x="574" y="54"/>
                  <a:pt x="573" y="54"/>
                  <a:pt x="573" y="54"/>
                </a:cubicBezTo>
                <a:cubicBezTo>
                  <a:pt x="573" y="54"/>
                  <a:pt x="573" y="54"/>
                  <a:pt x="573" y="54"/>
                </a:cubicBezTo>
                <a:cubicBezTo>
                  <a:pt x="573" y="54"/>
                  <a:pt x="573" y="54"/>
                  <a:pt x="573" y="54"/>
                </a:cubicBezTo>
                <a:cubicBezTo>
                  <a:pt x="573" y="54"/>
                  <a:pt x="573" y="54"/>
                  <a:pt x="573" y="54"/>
                </a:cubicBezTo>
                <a:cubicBezTo>
                  <a:pt x="573" y="54"/>
                  <a:pt x="572" y="54"/>
                  <a:pt x="572" y="53"/>
                </a:cubicBezTo>
                <a:cubicBezTo>
                  <a:pt x="572" y="54"/>
                  <a:pt x="572" y="54"/>
                  <a:pt x="572" y="54"/>
                </a:cubicBezTo>
                <a:cubicBezTo>
                  <a:pt x="572" y="53"/>
                  <a:pt x="572" y="53"/>
                  <a:pt x="572" y="53"/>
                </a:cubicBezTo>
                <a:cubicBezTo>
                  <a:pt x="572" y="53"/>
                  <a:pt x="572" y="53"/>
                  <a:pt x="572" y="53"/>
                </a:cubicBezTo>
                <a:cubicBezTo>
                  <a:pt x="571" y="53"/>
                  <a:pt x="571" y="53"/>
                  <a:pt x="571" y="53"/>
                </a:cubicBezTo>
                <a:cubicBezTo>
                  <a:pt x="571" y="53"/>
                  <a:pt x="571" y="53"/>
                  <a:pt x="571" y="53"/>
                </a:cubicBezTo>
                <a:cubicBezTo>
                  <a:pt x="571" y="53"/>
                  <a:pt x="571" y="53"/>
                  <a:pt x="570" y="52"/>
                </a:cubicBezTo>
                <a:cubicBezTo>
                  <a:pt x="570" y="52"/>
                  <a:pt x="570" y="52"/>
                  <a:pt x="570" y="52"/>
                </a:cubicBezTo>
                <a:cubicBezTo>
                  <a:pt x="570" y="52"/>
                  <a:pt x="570" y="52"/>
                  <a:pt x="570" y="52"/>
                </a:cubicBezTo>
                <a:cubicBezTo>
                  <a:pt x="570" y="52"/>
                  <a:pt x="570" y="52"/>
                  <a:pt x="570" y="52"/>
                </a:cubicBezTo>
                <a:cubicBezTo>
                  <a:pt x="570" y="52"/>
                  <a:pt x="570" y="52"/>
                  <a:pt x="570" y="52"/>
                </a:cubicBezTo>
                <a:cubicBezTo>
                  <a:pt x="570" y="52"/>
                  <a:pt x="570" y="52"/>
                  <a:pt x="569" y="52"/>
                </a:cubicBezTo>
                <a:cubicBezTo>
                  <a:pt x="569" y="52"/>
                  <a:pt x="569" y="52"/>
                  <a:pt x="569" y="52"/>
                </a:cubicBezTo>
                <a:cubicBezTo>
                  <a:pt x="569" y="52"/>
                  <a:pt x="569" y="52"/>
                  <a:pt x="569" y="51"/>
                </a:cubicBezTo>
                <a:cubicBezTo>
                  <a:pt x="569" y="51"/>
                  <a:pt x="569" y="51"/>
                  <a:pt x="569" y="51"/>
                </a:cubicBezTo>
                <a:cubicBezTo>
                  <a:pt x="569" y="51"/>
                  <a:pt x="568" y="51"/>
                  <a:pt x="568" y="51"/>
                </a:cubicBezTo>
                <a:cubicBezTo>
                  <a:pt x="568" y="51"/>
                  <a:pt x="568" y="51"/>
                  <a:pt x="568" y="51"/>
                </a:cubicBezTo>
                <a:cubicBezTo>
                  <a:pt x="568" y="51"/>
                  <a:pt x="568" y="51"/>
                  <a:pt x="568" y="51"/>
                </a:cubicBezTo>
                <a:cubicBezTo>
                  <a:pt x="568" y="51"/>
                  <a:pt x="568" y="51"/>
                  <a:pt x="568" y="51"/>
                </a:cubicBezTo>
                <a:cubicBezTo>
                  <a:pt x="568" y="50"/>
                  <a:pt x="567" y="51"/>
                  <a:pt x="567" y="50"/>
                </a:cubicBezTo>
                <a:cubicBezTo>
                  <a:pt x="567" y="50"/>
                  <a:pt x="567" y="50"/>
                  <a:pt x="567" y="50"/>
                </a:cubicBezTo>
                <a:cubicBezTo>
                  <a:pt x="567" y="50"/>
                  <a:pt x="566" y="50"/>
                  <a:pt x="566" y="50"/>
                </a:cubicBezTo>
                <a:cubicBezTo>
                  <a:pt x="566" y="50"/>
                  <a:pt x="566" y="50"/>
                  <a:pt x="566" y="50"/>
                </a:cubicBezTo>
                <a:cubicBezTo>
                  <a:pt x="566" y="50"/>
                  <a:pt x="566" y="50"/>
                  <a:pt x="566" y="50"/>
                </a:cubicBezTo>
                <a:cubicBezTo>
                  <a:pt x="566" y="50"/>
                  <a:pt x="566" y="50"/>
                  <a:pt x="566" y="50"/>
                </a:cubicBezTo>
                <a:cubicBezTo>
                  <a:pt x="565" y="50"/>
                  <a:pt x="565" y="49"/>
                  <a:pt x="565" y="49"/>
                </a:cubicBezTo>
                <a:cubicBezTo>
                  <a:pt x="565" y="49"/>
                  <a:pt x="565" y="49"/>
                  <a:pt x="565" y="49"/>
                </a:cubicBezTo>
                <a:cubicBezTo>
                  <a:pt x="565" y="49"/>
                  <a:pt x="565" y="49"/>
                  <a:pt x="565" y="49"/>
                </a:cubicBezTo>
                <a:cubicBezTo>
                  <a:pt x="565" y="49"/>
                  <a:pt x="565" y="49"/>
                  <a:pt x="565" y="49"/>
                </a:cubicBezTo>
                <a:cubicBezTo>
                  <a:pt x="565" y="49"/>
                  <a:pt x="565" y="49"/>
                  <a:pt x="565" y="49"/>
                </a:cubicBezTo>
                <a:cubicBezTo>
                  <a:pt x="564" y="49"/>
                  <a:pt x="564" y="49"/>
                  <a:pt x="564" y="49"/>
                </a:cubicBezTo>
                <a:cubicBezTo>
                  <a:pt x="564" y="49"/>
                  <a:pt x="564" y="49"/>
                  <a:pt x="564" y="49"/>
                </a:cubicBezTo>
                <a:cubicBezTo>
                  <a:pt x="564" y="48"/>
                  <a:pt x="563" y="48"/>
                  <a:pt x="563" y="48"/>
                </a:cubicBezTo>
                <a:cubicBezTo>
                  <a:pt x="563" y="48"/>
                  <a:pt x="563" y="48"/>
                  <a:pt x="563" y="48"/>
                </a:cubicBezTo>
                <a:cubicBezTo>
                  <a:pt x="563" y="48"/>
                  <a:pt x="563" y="48"/>
                  <a:pt x="563" y="48"/>
                </a:cubicBezTo>
                <a:cubicBezTo>
                  <a:pt x="563" y="48"/>
                  <a:pt x="563" y="48"/>
                  <a:pt x="563" y="48"/>
                </a:cubicBezTo>
                <a:cubicBezTo>
                  <a:pt x="563" y="48"/>
                  <a:pt x="562" y="48"/>
                  <a:pt x="562" y="48"/>
                </a:cubicBezTo>
                <a:cubicBezTo>
                  <a:pt x="562" y="48"/>
                  <a:pt x="562" y="48"/>
                  <a:pt x="562" y="48"/>
                </a:cubicBezTo>
                <a:cubicBezTo>
                  <a:pt x="562" y="47"/>
                  <a:pt x="562" y="47"/>
                  <a:pt x="561" y="47"/>
                </a:cubicBezTo>
                <a:cubicBezTo>
                  <a:pt x="561" y="47"/>
                  <a:pt x="561" y="47"/>
                  <a:pt x="561" y="47"/>
                </a:cubicBezTo>
                <a:cubicBezTo>
                  <a:pt x="561" y="47"/>
                  <a:pt x="561" y="47"/>
                  <a:pt x="561" y="47"/>
                </a:cubicBezTo>
                <a:cubicBezTo>
                  <a:pt x="561" y="47"/>
                  <a:pt x="561" y="47"/>
                  <a:pt x="561" y="47"/>
                </a:cubicBezTo>
                <a:cubicBezTo>
                  <a:pt x="561" y="47"/>
                  <a:pt x="561" y="47"/>
                  <a:pt x="560" y="47"/>
                </a:cubicBezTo>
                <a:cubicBezTo>
                  <a:pt x="560" y="47"/>
                  <a:pt x="560" y="47"/>
                  <a:pt x="560" y="47"/>
                </a:cubicBezTo>
                <a:cubicBezTo>
                  <a:pt x="560" y="46"/>
                  <a:pt x="560" y="46"/>
                  <a:pt x="560" y="46"/>
                </a:cubicBezTo>
                <a:cubicBezTo>
                  <a:pt x="560" y="46"/>
                  <a:pt x="560" y="46"/>
                  <a:pt x="560" y="46"/>
                </a:cubicBezTo>
                <a:cubicBezTo>
                  <a:pt x="560" y="46"/>
                  <a:pt x="559" y="46"/>
                  <a:pt x="559" y="46"/>
                </a:cubicBezTo>
                <a:cubicBezTo>
                  <a:pt x="559" y="46"/>
                  <a:pt x="559" y="46"/>
                  <a:pt x="559" y="46"/>
                </a:cubicBezTo>
                <a:cubicBezTo>
                  <a:pt x="559" y="46"/>
                  <a:pt x="559" y="46"/>
                  <a:pt x="559" y="45"/>
                </a:cubicBezTo>
                <a:cubicBezTo>
                  <a:pt x="559" y="45"/>
                  <a:pt x="559" y="45"/>
                  <a:pt x="559" y="45"/>
                </a:cubicBezTo>
                <a:cubicBezTo>
                  <a:pt x="559" y="45"/>
                  <a:pt x="558" y="45"/>
                  <a:pt x="558" y="45"/>
                </a:cubicBezTo>
                <a:cubicBezTo>
                  <a:pt x="558" y="45"/>
                  <a:pt x="558" y="45"/>
                  <a:pt x="558" y="45"/>
                </a:cubicBezTo>
                <a:cubicBezTo>
                  <a:pt x="558" y="45"/>
                  <a:pt x="558" y="45"/>
                  <a:pt x="558" y="45"/>
                </a:cubicBezTo>
                <a:cubicBezTo>
                  <a:pt x="558" y="45"/>
                  <a:pt x="558" y="45"/>
                  <a:pt x="558" y="45"/>
                </a:cubicBezTo>
                <a:cubicBezTo>
                  <a:pt x="557" y="45"/>
                  <a:pt x="557" y="45"/>
                  <a:pt x="557" y="44"/>
                </a:cubicBezTo>
                <a:cubicBezTo>
                  <a:pt x="557" y="45"/>
                  <a:pt x="557" y="45"/>
                  <a:pt x="557" y="45"/>
                </a:cubicBezTo>
                <a:cubicBezTo>
                  <a:pt x="557" y="44"/>
                  <a:pt x="557" y="44"/>
                  <a:pt x="557" y="44"/>
                </a:cubicBezTo>
                <a:cubicBezTo>
                  <a:pt x="557" y="44"/>
                  <a:pt x="557" y="44"/>
                  <a:pt x="557" y="44"/>
                </a:cubicBezTo>
                <a:cubicBezTo>
                  <a:pt x="556" y="44"/>
                  <a:pt x="556" y="44"/>
                  <a:pt x="556" y="44"/>
                </a:cubicBezTo>
                <a:cubicBezTo>
                  <a:pt x="556" y="44"/>
                  <a:pt x="556" y="44"/>
                  <a:pt x="556" y="44"/>
                </a:cubicBezTo>
                <a:cubicBezTo>
                  <a:pt x="556" y="43"/>
                  <a:pt x="555" y="43"/>
                  <a:pt x="555" y="43"/>
                </a:cubicBezTo>
                <a:cubicBezTo>
                  <a:pt x="555" y="43"/>
                  <a:pt x="555" y="43"/>
                  <a:pt x="555" y="43"/>
                </a:cubicBezTo>
                <a:cubicBezTo>
                  <a:pt x="555" y="43"/>
                  <a:pt x="555" y="43"/>
                  <a:pt x="555" y="43"/>
                </a:cubicBezTo>
                <a:cubicBezTo>
                  <a:pt x="555" y="43"/>
                  <a:pt x="555" y="43"/>
                  <a:pt x="555" y="43"/>
                </a:cubicBezTo>
                <a:cubicBezTo>
                  <a:pt x="555" y="43"/>
                  <a:pt x="555" y="42"/>
                  <a:pt x="554" y="42"/>
                </a:cubicBezTo>
                <a:cubicBezTo>
                  <a:pt x="554" y="42"/>
                  <a:pt x="554" y="42"/>
                  <a:pt x="554" y="42"/>
                </a:cubicBezTo>
                <a:cubicBezTo>
                  <a:pt x="554" y="42"/>
                  <a:pt x="554" y="42"/>
                  <a:pt x="553" y="42"/>
                </a:cubicBezTo>
                <a:cubicBezTo>
                  <a:pt x="553" y="42"/>
                  <a:pt x="553" y="42"/>
                  <a:pt x="553" y="42"/>
                </a:cubicBezTo>
                <a:cubicBezTo>
                  <a:pt x="553" y="42"/>
                  <a:pt x="553" y="41"/>
                  <a:pt x="553" y="41"/>
                </a:cubicBezTo>
                <a:cubicBezTo>
                  <a:pt x="553" y="41"/>
                  <a:pt x="553" y="41"/>
                  <a:pt x="553" y="41"/>
                </a:cubicBezTo>
                <a:cubicBezTo>
                  <a:pt x="553" y="41"/>
                  <a:pt x="553" y="41"/>
                  <a:pt x="553" y="41"/>
                </a:cubicBezTo>
                <a:cubicBezTo>
                  <a:pt x="553" y="41"/>
                  <a:pt x="553" y="41"/>
                  <a:pt x="553" y="41"/>
                </a:cubicBezTo>
                <a:cubicBezTo>
                  <a:pt x="553" y="41"/>
                  <a:pt x="553" y="41"/>
                  <a:pt x="552" y="41"/>
                </a:cubicBezTo>
                <a:cubicBezTo>
                  <a:pt x="552" y="41"/>
                  <a:pt x="552" y="41"/>
                  <a:pt x="552" y="41"/>
                </a:cubicBezTo>
                <a:cubicBezTo>
                  <a:pt x="552" y="40"/>
                  <a:pt x="552" y="40"/>
                  <a:pt x="551" y="39"/>
                </a:cubicBezTo>
                <a:cubicBezTo>
                  <a:pt x="551" y="39"/>
                  <a:pt x="551" y="39"/>
                  <a:pt x="551" y="39"/>
                </a:cubicBezTo>
                <a:cubicBezTo>
                  <a:pt x="551" y="39"/>
                  <a:pt x="551" y="39"/>
                  <a:pt x="551" y="39"/>
                </a:cubicBezTo>
                <a:cubicBezTo>
                  <a:pt x="551" y="39"/>
                  <a:pt x="551" y="39"/>
                  <a:pt x="551" y="39"/>
                </a:cubicBezTo>
                <a:cubicBezTo>
                  <a:pt x="551" y="39"/>
                  <a:pt x="551" y="38"/>
                  <a:pt x="551" y="38"/>
                </a:cubicBezTo>
                <a:cubicBezTo>
                  <a:pt x="551" y="38"/>
                  <a:pt x="551" y="38"/>
                  <a:pt x="551" y="38"/>
                </a:cubicBezTo>
                <a:cubicBezTo>
                  <a:pt x="551" y="38"/>
                  <a:pt x="550" y="38"/>
                  <a:pt x="550" y="38"/>
                </a:cubicBezTo>
                <a:cubicBezTo>
                  <a:pt x="550" y="38"/>
                  <a:pt x="550" y="38"/>
                  <a:pt x="550" y="38"/>
                </a:cubicBezTo>
                <a:cubicBezTo>
                  <a:pt x="550" y="38"/>
                  <a:pt x="550" y="37"/>
                  <a:pt x="550" y="37"/>
                </a:cubicBezTo>
                <a:cubicBezTo>
                  <a:pt x="550" y="37"/>
                  <a:pt x="550" y="37"/>
                  <a:pt x="550" y="37"/>
                </a:cubicBezTo>
                <a:cubicBezTo>
                  <a:pt x="550" y="37"/>
                  <a:pt x="550" y="37"/>
                  <a:pt x="550" y="36"/>
                </a:cubicBezTo>
                <a:cubicBezTo>
                  <a:pt x="550" y="36"/>
                  <a:pt x="550" y="36"/>
                  <a:pt x="550" y="36"/>
                </a:cubicBezTo>
                <a:cubicBezTo>
                  <a:pt x="550" y="36"/>
                  <a:pt x="550" y="36"/>
                  <a:pt x="550" y="36"/>
                </a:cubicBezTo>
                <a:cubicBezTo>
                  <a:pt x="549" y="36"/>
                  <a:pt x="549" y="36"/>
                  <a:pt x="549" y="35"/>
                </a:cubicBezTo>
                <a:cubicBezTo>
                  <a:pt x="549" y="35"/>
                  <a:pt x="549" y="35"/>
                  <a:pt x="549" y="35"/>
                </a:cubicBezTo>
                <a:cubicBezTo>
                  <a:pt x="549" y="35"/>
                  <a:pt x="549" y="34"/>
                  <a:pt x="549" y="34"/>
                </a:cubicBezTo>
                <a:cubicBezTo>
                  <a:pt x="549" y="34"/>
                  <a:pt x="549" y="34"/>
                  <a:pt x="549" y="33"/>
                </a:cubicBezTo>
                <a:cubicBezTo>
                  <a:pt x="549" y="31"/>
                  <a:pt x="549" y="29"/>
                  <a:pt x="549" y="27"/>
                </a:cubicBezTo>
                <a:cubicBezTo>
                  <a:pt x="549" y="27"/>
                  <a:pt x="549" y="27"/>
                  <a:pt x="549" y="27"/>
                </a:cubicBezTo>
                <a:cubicBezTo>
                  <a:pt x="549" y="27"/>
                  <a:pt x="549" y="26"/>
                  <a:pt x="549" y="26"/>
                </a:cubicBezTo>
                <a:cubicBezTo>
                  <a:pt x="549" y="26"/>
                  <a:pt x="549" y="26"/>
                  <a:pt x="549" y="26"/>
                </a:cubicBezTo>
                <a:cubicBezTo>
                  <a:pt x="549" y="25"/>
                  <a:pt x="549" y="25"/>
                  <a:pt x="550" y="25"/>
                </a:cubicBezTo>
                <a:cubicBezTo>
                  <a:pt x="550" y="25"/>
                  <a:pt x="550" y="25"/>
                  <a:pt x="550" y="25"/>
                </a:cubicBezTo>
                <a:cubicBezTo>
                  <a:pt x="550" y="25"/>
                  <a:pt x="550" y="24"/>
                  <a:pt x="550" y="24"/>
                </a:cubicBezTo>
                <a:cubicBezTo>
                  <a:pt x="550" y="24"/>
                  <a:pt x="550" y="24"/>
                  <a:pt x="550" y="24"/>
                </a:cubicBezTo>
                <a:cubicBezTo>
                  <a:pt x="550" y="24"/>
                  <a:pt x="550" y="24"/>
                  <a:pt x="550" y="23"/>
                </a:cubicBezTo>
                <a:cubicBezTo>
                  <a:pt x="550" y="24"/>
                  <a:pt x="550" y="24"/>
                  <a:pt x="550" y="24"/>
                </a:cubicBezTo>
                <a:cubicBezTo>
                  <a:pt x="551" y="23"/>
                  <a:pt x="550" y="23"/>
                  <a:pt x="551" y="23"/>
                </a:cubicBezTo>
                <a:cubicBezTo>
                  <a:pt x="551" y="23"/>
                  <a:pt x="551" y="23"/>
                  <a:pt x="551" y="23"/>
                </a:cubicBezTo>
                <a:cubicBezTo>
                  <a:pt x="551" y="23"/>
                  <a:pt x="551" y="23"/>
                  <a:pt x="551" y="22"/>
                </a:cubicBezTo>
                <a:cubicBezTo>
                  <a:pt x="551" y="22"/>
                  <a:pt x="551" y="22"/>
                  <a:pt x="551" y="22"/>
                </a:cubicBezTo>
                <a:cubicBezTo>
                  <a:pt x="551" y="22"/>
                  <a:pt x="551" y="22"/>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3" y="21"/>
                  <a:pt x="553" y="21"/>
                  <a:pt x="553" y="20"/>
                </a:cubicBezTo>
                <a:cubicBezTo>
                  <a:pt x="553" y="20"/>
                  <a:pt x="553" y="20"/>
                  <a:pt x="553" y="20"/>
                </a:cubicBezTo>
                <a:cubicBezTo>
                  <a:pt x="553" y="20"/>
                  <a:pt x="554" y="20"/>
                  <a:pt x="554" y="20"/>
                </a:cubicBezTo>
                <a:cubicBezTo>
                  <a:pt x="554" y="20"/>
                  <a:pt x="554" y="20"/>
                  <a:pt x="554" y="20"/>
                </a:cubicBezTo>
                <a:cubicBezTo>
                  <a:pt x="554" y="20"/>
                  <a:pt x="554" y="19"/>
                  <a:pt x="554" y="19"/>
                </a:cubicBezTo>
                <a:cubicBezTo>
                  <a:pt x="554" y="19"/>
                  <a:pt x="554" y="19"/>
                  <a:pt x="554" y="19"/>
                </a:cubicBezTo>
                <a:cubicBezTo>
                  <a:pt x="554" y="19"/>
                  <a:pt x="554" y="19"/>
                  <a:pt x="554" y="19"/>
                </a:cubicBezTo>
                <a:cubicBezTo>
                  <a:pt x="555" y="19"/>
                  <a:pt x="555" y="19"/>
                  <a:pt x="555" y="19"/>
                </a:cubicBezTo>
                <a:cubicBezTo>
                  <a:pt x="555" y="19"/>
                  <a:pt x="555" y="19"/>
                  <a:pt x="555" y="19"/>
                </a:cubicBezTo>
                <a:cubicBezTo>
                  <a:pt x="555" y="19"/>
                  <a:pt x="555" y="19"/>
                  <a:pt x="555" y="19"/>
                </a:cubicBezTo>
                <a:cubicBezTo>
                  <a:pt x="555" y="18"/>
                  <a:pt x="556" y="19"/>
                  <a:pt x="556" y="18"/>
                </a:cubicBezTo>
                <a:cubicBezTo>
                  <a:pt x="556" y="18"/>
                  <a:pt x="556" y="18"/>
                  <a:pt x="556" y="18"/>
                </a:cubicBezTo>
                <a:cubicBezTo>
                  <a:pt x="556" y="18"/>
                  <a:pt x="556" y="18"/>
                  <a:pt x="557" y="18"/>
                </a:cubicBezTo>
                <a:cubicBezTo>
                  <a:pt x="556" y="18"/>
                  <a:pt x="556" y="18"/>
                  <a:pt x="556" y="18"/>
                </a:cubicBezTo>
                <a:cubicBezTo>
                  <a:pt x="557" y="18"/>
                  <a:pt x="557" y="18"/>
                  <a:pt x="557" y="18"/>
                </a:cubicBezTo>
                <a:cubicBezTo>
                  <a:pt x="557" y="18"/>
                  <a:pt x="557" y="18"/>
                  <a:pt x="557" y="18"/>
                </a:cubicBezTo>
                <a:cubicBezTo>
                  <a:pt x="557" y="17"/>
                  <a:pt x="558" y="17"/>
                  <a:pt x="558" y="17"/>
                </a:cubicBezTo>
                <a:cubicBezTo>
                  <a:pt x="558" y="17"/>
                  <a:pt x="558" y="17"/>
                  <a:pt x="558" y="17"/>
                </a:cubicBezTo>
                <a:cubicBezTo>
                  <a:pt x="558" y="17"/>
                  <a:pt x="559" y="17"/>
                  <a:pt x="559" y="17"/>
                </a:cubicBezTo>
                <a:cubicBezTo>
                  <a:pt x="559" y="17"/>
                  <a:pt x="559" y="17"/>
                  <a:pt x="559" y="17"/>
                </a:cubicBezTo>
                <a:cubicBezTo>
                  <a:pt x="559" y="17"/>
                  <a:pt x="560" y="17"/>
                  <a:pt x="560" y="17"/>
                </a:cubicBezTo>
                <a:cubicBezTo>
                  <a:pt x="560" y="17"/>
                  <a:pt x="560" y="17"/>
                  <a:pt x="560" y="17"/>
                </a:cubicBezTo>
                <a:cubicBezTo>
                  <a:pt x="560" y="17"/>
                  <a:pt x="560" y="17"/>
                  <a:pt x="560" y="17"/>
                </a:cubicBezTo>
                <a:cubicBezTo>
                  <a:pt x="561" y="16"/>
                  <a:pt x="561" y="17"/>
                  <a:pt x="562" y="16"/>
                </a:cubicBezTo>
                <a:cubicBezTo>
                  <a:pt x="562" y="16"/>
                  <a:pt x="562" y="16"/>
                  <a:pt x="562" y="16"/>
                </a:cubicBezTo>
                <a:cubicBezTo>
                  <a:pt x="562" y="16"/>
                  <a:pt x="562" y="16"/>
                  <a:pt x="562" y="16"/>
                </a:cubicBezTo>
                <a:cubicBezTo>
                  <a:pt x="563" y="16"/>
                  <a:pt x="564" y="16"/>
                  <a:pt x="565" y="16"/>
                </a:cubicBezTo>
                <a:cubicBezTo>
                  <a:pt x="566" y="16"/>
                  <a:pt x="567" y="16"/>
                  <a:pt x="568" y="16"/>
                </a:cubicBezTo>
                <a:cubicBezTo>
                  <a:pt x="569" y="16"/>
                  <a:pt x="570" y="16"/>
                  <a:pt x="571" y="16"/>
                </a:cubicBezTo>
                <a:cubicBezTo>
                  <a:pt x="571" y="16"/>
                  <a:pt x="572" y="16"/>
                  <a:pt x="572" y="16"/>
                </a:cubicBezTo>
                <a:cubicBezTo>
                  <a:pt x="572" y="17"/>
                  <a:pt x="573" y="16"/>
                  <a:pt x="573" y="17"/>
                </a:cubicBezTo>
                <a:cubicBezTo>
                  <a:pt x="574" y="16"/>
                  <a:pt x="574" y="16"/>
                  <a:pt x="574" y="16"/>
                </a:cubicBezTo>
                <a:cubicBezTo>
                  <a:pt x="574" y="17"/>
                  <a:pt x="574" y="17"/>
                  <a:pt x="574" y="17"/>
                </a:cubicBezTo>
                <a:cubicBezTo>
                  <a:pt x="574" y="17"/>
                  <a:pt x="575" y="17"/>
                  <a:pt x="575" y="17"/>
                </a:cubicBezTo>
                <a:cubicBezTo>
                  <a:pt x="575" y="17"/>
                  <a:pt x="575" y="17"/>
                  <a:pt x="575" y="17"/>
                </a:cubicBezTo>
                <a:cubicBezTo>
                  <a:pt x="575" y="17"/>
                  <a:pt x="575" y="17"/>
                  <a:pt x="575" y="17"/>
                </a:cubicBezTo>
                <a:cubicBezTo>
                  <a:pt x="576" y="17"/>
                  <a:pt x="576" y="17"/>
                  <a:pt x="576" y="17"/>
                </a:cubicBezTo>
                <a:cubicBezTo>
                  <a:pt x="577" y="17"/>
                  <a:pt x="577" y="17"/>
                  <a:pt x="577" y="17"/>
                </a:cubicBezTo>
                <a:cubicBezTo>
                  <a:pt x="577" y="17"/>
                  <a:pt x="577" y="17"/>
                  <a:pt x="577" y="17"/>
                </a:cubicBezTo>
                <a:cubicBezTo>
                  <a:pt x="577" y="17"/>
                  <a:pt x="577" y="17"/>
                  <a:pt x="578" y="18"/>
                </a:cubicBezTo>
                <a:cubicBezTo>
                  <a:pt x="578" y="18"/>
                  <a:pt x="578" y="18"/>
                  <a:pt x="578" y="18"/>
                </a:cubicBezTo>
                <a:cubicBezTo>
                  <a:pt x="578" y="18"/>
                  <a:pt x="578" y="18"/>
                  <a:pt x="578" y="18"/>
                </a:cubicBezTo>
                <a:cubicBezTo>
                  <a:pt x="578" y="18"/>
                  <a:pt x="578" y="18"/>
                  <a:pt x="579" y="18"/>
                </a:cubicBezTo>
                <a:cubicBezTo>
                  <a:pt x="579" y="18"/>
                  <a:pt x="579" y="18"/>
                  <a:pt x="579" y="18"/>
                </a:cubicBezTo>
                <a:cubicBezTo>
                  <a:pt x="579" y="18"/>
                  <a:pt x="579" y="18"/>
                  <a:pt x="580" y="18"/>
                </a:cubicBezTo>
                <a:cubicBezTo>
                  <a:pt x="580" y="18"/>
                  <a:pt x="580" y="18"/>
                  <a:pt x="580" y="18"/>
                </a:cubicBezTo>
                <a:cubicBezTo>
                  <a:pt x="580" y="19"/>
                  <a:pt x="580" y="18"/>
                  <a:pt x="580" y="19"/>
                </a:cubicBezTo>
                <a:cubicBezTo>
                  <a:pt x="580" y="19"/>
                  <a:pt x="580" y="19"/>
                  <a:pt x="580" y="19"/>
                </a:cubicBezTo>
                <a:cubicBezTo>
                  <a:pt x="580" y="19"/>
                  <a:pt x="581" y="19"/>
                  <a:pt x="581" y="19"/>
                </a:cubicBezTo>
                <a:cubicBezTo>
                  <a:pt x="581" y="19"/>
                  <a:pt x="581" y="19"/>
                  <a:pt x="581" y="19"/>
                </a:cubicBezTo>
                <a:cubicBezTo>
                  <a:pt x="581" y="19"/>
                  <a:pt x="581" y="19"/>
                  <a:pt x="582" y="19"/>
                </a:cubicBezTo>
                <a:cubicBezTo>
                  <a:pt x="582" y="19"/>
                  <a:pt x="582" y="19"/>
                  <a:pt x="582" y="19"/>
                </a:cubicBezTo>
                <a:cubicBezTo>
                  <a:pt x="582" y="20"/>
                  <a:pt x="582" y="19"/>
                  <a:pt x="582" y="20"/>
                </a:cubicBezTo>
                <a:cubicBezTo>
                  <a:pt x="582" y="20"/>
                  <a:pt x="582" y="20"/>
                  <a:pt x="582" y="20"/>
                </a:cubicBezTo>
                <a:cubicBezTo>
                  <a:pt x="582" y="20"/>
                  <a:pt x="583" y="20"/>
                  <a:pt x="583" y="20"/>
                </a:cubicBezTo>
                <a:cubicBezTo>
                  <a:pt x="583" y="20"/>
                  <a:pt x="583" y="20"/>
                  <a:pt x="583" y="20"/>
                </a:cubicBezTo>
                <a:cubicBezTo>
                  <a:pt x="583" y="20"/>
                  <a:pt x="583" y="20"/>
                  <a:pt x="583" y="20"/>
                </a:cubicBezTo>
                <a:cubicBezTo>
                  <a:pt x="583" y="20"/>
                  <a:pt x="583" y="20"/>
                  <a:pt x="583" y="20"/>
                </a:cubicBezTo>
                <a:cubicBezTo>
                  <a:pt x="584" y="21"/>
                  <a:pt x="584" y="21"/>
                  <a:pt x="584" y="21"/>
                </a:cubicBezTo>
                <a:cubicBezTo>
                  <a:pt x="584" y="21"/>
                  <a:pt x="584" y="21"/>
                  <a:pt x="584" y="21"/>
                </a:cubicBezTo>
                <a:cubicBezTo>
                  <a:pt x="584" y="21"/>
                  <a:pt x="584" y="21"/>
                  <a:pt x="584" y="21"/>
                </a:cubicBezTo>
                <a:cubicBezTo>
                  <a:pt x="584" y="21"/>
                  <a:pt x="584" y="21"/>
                  <a:pt x="584" y="21"/>
                </a:cubicBezTo>
                <a:cubicBezTo>
                  <a:pt x="585" y="21"/>
                  <a:pt x="585" y="21"/>
                  <a:pt x="585" y="21"/>
                </a:cubicBezTo>
                <a:cubicBezTo>
                  <a:pt x="585" y="21"/>
                  <a:pt x="585" y="21"/>
                  <a:pt x="585" y="21"/>
                </a:cubicBezTo>
                <a:cubicBezTo>
                  <a:pt x="586" y="21"/>
                  <a:pt x="585" y="21"/>
                  <a:pt x="585" y="20"/>
                </a:cubicBezTo>
                <a:cubicBezTo>
                  <a:pt x="585" y="18"/>
                  <a:pt x="585" y="15"/>
                  <a:pt x="585" y="13"/>
                </a:cubicBezTo>
                <a:cubicBezTo>
                  <a:pt x="585" y="11"/>
                  <a:pt x="586" y="10"/>
                  <a:pt x="585" y="9"/>
                </a:cubicBezTo>
                <a:cubicBezTo>
                  <a:pt x="585" y="9"/>
                  <a:pt x="585" y="9"/>
                  <a:pt x="585" y="9"/>
                </a:cubicBezTo>
                <a:cubicBezTo>
                  <a:pt x="585" y="9"/>
                  <a:pt x="585" y="9"/>
                  <a:pt x="584" y="9"/>
                </a:cubicBezTo>
                <a:cubicBezTo>
                  <a:pt x="584" y="9"/>
                  <a:pt x="584" y="9"/>
                  <a:pt x="584" y="9"/>
                </a:cubicBezTo>
                <a:cubicBezTo>
                  <a:pt x="584" y="8"/>
                  <a:pt x="584" y="8"/>
                  <a:pt x="584" y="8"/>
                </a:cubicBezTo>
                <a:cubicBezTo>
                  <a:pt x="584" y="8"/>
                  <a:pt x="584" y="8"/>
                  <a:pt x="584" y="8"/>
                </a:cubicBezTo>
                <a:cubicBezTo>
                  <a:pt x="583" y="8"/>
                  <a:pt x="583" y="8"/>
                  <a:pt x="583" y="8"/>
                </a:cubicBezTo>
                <a:cubicBezTo>
                  <a:pt x="583" y="8"/>
                  <a:pt x="583" y="8"/>
                  <a:pt x="583" y="8"/>
                </a:cubicBezTo>
                <a:cubicBezTo>
                  <a:pt x="583" y="8"/>
                  <a:pt x="583" y="8"/>
                  <a:pt x="583" y="8"/>
                </a:cubicBezTo>
                <a:cubicBezTo>
                  <a:pt x="582" y="8"/>
                  <a:pt x="582" y="8"/>
                  <a:pt x="582" y="8"/>
                </a:cubicBezTo>
                <a:cubicBezTo>
                  <a:pt x="582" y="8"/>
                  <a:pt x="582" y="8"/>
                  <a:pt x="582" y="8"/>
                </a:cubicBezTo>
                <a:cubicBezTo>
                  <a:pt x="582" y="8"/>
                  <a:pt x="582" y="8"/>
                  <a:pt x="582" y="8"/>
                </a:cubicBezTo>
                <a:cubicBezTo>
                  <a:pt x="581" y="7"/>
                  <a:pt x="581" y="7"/>
                  <a:pt x="581" y="7"/>
                </a:cubicBezTo>
                <a:cubicBezTo>
                  <a:pt x="581" y="7"/>
                  <a:pt x="581" y="7"/>
                  <a:pt x="581" y="7"/>
                </a:cubicBezTo>
                <a:cubicBezTo>
                  <a:pt x="580" y="7"/>
                  <a:pt x="580" y="7"/>
                  <a:pt x="579" y="7"/>
                </a:cubicBezTo>
                <a:cubicBezTo>
                  <a:pt x="579" y="7"/>
                  <a:pt x="579" y="7"/>
                  <a:pt x="579" y="7"/>
                </a:cubicBezTo>
                <a:cubicBezTo>
                  <a:pt x="578" y="7"/>
                  <a:pt x="578" y="7"/>
                  <a:pt x="577" y="7"/>
                </a:cubicBezTo>
                <a:cubicBezTo>
                  <a:pt x="577" y="7"/>
                  <a:pt x="577" y="7"/>
                  <a:pt x="577" y="6"/>
                </a:cubicBezTo>
                <a:cubicBezTo>
                  <a:pt x="577" y="6"/>
                  <a:pt x="576" y="6"/>
                  <a:pt x="575" y="6"/>
                </a:cubicBezTo>
                <a:cubicBezTo>
                  <a:pt x="575" y="6"/>
                  <a:pt x="575" y="6"/>
                  <a:pt x="575" y="6"/>
                </a:cubicBezTo>
                <a:cubicBezTo>
                  <a:pt x="573" y="6"/>
                  <a:pt x="572" y="6"/>
                  <a:pt x="571" y="6"/>
                </a:cubicBezTo>
                <a:cubicBezTo>
                  <a:pt x="570" y="6"/>
                  <a:pt x="569" y="6"/>
                  <a:pt x="568" y="6"/>
                </a:cubicBezTo>
                <a:cubicBezTo>
                  <a:pt x="567" y="6"/>
                  <a:pt x="567" y="6"/>
                  <a:pt x="566" y="6"/>
                </a:cubicBezTo>
                <a:cubicBezTo>
                  <a:pt x="565" y="6"/>
                  <a:pt x="564" y="6"/>
                  <a:pt x="564" y="6"/>
                </a:cubicBezTo>
                <a:cubicBezTo>
                  <a:pt x="563" y="6"/>
                  <a:pt x="562" y="6"/>
                  <a:pt x="561" y="6"/>
                </a:cubicBezTo>
                <a:cubicBezTo>
                  <a:pt x="561" y="6"/>
                  <a:pt x="561" y="6"/>
                  <a:pt x="560" y="6"/>
                </a:cubicBezTo>
                <a:cubicBezTo>
                  <a:pt x="560" y="7"/>
                  <a:pt x="559" y="6"/>
                  <a:pt x="559" y="6"/>
                </a:cubicBezTo>
                <a:cubicBezTo>
                  <a:pt x="559" y="7"/>
                  <a:pt x="559" y="7"/>
                  <a:pt x="558" y="7"/>
                </a:cubicBezTo>
                <a:cubicBezTo>
                  <a:pt x="558" y="7"/>
                  <a:pt x="557" y="6"/>
                  <a:pt x="557" y="7"/>
                </a:cubicBezTo>
                <a:cubicBezTo>
                  <a:pt x="557" y="7"/>
                  <a:pt x="557" y="7"/>
                  <a:pt x="557" y="7"/>
                </a:cubicBezTo>
                <a:cubicBezTo>
                  <a:pt x="557" y="7"/>
                  <a:pt x="556" y="7"/>
                  <a:pt x="556" y="7"/>
                </a:cubicBezTo>
                <a:cubicBezTo>
                  <a:pt x="556" y="7"/>
                  <a:pt x="556" y="7"/>
                  <a:pt x="556" y="7"/>
                </a:cubicBezTo>
                <a:cubicBezTo>
                  <a:pt x="555" y="7"/>
                  <a:pt x="555" y="7"/>
                  <a:pt x="555" y="8"/>
                </a:cubicBezTo>
                <a:cubicBezTo>
                  <a:pt x="555" y="8"/>
                  <a:pt x="555" y="8"/>
                  <a:pt x="555" y="8"/>
                </a:cubicBezTo>
                <a:cubicBezTo>
                  <a:pt x="554" y="8"/>
                  <a:pt x="554" y="8"/>
                  <a:pt x="553" y="8"/>
                </a:cubicBezTo>
                <a:cubicBezTo>
                  <a:pt x="553" y="8"/>
                  <a:pt x="553" y="8"/>
                  <a:pt x="553" y="8"/>
                </a:cubicBezTo>
                <a:cubicBezTo>
                  <a:pt x="553" y="8"/>
                  <a:pt x="553" y="8"/>
                  <a:pt x="553" y="8"/>
                </a:cubicBezTo>
                <a:cubicBezTo>
                  <a:pt x="553" y="8"/>
                  <a:pt x="553" y="8"/>
                  <a:pt x="553" y="8"/>
                </a:cubicBezTo>
                <a:cubicBezTo>
                  <a:pt x="552" y="9"/>
                  <a:pt x="552" y="8"/>
                  <a:pt x="552" y="9"/>
                </a:cubicBezTo>
                <a:cubicBezTo>
                  <a:pt x="552" y="9"/>
                  <a:pt x="552" y="9"/>
                  <a:pt x="552" y="9"/>
                </a:cubicBezTo>
                <a:cubicBezTo>
                  <a:pt x="552" y="9"/>
                  <a:pt x="551" y="9"/>
                  <a:pt x="551" y="9"/>
                </a:cubicBezTo>
                <a:cubicBezTo>
                  <a:pt x="551" y="9"/>
                  <a:pt x="551" y="9"/>
                  <a:pt x="551" y="9"/>
                </a:cubicBezTo>
                <a:cubicBezTo>
                  <a:pt x="551" y="9"/>
                  <a:pt x="550" y="9"/>
                  <a:pt x="550" y="9"/>
                </a:cubicBezTo>
                <a:cubicBezTo>
                  <a:pt x="550" y="9"/>
                  <a:pt x="550" y="9"/>
                  <a:pt x="550" y="9"/>
                </a:cubicBezTo>
                <a:cubicBezTo>
                  <a:pt x="550" y="9"/>
                  <a:pt x="550" y="9"/>
                  <a:pt x="550" y="10"/>
                </a:cubicBezTo>
                <a:cubicBezTo>
                  <a:pt x="550" y="10"/>
                  <a:pt x="550" y="10"/>
                  <a:pt x="550" y="10"/>
                </a:cubicBezTo>
                <a:cubicBezTo>
                  <a:pt x="550" y="10"/>
                  <a:pt x="549" y="10"/>
                  <a:pt x="549" y="10"/>
                </a:cubicBezTo>
                <a:cubicBezTo>
                  <a:pt x="549" y="10"/>
                  <a:pt x="549" y="10"/>
                  <a:pt x="549" y="10"/>
                </a:cubicBezTo>
                <a:cubicBezTo>
                  <a:pt x="549" y="10"/>
                  <a:pt x="549" y="10"/>
                  <a:pt x="549" y="10"/>
                </a:cubicBezTo>
                <a:cubicBezTo>
                  <a:pt x="549" y="10"/>
                  <a:pt x="549" y="10"/>
                  <a:pt x="549" y="10"/>
                </a:cubicBezTo>
                <a:cubicBezTo>
                  <a:pt x="549" y="10"/>
                  <a:pt x="549" y="10"/>
                  <a:pt x="549" y="10"/>
                </a:cubicBezTo>
                <a:cubicBezTo>
                  <a:pt x="548" y="11"/>
                  <a:pt x="548" y="10"/>
                  <a:pt x="548" y="11"/>
                </a:cubicBezTo>
                <a:cubicBezTo>
                  <a:pt x="548" y="11"/>
                  <a:pt x="548" y="11"/>
                  <a:pt x="548" y="11"/>
                </a:cubicBezTo>
                <a:cubicBezTo>
                  <a:pt x="548" y="11"/>
                  <a:pt x="548" y="11"/>
                  <a:pt x="548" y="11"/>
                </a:cubicBezTo>
                <a:cubicBezTo>
                  <a:pt x="548" y="11"/>
                  <a:pt x="548" y="11"/>
                  <a:pt x="548" y="11"/>
                </a:cubicBezTo>
                <a:cubicBezTo>
                  <a:pt x="547" y="11"/>
                  <a:pt x="547" y="11"/>
                  <a:pt x="547" y="11"/>
                </a:cubicBezTo>
                <a:cubicBezTo>
                  <a:pt x="547" y="11"/>
                  <a:pt x="547" y="11"/>
                  <a:pt x="547" y="11"/>
                </a:cubicBezTo>
                <a:cubicBezTo>
                  <a:pt x="547" y="11"/>
                  <a:pt x="547" y="12"/>
                  <a:pt x="546" y="12"/>
                </a:cubicBezTo>
                <a:cubicBezTo>
                  <a:pt x="546" y="12"/>
                  <a:pt x="546" y="12"/>
                  <a:pt x="546" y="12"/>
                </a:cubicBezTo>
                <a:cubicBezTo>
                  <a:pt x="546" y="12"/>
                  <a:pt x="546" y="12"/>
                  <a:pt x="545" y="12"/>
                </a:cubicBezTo>
                <a:cubicBezTo>
                  <a:pt x="546" y="12"/>
                  <a:pt x="546" y="12"/>
                  <a:pt x="546" y="12"/>
                </a:cubicBezTo>
                <a:cubicBezTo>
                  <a:pt x="545" y="12"/>
                  <a:pt x="545" y="13"/>
                  <a:pt x="545" y="13"/>
                </a:cubicBezTo>
                <a:cubicBezTo>
                  <a:pt x="545" y="13"/>
                  <a:pt x="545" y="13"/>
                  <a:pt x="545" y="13"/>
                </a:cubicBezTo>
                <a:cubicBezTo>
                  <a:pt x="545" y="13"/>
                  <a:pt x="545" y="13"/>
                  <a:pt x="545" y="13"/>
                </a:cubicBezTo>
                <a:cubicBezTo>
                  <a:pt x="545" y="13"/>
                  <a:pt x="545" y="13"/>
                  <a:pt x="545" y="13"/>
                </a:cubicBezTo>
                <a:cubicBezTo>
                  <a:pt x="545" y="13"/>
                  <a:pt x="545" y="13"/>
                  <a:pt x="544" y="13"/>
                </a:cubicBezTo>
                <a:cubicBezTo>
                  <a:pt x="544" y="13"/>
                  <a:pt x="544" y="13"/>
                  <a:pt x="544" y="13"/>
                </a:cubicBezTo>
                <a:cubicBezTo>
                  <a:pt x="544" y="14"/>
                  <a:pt x="544" y="14"/>
                  <a:pt x="544" y="14"/>
                </a:cubicBezTo>
                <a:cubicBezTo>
                  <a:pt x="544" y="14"/>
                  <a:pt x="544" y="14"/>
                  <a:pt x="544" y="14"/>
                </a:cubicBezTo>
                <a:cubicBezTo>
                  <a:pt x="544" y="14"/>
                  <a:pt x="544" y="14"/>
                  <a:pt x="544" y="14"/>
                </a:cubicBezTo>
                <a:cubicBezTo>
                  <a:pt x="544" y="14"/>
                  <a:pt x="544" y="14"/>
                  <a:pt x="544" y="14"/>
                </a:cubicBezTo>
                <a:cubicBezTo>
                  <a:pt x="544" y="14"/>
                  <a:pt x="543" y="14"/>
                  <a:pt x="543" y="14"/>
                </a:cubicBezTo>
                <a:cubicBezTo>
                  <a:pt x="543" y="14"/>
                  <a:pt x="543" y="14"/>
                  <a:pt x="543" y="14"/>
                </a:cubicBezTo>
                <a:cubicBezTo>
                  <a:pt x="543" y="15"/>
                  <a:pt x="543" y="15"/>
                  <a:pt x="543" y="15"/>
                </a:cubicBezTo>
                <a:cubicBezTo>
                  <a:pt x="543" y="15"/>
                  <a:pt x="543" y="15"/>
                  <a:pt x="543" y="15"/>
                </a:cubicBezTo>
                <a:cubicBezTo>
                  <a:pt x="543" y="15"/>
                  <a:pt x="543" y="15"/>
                  <a:pt x="543" y="15"/>
                </a:cubicBezTo>
                <a:cubicBezTo>
                  <a:pt x="543" y="15"/>
                  <a:pt x="543" y="15"/>
                  <a:pt x="543" y="15"/>
                </a:cubicBezTo>
                <a:cubicBezTo>
                  <a:pt x="543" y="15"/>
                  <a:pt x="542" y="15"/>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1" y="16"/>
                  <a:pt x="541" y="17"/>
                  <a:pt x="541" y="17"/>
                </a:cubicBezTo>
                <a:cubicBezTo>
                  <a:pt x="541" y="17"/>
                  <a:pt x="541" y="17"/>
                  <a:pt x="541" y="17"/>
                </a:cubicBezTo>
                <a:cubicBezTo>
                  <a:pt x="541" y="17"/>
                  <a:pt x="541" y="17"/>
                  <a:pt x="541" y="17"/>
                </a:cubicBezTo>
                <a:cubicBezTo>
                  <a:pt x="541" y="17"/>
                  <a:pt x="541" y="17"/>
                  <a:pt x="541" y="17"/>
                </a:cubicBezTo>
                <a:cubicBezTo>
                  <a:pt x="541" y="17"/>
                  <a:pt x="541" y="18"/>
                  <a:pt x="541" y="18"/>
                </a:cubicBezTo>
                <a:cubicBezTo>
                  <a:pt x="541" y="18"/>
                  <a:pt x="541" y="18"/>
                  <a:pt x="541" y="18"/>
                </a:cubicBezTo>
                <a:cubicBezTo>
                  <a:pt x="540" y="18"/>
                  <a:pt x="540" y="18"/>
                  <a:pt x="540" y="18"/>
                </a:cubicBezTo>
                <a:cubicBezTo>
                  <a:pt x="540" y="18"/>
                  <a:pt x="540" y="18"/>
                  <a:pt x="540" y="18"/>
                </a:cubicBezTo>
                <a:cubicBezTo>
                  <a:pt x="540" y="18"/>
                  <a:pt x="540" y="19"/>
                  <a:pt x="540" y="19"/>
                </a:cubicBezTo>
                <a:cubicBezTo>
                  <a:pt x="540" y="19"/>
                  <a:pt x="540" y="19"/>
                  <a:pt x="540" y="19"/>
                </a:cubicBezTo>
                <a:cubicBezTo>
                  <a:pt x="540" y="19"/>
                  <a:pt x="540" y="19"/>
                  <a:pt x="540" y="19"/>
                </a:cubicBezTo>
                <a:cubicBezTo>
                  <a:pt x="540" y="19"/>
                  <a:pt x="540" y="19"/>
                  <a:pt x="540" y="19"/>
                </a:cubicBezTo>
                <a:cubicBezTo>
                  <a:pt x="539" y="20"/>
                  <a:pt x="539" y="20"/>
                  <a:pt x="539" y="20"/>
                </a:cubicBezTo>
                <a:cubicBezTo>
                  <a:pt x="539" y="20"/>
                  <a:pt x="539" y="20"/>
                  <a:pt x="539" y="20"/>
                </a:cubicBezTo>
                <a:cubicBezTo>
                  <a:pt x="539" y="20"/>
                  <a:pt x="539" y="21"/>
                  <a:pt x="539" y="21"/>
                </a:cubicBezTo>
                <a:cubicBezTo>
                  <a:pt x="539" y="21"/>
                  <a:pt x="539" y="21"/>
                  <a:pt x="539" y="21"/>
                </a:cubicBezTo>
                <a:cubicBezTo>
                  <a:pt x="539" y="21"/>
                  <a:pt x="539" y="21"/>
                  <a:pt x="539" y="21"/>
                </a:cubicBezTo>
                <a:cubicBezTo>
                  <a:pt x="539" y="21"/>
                  <a:pt x="539" y="22"/>
                  <a:pt x="538" y="22"/>
                </a:cubicBezTo>
                <a:cubicBezTo>
                  <a:pt x="538" y="22"/>
                  <a:pt x="538" y="22"/>
                  <a:pt x="538" y="22"/>
                </a:cubicBezTo>
                <a:cubicBezTo>
                  <a:pt x="538" y="22"/>
                  <a:pt x="538" y="22"/>
                  <a:pt x="538" y="23"/>
                </a:cubicBezTo>
                <a:cubicBezTo>
                  <a:pt x="538" y="23"/>
                  <a:pt x="538" y="23"/>
                  <a:pt x="538" y="23"/>
                </a:cubicBezTo>
                <a:cubicBezTo>
                  <a:pt x="538" y="23"/>
                  <a:pt x="538" y="23"/>
                  <a:pt x="538" y="23"/>
                </a:cubicBezTo>
                <a:cubicBezTo>
                  <a:pt x="538" y="23"/>
                  <a:pt x="538" y="23"/>
                  <a:pt x="538" y="24"/>
                </a:cubicBezTo>
                <a:cubicBezTo>
                  <a:pt x="538" y="24"/>
                  <a:pt x="538" y="24"/>
                  <a:pt x="538" y="24"/>
                </a:cubicBezTo>
                <a:cubicBezTo>
                  <a:pt x="538" y="24"/>
                  <a:pt x="538" y="24"/>
                  <a:pt x="538" y="24"/>
                </a:cubicBezTo>
                <a:cubicBezTo>
                  <a:pt x="537" y="24"/>
                  <a:pt x="538" y="25"/>
                  <a:pt x="537" y="25"/>
                </a:cubicBezTo>
                <a:cubicBezTo>
                  <a:pt x="538" y="25"/>
                  <a:pt x="538" y="25"/>
                  <a:pt x="537" y="25"/>
                </a:cubicBezTo>
                <a:cubicBezTo>
                  <a:pt x="537" y="26"/>
                  <a:pt x="537" y="26"/>
                  <a:pt x="537" y="27"/>
                </a:cubicBezTo>
                <a:cubicBezTo>
                  <a:pt x="537" y="28"/>
                  <a:pt x="537" y="29"/>
                  <a:pt x="537" y="30"/>
                </a:cubicBezTo>
                <a:cubicBezTo>
                  <a:pt x="537" y="32"/>
                  <a:pt x="537" y="35"/>
                  <a:pt x="538" y="37"/>
                </a:cubicBezTo>
                <a:cubicBezTo>
                  <a:pt x="539" y="42"/>
                  <a:pt x="541" y="46"/>
                  <a:pt x="545" y="49"/>
                </a:cubicBezTo>
                <a:cubicBezTo>
                  <a:pt x="548" y="52"/>
                  <a:pt x="552" y="55"/>
                  <a:pt x="556" y="57"/>
                </a:cubicBezTo>
                <a:cubicBezTo>
                  <a:pt x="559" y="58"/>
                  <a:pt x="561" y="60"/>
                  <a:pt x="563" y="61"/>
                </a:cubicBezTo>
                <a:cubicBezTo>
                  <a:pt x="567" y="63"/>
                  <a:pt x="570" y="65"/>
                  <a:pt x="573" y="68"/>
                </a:cubicBezTo>
                <a:cubicBezTo>
                  <a:pt x="576" y="71"/>
                  <a:pt x="578" y="75"/>
                  <a:pt x="578" y="79"/>
                </a:cubicBezTo>
                <a:cubicBezTo>
                  <a:pt x="578" y="86"/>
                  <a:pt x="574" y="90"/>
                  <a:pt x="568" y="92"/>
                </a:cubicBezTo>
                <a:cubicBezTo>
                  <a:pt x="566" y="93"/>
                  <a:pt x="563" y="93"/>
                  <a:pt x="561" y="93"/>
                </a:cubicBezTo>
                <a:cubicBezTo>
                  <a:pt x="553" y="93"/>
                  <a:pt x="545" y="91"/>
                  <a:pt x="538" y="86"/>
                </a:cubicBezTo>
                <a:cubicBezTo>
                  <a:pt x="538" y="85"/>
                  <a:pt x="537" y="85"/>
                  <a:pt x="537" y="85"/>
                </a:cubicBezTo>
                <a:cubicBezTo>
                  <a:pt x="537" y="89"/>
                  <a:pt x="537" y="93"/>
                  <a:pt x="537" y="97"/>
                </a:cubicBezTo>
                <a:cubicBezTo>
                  <a:pt x="537" y="98"/>
                  <a:pt x="537" y="98"/>
                  <a:pt x="538" y="98"/>
                </a:cubicBezTo>
                <a:cubicBezTo>
                  <a:pt x="539" y="99"/>
                  <a:pt x="541" y="100"/>
                  <a:pt x="543" y="100"/>
                </a:cubicBezTo>
                <a:cubicBezTo>
                  <a:pt x="546" y="102"/>
                  <a:pt x="550" y="102"/>
                  <a:pt x="553" y="103"/>
                </a:cubicBezTo>
                <a:cubicBezTo>
                  <a:pt x="555" y="103"/>
                  <a:pt x="556" y="103"/>
                  <a:pt x="557" y="103"/>
                </a:cubicBezTo>
                <a:cubicBezTo>
                  <a:pt x="558" y="103"/>
                  <a:pt x="559" y="103"/>
                  <a:pt x="560" y="103"/>
                </a:cubicBezTo>
                <a:cubicBezTo>
                  <a:pt x="561" y="103"/>
                  <a:pt x="562" y="103"/>
                  <a:pt x="564" y="103"/>
                </a:cubicBezTo>
                <a:cubicBezTo>
                  <a:pt x="564" y="103"/>
                  <a:pt x="564" y="103"/>
                  <a:pt x="564" y="103"/>
                </a:cubicBezTo>
                <a:cubicBezTo>
                  <a:pt x="565" y="103"/>
                  <a:pt x="566" y="103"/>
                  <a:pt x="566" y="103"/>
                </a:cubicBezTo>
                <a:cubicBezTo>
                  <a:pt x="566" y="102"/>
                  <a:pt x="567" y="102"/>
                  <a:pt x="567" y="103"/>
                </a:cubicBezTo>
                <a:cubicBezTo>
                  <a:pt x="567" y="102"/>
                  <a:pt x="568" y="103"/>
                  <a:pt x="568" y="102"/>
                </a:cubicBezTo>
                <a:cubicBezTo>
                  <a:pt x="568" y="102"/>
                  <a:pt x="568" y="102"/>
                  <a:pt x="568" y="102"/>
                </a:cubicBezTo>
                <a:cubicBezTo>
                  <a:pt x="569" y="102"/>
                  <a:pt x="569" y="102"/>
                  <a:pt x="569" y="102"/>
                </a:cubicBezTo>
                <a:cubicBezTo>
                  <a:pt x="569" y="102"/>
                  <a:pt x="569" y="102"/>
                  <a:pt x="570" y="102"/>
                </a:cubicBezTo>
                <a:cubicBezTo>
                  <a:pt x="570" y="102"/>
                  <a:pt x="570" y="102"/>
                  <a:pt x="570" y="102"/>
                </a:cubicBezTo>
                <a:cubicBezTo>
                  <a:pt x="570" y="102"/>
                  <a:pt x="570" y="102"/>
                  <a:pt x="570" y="102"/>
                </a:cubicBezTo>
                <a:cubicBezTo>
                  <a:pt x="570" y="102"/>
                  <a:pt x="571" y="102"/>
                  <a:pt x="571" y="101"/>
                </a:cubicBezTo>
                <a:cubicBezTo>
                  <a:pt x="571" y="101"/>
                  <a:pt x="571" y="101"/>
                  <a:pt x="571" y="101"/>
                </a:cubicBezTo>
                <a:cubicBezTo>
                  <a:pt x="571" y="101"/>
                  <a:pt x="572" y="101"/>
                  <a:pt x="572" y="101"/>
                </a:cubicBezTo>
                <a:cubicBezTo>
                  <a:pt x="572" y="101"/>
                  <a:pt x="572" y="101"/>
                  <a:pt x="572" y="101"/>
                </a:cubicBezTo>
                <a:cubicBezTo>
                  <a:pt x="572" y="101"/>
                  <a:pt x="573" y="101"/>
                  <a:pt x="573" y="101"/>
                </a:cubicBezTo>
                <a:cubicBezTo>
                  <a:pt x="573" y="101"/>
                  <a:pt x="573" y="101"/>
                  <a:pt x="573" y="101"/>
                </a:cubicBezTo>
                <a:cubicBezTo>
                  <a:pt x="573" y="101"/>
                  <a:pt x="574" y="101"/>
                  <a:pt x="574" y="100"/>
                </a:cubicBezTo>
                <a:cubicBezTo>
                  <a:pt x="574" y="100"/>
                  <a:pt x="574" y="100"/>
                  <a:pt x="574" y="100"/>
                </a:cubicBezTo>
                <a:cubicBezTo>
                  <a:pt x="574" y="100"/>
                  <a:pt x="574" y="100"/>
                  <a:pt x="574" y="100"/>
                </a:cubicBezTo>
                <a:cubicBezTo>
                  <a:pt x="574" y="100"/>
                  <a:pt x="575" y="100"/>
                  <a:pt x="575" y="100"/>
                </a:cubicBezTo>
                <a:cubicBezTo>
                  <a:pt x="575" y="100"/>
                  <a:pt x="575" y="100"/>
                  <a:pt x="575" y="100"/>
                </a:cubicBezTo>
                <a:cubicBezTo>
                  <a:pt x="575" y="100"/>
                  <a:pt x="576" y="100"/>
                  <a:pt x="576" y="100"/>
                </a:cubicBezTo>
                <a:cubicBezTo>
                  <a:pt x="576" y="100"/>
                  <a:pt x="576" y="100"/>
                  <a:pt x="576" y="100"/>
                </a:cubicBezTo>
                <a:cubicBezTo>
                  <a:pt x="576" y="100"/>
                  <a:pt x="576" y="100"/>
                  <a:pt x="576" y="99"/>
                </a:cubicBezTo>
                <a:cubicBezTo>
                  <a:pt x="576" y="99"/>
                  <a:pt x="576" y="99"/>
                  <a:pt x="576" y="99"/>
                </a:cubicBezTo>
                <a:cubicBezTo>
                  <a:pt x="577" y="99"/>
                  <a:pt x="577" y="99"/>
                  <a:pt x="577" y="99"/>
                </a:cubicBezTo>
                <a:cubicBezTo>
                  <a:pt x="577" y="99"/>
                  <a:pt x="577" y="99"/>
                  <a:pt x="577" y="99"/>
                </a:cubicBezTo>
                <a:cubicBezTo>
                  <a:pt x="577" y="99"/>
                  <a:pt x="578" y="99"/>
                  <a:pt x="578" y="99"/>
                </a:cubicBezTo>
                <a:cubicBezTo>
                  <a:pt x="578" y="99"/>
                  <a:pt x="578" y="99"/>
                  <a:pt x="578" y="99"/>
                </a:cubicBezTo>
                <a:cubicBezTo>
                  <a:pt x="578" y="99"/>
                  <a:pt x="578" y="98"/>
                  <a:pt x="578" y="98"/>
                </a:cubicBezTo>
                <a:cubicBezTo>
                  <a:pt x="578" y="98"/>
                  <a:pt x="578" y="98"/>
                  <a:pt x="578" y="98"/>
                </a:cubicBezTo>
                <a:cubicBezTo>
                  <a:pt x="578" y="98"/>
                  <a:pt x="579" y="98"/>
                  <a:pt x="579" y="98"/>
                </a:cubicBezTo>
                <a:cubicBezTo>
                  <a:pt x="579" y="98"/>
                  <a:pt x="579" y="98"/>
                  <a:pt x="579" y="98"/>
                </a:cubicBezTo>
                <a:cubicBezTo>
                  <a:pt x="579" y="98"/>
                  <a:pt x="579" y="98"/>
                  <a:pt x="579" y="98"/>
                </a:cubicBezTo>
                <a:cubicBezTo>
                  <a:pt x="579" y="98"/>
                  <a:pt x="579" y="98"/>
                  <a:pt x="579" y="98"/>
                </a:cubicBezTo>
                <a:cubicBezTo>
                  <a:pt x="579" y="97"/>
                  <a:pt x="580" y="98"/>
                  <a:pt x="580" y="97"/>
                </a:cubicBezTo>
                <a:cubicBezTo>
                  <a:pt x="580" y="97"/>
                  <a:pt x="580" y="97"/>
                  <a:pt x="580" y="97"/>
                </a:cubicBezTo>
                <a:cubicBezTo>
                  <a:pt x="580" y="97"/>
                  <a:pt x="580" y="97"/>
                  <a:pt x="580" y="97"/>
                </a:cubicBezTo>
                <a:cubicBezTo>
                  <a:pt x="580" y="97"/>
                  <a:pt x="580" y="97"/>
                  <a:pt x="580" y="97"/>
                </a:cubicBezTo>
                <a:cubicBezTo>
                  <a:pt x="580" y="97"/>
                  <a:pt x="580" y="97"/>
                  <a:pt x="581" y="97"/>
                </a:cubicBezTo>
                <a:cubicBezTo>
                  <a:pt x="581" y="97"/>
                  <a:pt x="581" y="97"/>
                  <a:pt x="581" y="97"/>
                </a:cubicBezTo>
                <a:cubicBezTo>
                  <a:pt x="581" y="96"/>
                  <a:pt x="581" y="97"/>
                  <a:pt x="581" y="96"/>
                </a:cubicBezTo>
                <a:cubicBezTo>
                  <a:pt x="581" y="96"/>
                  <a:pt x="581" y="96"/>
                  <a:pt x="581" y="96"/>
                </a:cubicBezTo>
                <a:cubicBezTo>
                  <a:pt x="581" y="96"/>
                  <a:pt x="582" y="96"/>
                  <a:pt x="582" y="96"/>
                </a:cubicBezTo>
                <a:cubicBezTo>
                  <a:pt x="582" y="96"/>
                  <a:pt x="582" y="96"/>
                  <a:pt x="582" y="96"/>
                </a:cubicBezTo>
                <a:cubicBezTo>
                  <a:pt x="582" y="96"/>
                  <a:pt x="582" y="96"/>
                  <a:pt x="582" y="96"/>
                </a:cubicBezTo>
                <a:cubicBezTo>
                  <a:pt x="582" y="96"/>
                  <a:pt x="582" y="96"/>
                  <a:pt x="582" y="96"/>
                </a:cubicBezTo>
                <a:cubicBezTo>
                  <a:pt x="582" y="95"/>
                  <a:pt x="582" y="95"/>
                  <a:pt x="582" y="95"/>
                </a:cubicBezTo>
                <a:cubicBezTo>
                  <a:pt x="582" y="95"/>
                  <a:pt x="582" y="95"/>
                  <a:pt x="582" y="95"/>
                </a:cubicBezTo>
                <a:cubicBezTo>
                  <a:pt x="582" y="95"/>
                  <a:pt x="583" y="95"/>
                  <a:pt x="583" y="95"/>
                </a:cubicBezTo>
                <a:cubicBezTo>
                  <a:pt x="583" y="95"/>
                  <a:pt x="583" y="95"/>
                  <a:pt x="583" y="95"/>
                </a:cubicBezTo>
                <a:cubicBezTo>
                  <a:pt x="583" y="95"/>
                  <a:pt x="583" y="95"/>
                  <a:pt x="583" y="95"/>
                </a:cubicBezTo>
                <a:cubicBezTo>
                  <a:pt x="583" y="95"/>
                  <a:pt x="583" y="95"/>
                  <a:pt x="583" y="95"/>
                </a:cubicBezTo>
                <a:cubicBezTo>
                  <a:pt x="583" y="94"/>
                  <a:pt x="583" y="94"/>
                  <a:pt x="583" y="94"/>
                </a:cubicBezTo>
                <a:cubicBezTo>
                  <a:pt x="583" y="94"/>
                  <a:pt x="583" y="94"/>
                  <a:pt x="583" y="94"/>
                </a:cubicBezTo>
                <a:cubicBezTo>
                  <a:pt x="583" y="94"/>
                  <a:pt x="584" y="94"/>
                  <a:pt x="584" y="94"/>
                </a:cubicBezTo>
                <a:cubicBezTo>
                  <a:pt x="584" y="94"/>
                  <a:pt x="584" y="94"/>
                  <a:pt x="584" y="94"/>
                </a:cubicBezTo>
                <a:cubicBezTo>
                  <a:pt x="584" y="94"/>
                  <a:pt x="584" y="94"/>
                  <a:pt x="584" y="93"/>
                </a:cubicBezTo>
                <a:cubicBezTo>
                  <a:pt x="584" y="93"/>
                  <a:pt x="584" y="93"/>
                  <a:pt x="584" y="93"/>
                </a:cubicBezTo>
                <a:cubicBezTo>
                  <a:pt x="584" y="93"/>
                  <a:pt x="584" y="93"/>
                  <a:pt x="584" y="93"/>
                </a:cubicBezTo>
                <a:cubicBezTo>
                  <a:pt x="584" y="93"/>
                  <a:pt x="584" y="93"/>
                  <a:pt x="584" y="93"/>
                </a:cubicBezTo>
                <a:cubicBezTo>
                  <a:pt x="585" y="93"/>
                  <a:pt x="585" y="93"/>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6" y="92"/>
                  <a:pt x="586" y="91"/>
                  <a:pt x="586" y="91"/>
                </a:cubicBezTo>
                <a:cubicBezTo>
                  <a:pt x="586" y="91"/>
                  <a:pt x="586" y="91"/>
                  <a:pt x="586" y="91"/>
                </a:cubicBezTo>
                <a:cubicBezTo>
                  <a:pt x="586" y="91"/>
                  <a:pt x="586" y="91"/>
                  <a:pt x="586" y="90"/>
                </a:cubicBezTo>
                <a:cubicBezTo>
                  <a:pt x="586" y="90"/>
                  <a:pt x="586" y="90"/>
                  <a:pt x="586" y="90"/>
                </a:cubicBezTo>
                <a:cubicBezTo>
                  <a:pt x="586" y="90"/>
                  <a:pt x="586" y="90"/>
                  <a:pt x="586" y="90"/>
                </a:cubicBezTo>
                <a:cubicBezTo>
                  <a:pt x="586" y="90"/>
                  <a:pt x="586" y="90"/>
                  <a:pt x="586" y="90"/>
                </a:cubicBezTo>
                <a:cubicBezTo>
                  <a:pt x="587" y="90"/>
                  <a:pt x="587" y="89"/>
                  <a:pt x="587" y="89"/>
                </a:cubicBezTo>
                <a:cubicBezTo>
                  <a:pt x="587" y="89"/>
                  <a:pt x="587" y="89"/>
                  <a:pt x="587" y="89"/>
                </a:cubicBezTo>
                <a:cubicBezTo>
                  <a:pt x="587" y="89"/>
                  <a:pt x="587" y="89"/>
                  <a:pt x="587" y="89"/>
                </a:cubicBezTo>
                <a:cubicBezTo>
                  <a:pt x="587" y="89"/>
                  <a:pt x="587" y="89"/>
                  <a:pt x="587" y="89"/>
                </a:cubicBezTo>
                <a:cubicBezTo>
                  <a:pt x="588" y="88"/>
                  <a:pt x="587" y="88"/>
                  <a:pt x="588" y="88"/>
                </a:cubicBezTo>
                <a:cubicBezTo>
                  <a:pt x="588" y="88"/>
                  <a:pt x="588" y="88"/>
                  <a:pt x="588" y="88"/>
                </a:cubicBezTo>
                <a:cubicBezTo>
                  <a:pt x="588" y="87"/>
                  <a:pt x="588" y="87"/>
                  <a:pt x="588" y="87"/>
                </a:cubicBezTo>
                <a:cubicBezTo>
                  <a:pt x="588" y="87"/>
                  <a:pt x="588" y="87"/>
                  <a:pt x="588" y="87"/>
                </a:cubicBezTo>
                <a:cubicBezTo>
                  <a:pt x="588" y="86"/>
                  <a:pt x="588" y="86"/>
                  <a:pt x="588" y="86"/>
                </a:cubicBezTo>
                <a:cubicBezTo>
                  <a:pt x="588" y="86"/>
                  <a:pt x="588" y="86"/>
                  <a:pt x="588" y="85"/>
                </a:cubicBezTo>
                <a:cubicBezTo>
                  <a:pt x="589" y="85"/>
                  <a:pt x="588" y="85"/>
                  <a:pt x="589" y="84"/>
                </a:cubicBezTo>
                <a:close/>
                <a:moveTo>
                  <a:pt x="300" y="53"/>
                </a:moveTo>
                <a:cubicBezTo>
                  <a:pt x="297" y="43"/>
                  <a:pt x="290" y="37"/>
                  <a:pt x="280" y="34"/>
                </a:cubicBezTo>
                <a:cubicBezTo>
                  <a:pt x="274" y="32"/>
                  <a:pt x="268" y="32"/>
                  <a:pt x="262" y="33"/>
                </a:cubicBezTo>
                <a:cubicBezTo>
                  <a:pt x="251" y="35"/>
                  <a:pt x="243" y="42"/>
                  <a:pt x="239" y="52"/>
                </a:cubicBezTo>
                <a:cubicBezTo>
                  <a:pt x="235" y="62"/>
                  <a:pt x="235" y="72"/>
                  <a:pt x="238" y="82"/>
                </a:cubicBezTo>
                <a:cubicBezTo>
                  <a:pt x="241" y="91"/>
                  <a:pt x="248" y="98"/>
                  <a:pt x="257" y="101"/>
                </a:cubicBezTo>
                <a:cubicBezTo>
                  <a:pt x="263" y="103"/>
                  <a:pt x="269" y="104"/>
                  <a:pt x="275" y="103"/>
                </a:cubicBezTo>
                <a:cubicBezTo>
                  <a:pt x="286" y="101"/>
                  <a:pt x="294" y="95"/>
                  <a:pt x="299" y="86"/>
                </a:cubicBezTo>
                <a:cubicBezTo>
                  <a:pt x="301" y="80"/>
                  <a:pt x="302" y="74"/>
                  <a:pt x="302" y="67"/>
                </a:cubicBezTo>
                <a:cubicBezTo>
                  <a:pt x="302" y="63"/>
                  <a:pt x="302" y="58"/>
                  <a:pt x="300" y="53"/>
                </a:cubicBezTo>
                <a:close/>
                <a:moveTo>
                  <a:pt x="422" y="54"/>
                </a:moveTo>
                <a:cubicBezTo>
                  <a:pt x="419" y="43"/>
                  <a:pt x="412" y="37"/>
                  <a:pt x="401" y="34"/>
                </a:cubicBezTo>
                <a:cubicBezTo>
                  <a:pt x="396" y="32"/>
                  <a:pt x="390" y="32"/>
                  <a:pt x="384" y="33"/>
                </a:cubicBezTo>
                <a:cubicBezTo>
                  <a:pt x="374" y="35"/>
                  <a:pt x="366" y="41"/>
                  <a:pt x="362" y="50"/>
                </a:cubicBezTo>
                <a:cubicBezTo>
                  <a:pt x="357" y="60"/>
                  <a:pt x="356" y="74"/>
                  <a:pt x="361" y="84"/>
                </a:cubicBezTo>
                <a:cubicBezTo>
                  <a:pt x="365" y="94"/>
                  <a:pt x="371" y="100"/>
                  <a:pt x="381" y="102"/>
                </a:cubicBezTo>
                <a:cubicBezTo>
                  <a:pt x="386" y="103"/>
                  <a:pt x="392" y="103"/>
                  <a:pt x="397" y="103"/>
                </a:cubicBezTo>
                <a:cubicBezTo>
                  <a:pt x="408" y="101"/>
                  <a:pt x="415" y="95"/>
                  <a:pt x="420" y="85"/>
                </a:cubicBezTo>
                <a:cubicBezTo>
                  <a:pt x="423" y="80"/>
                  <a:pt x="424" y="74"/>
                  <a:pt x="424" y="67"/>
                </a:cubicBezTo>
                <a:cubicBezTo>
                  <a:pt x="424" y="63"/>
                  <a:pt x="423" y="58"/>
                  <a:pt x="422" y="54"/>
                </a:cubicBezTo>
                <a:close/>
                <a:moveTo>
                  <a:pt x="1580" y="22"/>
                </a:moveTo>
                <a:cubicBezTo>
                  <a:pt x="1580" y="22"/>
                  <a:pt x="1580" y="22"/>
                  <a:pt x="1580" y="22"/>
                </a:cubicBezTo>
                <a:cubicBezTo>
                  <a:pt x="1580" y="22"/>
                  <a:pt x="1580" y="21"/>
                  <a:pt x="1580" y="21"/>
                </a:cubicBezTo>
                <a:cubicBezTo>
                  <a:pt x="1580" y="21"/>
                  <a:pt x="1580" y="21"/>
                  <a:pt x="1580" y="21"/>
                </a:cubicBezTo>
                <a:cubicBezTo>
                  <a:pt x="1580" y="21"/>
                  <a:pt x="1580" y="20"/>
                  <a:pt x="1580" y="20"/>
                </a:cubicBezTo>
                <a:cubicBezTo>
                  <a:pt x="1580" y="20"/>
                  <a:pt x="1580" y="20"/>
                  <a:pt x="1580" y="20"/>
                </a:cubicBezTo>
                <a:cubicBezTo>
                  <a:pt x="1579" y="20"/>
                  <a:pt x="1579" y="20"/>
                  <a:pt x="1579" y="19"/>
                </a:cubicBezTo>
                <a:cubicBezTo>
                  <a:pt x="1579" y="19"/>
                  <a:pt x="1579" y="19"/>
                  <a:pt x="1579" y="19"/>
                </a:cubicBezTo>
                <a:cubicBezTo>
                  <a:pt x="1579" y="19"/>
                  <a:pt x="1579" y="19"/>
                  <a:pt x="1579" y="19"/>
                </a:cubicBezTo>
                <a:cubicBezTo>
                  <a:pt x="1579" y="19"/>
                  <a:pt x="1579" y="19"/>
                  <a:pt x="1579" y="19"/>
                </a:cubicBezTo>
                <a:cubicBezTo>
                  <a:pt x="1579" y="18"/>
                  <a:pt x="1579" y="18"/>
                  <a:pt x="1579" y="18"/>
                </a:cubicBezTo>
                <a:cubicBezTo>
                  <a:pt x="1579" y="18"/>
                  <a:pt x="1579" y="18"/>
                  <a:pt x="1579" y="18"/>
                </a:cubicBezTo>
                <a:cubicBezTo>
                  <a:pt x="1578" y="18"/>
                  <a:pt x="1578" y="17"/>
                  <a:pt x="1578" y="17"/>
                </a:cubicBezTo>
                <a:cubicBezTo>
                  <a:pt x="1578" y="17"/>
                  <a:pt x="1578" y="17"/>
                  <a:pt x="1578" y="17"/>
                </a:cubicBezTo>
                <a:cubicBezTo>
                  <a:pt x="1578" y="17"/>
                  <a:pt x="1578" y="17"/>
                  <a:pt x="1578" y="17"/>
                </a:cubicBezTo>
                <a:cubicBezTo>
                  <a:pt x="1578" y="17"/>
                  <a:pt x="1578" y="17"/>
                  <a:pt x="1578" y="17"/>
                </a:cubicBezTo>
                <a:cubicBezTo>
                  <a:pt x="1578" y="17"/>
                  <a:pt x="1578" y="16"/>
                  <a:pt x="1577" y="16"/>
                </a:cubicBezTo>
                <a:cubicBezTo>
                  <a:pt x="1577" y="16"/>
                  <a:pt x="1577" y="16"/>
                  <a:pt x="1577" y="16"/>
                </a:cubicBezTo>
                <a:cubicBezTo>
                  <a:pt x="1577" y="16"/>
                  <a:pt x="1577" y="16"/>
                  <a:pt x="1577" y="16"/>
                </a:cubicBezTo>
                <a:cubicBezTo>
                  <a:pt x="1577" y="16"/>
                  <a:pt x="1577" y="16"/>
                  <a:pt x="1577" y="16"/>
                </a:cubicBezTo>
                <a:cubicBezTo>
                  <a:pt x="1577" y="16"/>
                  <a:pt x="1577" y="15"/>
                  <a:pt x="1576" y="15"/>
                </a:cubicBezTo>
                <a:cubicBezTo>
                  <a:pt x="1576" y="15"/>
                  <a:pt x="1576" y="15"/>
                  <a:pt x="1576" y="15"/>
                </a:cubicBezTo>
                <a:cubicBezTo>
                  <a:pt x="1576" y="15"/>
                  <a:pt x="1576" y="15"/>
                  <a:pt x="1576" y="15"/>
                </a:cubicBezTo>
                <a:cubicBezTo>
                  <a:pt x="1576" y="15"/>
                  <a:pt x="1576" y="15"/>
                  <a:pt x="1576" y="15"/>
                </a:cubicBezTo>
                <a:cubicBezTo>
                  <a:pt x="1576" y="14"/>
                  <a:pt x="1576" y="14"/>
                  <a:pt x="1576" y="14"/>
                </a:cubicBezTo>
                <a:cubicBezTo>
                  <a:pt x="1576" y="14"/>
                  <a:pt x="1576" y="14"/>
                  <a:pt x="1576" y="14"/>
                </a:cubicBezTo>
                <a:cubicBezTo>
                  <a:pt x="1576" y="14"/>
                  <a:pt x="1576" y="14"/>
                  <a:pt x="1575" y="14"/>
                </a:cubicBezTo>
                <a:cubicBezTo>
                  <a:pt x="1575" y="14"/>
                  <a:pt x="1575" y="14"/>
                  <a:pt x="1575" y="14"/>
                </a:cubicBezTo>
                <a:cubicBezTo>
                  <a:pt x="1575" y="14"/>
                  <a:pt x="1575" y="14"/>
                  <a:pt x="1575" y="13"/>
                </a:cubicBezTo>
                <a:cubicBezTo>
                  <a:pt x="1575" y="13"/>
                  <a:pt x="1575" y="13"/>
                  <a:pt x="1575" y="13"/>
                </a:cubicBezTo>
                <a:cubicBezTo>
                  <a:pt x="1575" y="13"/>
                  <a:pt x="1575" y="13"/>
                  <a:pt x="1575" y="13"/>
                </a:cubicBezTo>
                <a:cubicBezTo>
                  <a:pt x="1575" y="13"/>
                  <a:pt x="1575" y="13"/>
                  <a:pt x="1575" y="13"/>
                </a:cubicBezTo>
                <a:cubicBezTo>
                  <a:pt x="1575" y="13"/>
                  <a:pt x="1575" y="13"/>
                  <a:pt x="1574" y="13"/>
                </a:cubicBezTo>
                <a:cubicBezTo>
                  <a:pt x="1574" y="13"/>
                  <a:pt x="1574" y="13"/>
                  <a:pt x="1574" y="13"/>
                </a:cubicBezTo>
                <a:cubicBezTo>
                  <a:pt x="1574" y="13"/>
                  <a:pt x="1574" y="13"/>
                  <a:pt x="1574" y="12"/>
                </a:cubicBezTo>
                <a:cubicBezTo>
                  <a:pt x="1574" y="12"/>
                  <a:pt x="1574" y="12"/>
                  <a:pt x="1574" y="12"/>
                </a:cubicBezTo>
                <a:cubicBezTo>
                  <a:pt x="1574" y="12"/>
                  <a:pt x="1574" y="12"/>
                  <a:pt x="1574" y="12"/>
                </a:cubicBezTo>
                <a:cubicBezTo>
                  <a:pt x="1574" y="12"/>
                  <a:pt x="1574" y="12"/>
                  <a:pt x="1574" y="12"/>
                </a:cubicBezTo>
                <a:cubicBezTo>
                  <a:pt x="1574" y="12"/>
                  <a:pt x="1573" y="12"/>
                  <a:pt x="1573" y="12"/>
                </a:cubicBezTo>
                <a:cubicBezTo>
                  <a:pt x="1573" y="12"/>
                  <a:pt x="1573" y="12"/>
                  <a:pt x="1573" y="12"/>
                </a:cubicBezTo>
                <a:cubicBezTo>
                  <a:pt x="1573" y="12"/>
                  <a:pt x="1573" y="11"/>
                  <a:pt x="1573" y="11"/>
                </a:cubicBezTo>
                <a:cubicBezTo>
                  <a:pt x="1573" y="11"/>
                  <a:pt x="1573" y="11"/>
                  <a:pt x="1573" y="11"/>
                </a:cubicBezTo>
                <a:cubicBezTo>
                  <a:pt x="1573" y="11"/>
                  <a:pt x="1572" y="11"/>
                  <a:pt x="1572" y="11"/>
                </a:cubicBezTo>
                <a:cubicBezTo>
                  <a:pt x="1572" y="11"/>
                  <a:pt x="1572" y="11"/>
                  <a:pt x="1572" y="11"/>
                </a:cubicBezTo>
                <a:cubicBezTo>
                  <a:pt x="1572" y="11"/>
                  <a:pt x="1572" y="11"/>
                  <a:pt x="1572" y="11"/>
                </a:cubicBezTo>
                <a:cubicBezTo>
                  <a:pt x="1572" y="11"/>
                  <a:pt x="1572" y="11"/>
                  <a:pt x="1572" y="11"/>
                </a:cubicBezTo>
                <a:cubicBezTo>
                  <a:pt x="1572" y="10"/>
                  <a:pt x="1571" y="10"/>
                  <a:pt x="1571" y="10"/>
                </a:cubicBezTo>
                <a:cubicBezTo>
                  <a:pt x="1571" y="10"/>
                  <a:pt x="1571" y="10"/>
                  <a:pt x="1571" y="10"/>
                </a:cubicBezTo>
                <a:cubicBezTo>
                  <a:pt x="1571" y="10"/>
                  <a:pt x="1570" y="10"/>
                  <a:pt x="1570" y="10"/>
                </a:cubicBezTo>
                <a:cubicBezTo>
                  <a:pt x="1570" y="10"/>
                  <a:pt x="1570" y="10"/>
                  <a:pt x="1570" y="10"/>
                </a:cubicBezTo>
                <a:cubicBezTo>
                  <a:pt x="1570" y="9"/>
                  <a:pt x="1570" y="9"/>
                  <a:pt x="1570" y="9"/>
                </a:cubicBezTo>
                <a:cubicBezTo>
                  <a:pt x="1570" y="9"/>
                  <a:pt x="1570" y="9"/>
                  <a:pt x="1570" y="9"/>
                </a:cubicBezTo>
                <a:cubicBezTo>
                  <a:pt x="1570" y="9"/>
                  <a:pt x="1569" y="9"/>
                  <a:pt x="1569" y="9"/>
                </a:cubicBezTo>
                <a:cubicBezTo>
                  <a:pt x="1569" y="9"/>
                  <a:pt x="1569" y="9"/>
                  <a:pt x="1569" y="9"/>
                </a:cubicBezTo>
                <a:cubicBezTo>
                  <a:pt x="1569" y="9"/>
                  <a:pt x="1569" y="9"/>
                  <a:pt x="1568" y="9"/>
                </a:cubicBezTo>
                <a:cubicBezTo>
                  <a:pt x="1568" y="9"/>
                  <a:pt x="1568" y="9"/>
                  <a:pt x="1568" y="9"/>
                </a:cubicBezTo>
                <a:cubicBezTo>
                  <a:pt x="1568" y="8"/>
                  <a:pt x="1568" y="8"/>
                  <a:pt x="1568" y="8"/>
                </a:cubicBezTo>
                <a:cubicBezTo>
                  <a:pt x="1568" y="8"/>
                  <a:pt x="1568" y="8"/>
                  <a:pt x="1568" y="8"/>
                </a:cubicBezTo>
                <a:cubicBezTo>
                  <a:pt x="1568" y="8"/>
                  <a:pt x="1567" y="8"/>
                  <a:pt x="1567" y="8"/>
                </a:cubicBezTo>
                <a:cubicBezTo>
                  <a:pt x="1567" y="8"/>
                  <a:pt x="1567" y="8"/>
                  <a:pt x="1567" y="8"/>
                </a:cubicBezTo>
                <a:cubicBezTo>
                  <a:pt x="1567" y="8"/>
                  <a:pt x="1566" y="8"/>
                  <a:pt x="1566" y="8"/>
                </a:cubicBezTo>
                <a:cubicBezTo>
                  <a:pt x="1566" y="8"/>
                  <a:pt x="1566" y="8"/>
                  <a:pt x="1566" y="7"/>
                </a:cubicBezTo>
                <a:cubicBezTo>
                  <a:pt x="1565" y="7"/>
                  <a:pt x="1565" y="7"/>
                  <a:pt x="1565" y="7"/>
                </a:cubicBezTo>
                <a:cubicBezTo>
                  <a:pt x="1565" y="7"/>
                  <a:pt x="1565" y="7"/>
                  <a:pt x="1565" y="7"/>
                </a:cubicBezTo>
                <a:cubicBezTo>
                  <a:pt x="1564" y="7"/>
                  <a:pt x="1564" y="7"/>
                  <a:pt x="1564" y="7"/>
                </a:cubicBezTo>
                <a:cubicBezTo>
                  <a:pt x="1564" y="7"/>
                  <a:pt x="1564" y="7"/>
                  <a:pt x="1564" y="7"/>
                </a:cubicBezTo>
                <a:cubicBezTo>
                  <a:pt x="1564" y="7"/>
                  <a:pt x="1564" y="7"/>
                  <a:pt x="1564" y="7"/>
                </a:cubicBezTo>
                <a:cubicBezTo>
                  <a:pt x="1563" y="7"/>
                  <a:pt x="1563" y="7"/>
                  <a:pt x="1562" y="7"/>
                </a:cubicBezTo>
                <a:cubicBezTo>
                  <a:pt x="1562" y="7"/>
                  <a:pt x="1562" y="7"/>
                  <a:pt x="1562" y="7"/>
                </a:cubicBezTo>
                <a:cubicBezTo>
                  <a:pt x="1562" y="6"/>
                  <a:pt x="1562" y="6"/>
                  <a:pt x="1562" y="6"/>
                </a:cubicBezTo>
                <a:cubicBezTo>
                  <a:pt x="1562" y="6"/>
                  <a:pt x="1561" y="7"/>
                  <a:pt x="1560" y="6"/>
                </a:cubicBezTo>
                <a:cubicBezTo>
                  <a:pt x="1560" y="6"/>
                  <a:pt x="1560" y="6"/>
                  <a:pt x="1560" y="6"/>
                </a:cubicBezTo>
                <a:cubicBezTo>
                  <a:pt x="1559" y="6"/>
                  <a:pt x="1558" y="6"/>
                  <a:pt x="1558" y="6"/>
                </a:cubicBezTo>
                <a:cubicBezTo>
                  <a:pt x="1557" y="6"/>
                  <a:pt x="1556" y="6"/>
                  <a:pt x="1556" y="6"/>
                </a:cubicBezTo>
                <a:cubicBezTo>
                  <a:pt x="1555" y="6"/>
                  <a:pt x="1554" y="6"/>
                  <a:pt x="1554" y="6"/>
                </a:cubicBezTo>
                <a:cubicBezTo>
                  <a:pt x="1553" y="6"/>
                  <a:pt x="1552" y="6"/>
                  <a:pt x="1551" y="6"/>
                </a:cubicBezTo>
                <a:cubicBezTo>
                  <a:pt x="1550" y="6"/>
                  <a:pt x="1549" y="6"/>
                  <a:pt x="1549" y="6"/>
                </a:cubicBezTo>
                <a:cubicBezTo>
                  <a:pt x="1548" y="6"/>
                  <a:pt x="1548" y="6"/>
                  <a:pt x="1548" y="6"/>
                </a:cubicBezTo>
                <a:cubicBezTo>
                  <a:pt x="1547" y="7"/>
                  <a:pt x="1547" y="6"/>
                  <a:pt x="1546" y="6"/>
                </a:cubicBezTo>
                <a:cubicBezTo>
                  <a:pt x="1546" y="7"/>
                  <a:pt x="1546" y="7"/>
                  <a:pt x="1546" y="7"/>
                </a:cubicBezTo>
                <a:cubicBezTo>
                  <a:pt x="1546" y="7"/>
                  <a:pt x="1546" y="7"/>
                  <a:pt x="1546" y="7"/>
                </a:cubicBezTo>
                <a:cubicBezTo>
                  <a:pt x="1546" y="7"/>
                  <a:pt x="1545" y="7"/>
                  <a:pt x="1545" y="7"/>
                </a:cubicBezTo>
                <a:cubicBezTo>
                  <a:pt x="1545" y="7"/>
                  <a:pt x="1545" y="7"/>
                  <a:pt x="1545" y="7"/>
                </a:cubicBezTo>
                <a:cubicBezTo>
                  <a:pt x="1544" y="7"/>
                  <a:pt x="1544" y="7"/>
                  <a:pt x="1543" y="7"/>
                </a:cubicBezTo>
                <a:cubicBezTo>
                  <a:pt x="1543" y="7"/>
                  <a:pt x="1543" y="7"/>
                  <a:pt x="1543" y="7"/>
                </a:cubicBezTo>
                <a:cubicBezTo>
                  <a:pt x="1543" y="7"/>
                  <a:pt x="1543" y="7"/>
                  <a:pt x="1543" y="7"/>
                </a:cubicBezTo>
                <a:cubicBezTo>
                  <a:pt x="1543" y="7"/>
                  <a:pt x="1543" y="7"/>
                  <a:pt x="1542" y="8"/>
                </a:cubicBezTo>
                <a:cubicBezTo>
                  <a:pt x="1542" y="8"/>
                  <a:pt x="1542" y="8"/>
                  <a:pt x="1542" y="8"/>
                </a:cubicBezTo>
                <a:cubicBezTo>
                  <a:pt x="1542" y="8"/>
                  <a:pt x="1542" y="8"/>
                  <a:pt x="1542" y="8"/>
                </a:cubicBezTo>
                <a:cubicBezTo>
                  <a:pt x="1542" y="8"/>
                  <a:pt x="1542" y="8"/>
                  <a:pt x="1541" y="8"/>
                </a:cubicBezTo>
                <a:cubicBezTo>
                  <a:pt x="1541" y="8"/>
                  <a:pt x="1541" y="8"/>
                  <a:pt x="1541" y="8"/>
                </a:cubicBezTo>
                <a:cubicBezTo>
                  <a:pt x="1541" y="8"/>
                  <a:pt x="1541" y="8"/>
                  <a:pt x="1541" y="8"/>
                </a:cubicBezTo>
                <a:cubicBezTo>
                  <a:pt x="1541" y="8"/>
                  <a:pt x="1541" y="8"/>
                  <a:pt x="1541" y="8"/>
                </a:cubicBezTo>
                <a:cubicBezTo>
                  <a:pt x="1540" y="8"/>
                  <a:pt x="1540" y="8"/>
                  <a:pt x="1540" y="8"/>
                </a:cubicBezTo>
                <a:cubicBezTo>
                  <a:pt x="1540" y="8"/>
                  <a:pt x="1540" y="8"/>
                  <a:pt x="1540" y="9"/>
                </a:cubicBezTo>
                <a:cubicBezTo>
                  <a:pt x="1540" y="9"/>
                  <a:pt x="1540" y="9"/>
                  <a:pt x="1540" y="9"/>
                </a:cubicBezTo>
                <a:cubicBezTo>
                  <a:pt x="1539" y="9"/>
                  <a:pt x="1539" y="9"/>
                  <a:pt x="1539" y="9"/>
                </a:cubicBezTo>
                <a:cubicBezTo>
                  <a:pt x="1539" y="9"/>
                  <a:pt x="1539" y="9"/>
                  <a:pt x="1539" y="9"/>
                </a:cubicBezTo>
                <a:cubicBezTo>
                  <a:pt x="1539" y="9"/>
                  <a:pt x="1538" y="9"/>
                  <a:pt x="1538" y="9"/>
                </a:cubicBezTo>
                <a:cubicBezTo>
                  <a:pt x="1538" y="9"/>
                  <a:pt x="1538" y="9"/>
                  <a:pt x="1538" y="9"/>
                </a:cubicBezTo>
                <a:cubicBezTo>
                  <a:pt x="1538" y="9"/>
                  <a:pt x="1538" y="9"/>
                  <a:pt x="1538" y="10"/>
                </a:cubicBezTo>
                <a:cubicBezTo>
                  <a:pt x="1538" y="10"/>
                  <a:pt x="1538" y="10"/>
                  <a:pt x="1538" y="10"/>
                </a:cubicBezTo>
                <a:cubicBezTo>
                  <a:pt x="1537" y="10"/>
                  <a:pt x="1537" y="10"/>
                  <a:pt x="1537" y="10"/>
                </a:cubicBezTo>
                <a:cubicBezTo>
                  <a:pt x="1537" y="10"/>
                  <a:pt x="1537" y="10"/>
                  <a:pt x="1537" y="10"/>
                </a:cubicBezTo>
                <a:cubicBezTo>
                  <a:pt x="1537" y="10"/>
                  <a:pt x="1537" y="10"/>
                  <a:pt x="1536" y="10"/>
                </a:cubicBezTo>
                <a:cubicBezTo>
                  <a:pt x="1536" y="10"/>
                  <a:pt x="1536" y="10"/>
                  <a:pt x="1536" y="10"/>
                </a:cubicBezTo>
                <a:cubicBezTo>
                  <a:pt x="1536" y="11"/>
                  <a:pt x="1536" y="10"/>
                  <a:pt x="1536" y="11"/>
                </a:cubicBezTo>
                <a:cubicBezTo>
                  <a:pt x="1536" y="11"/>
                  <a:pt x="1536" y="11"/>
                  <a:pt x="1536" y="11"/>
                </a:cubicBezTo>
                <a:cubicBezTo>
                  <a:pt x="1536" y="11"/>
                  <a:pt x="1536" y="11"/>
                  <a:pt x="1535" y="11"/>
                </a:cubicBezTo>
                <a:cubicBezTo>
                  <a:pt x="1535" y="11"/>
                  <a:pt x="1535" y="11"/>
                  <a:pt x="1535" y="11"/>
                </a:cubicBezTo>
                <a:cubicBezTo>
                  <a:pt x="1535" y="11"/>
                  <a:pt x="1535" y="11"/>
                  <a:pt x="1535" y="11"/>
                </a:cubicBezTo>
                <a:cubicBezTo>
                  <a:pt x="1535" y="11"/>
                  <a:pt x="1535" y="11"/>
                  <a:pt x="1535" y="11"/>
                </a:cubicBezTo>
                <a:cubicBezTo>
                  <a:pt x="1535" y="11"/>
                  <a:pt x="1534" y="12"/>
                  <a:pt x="1534" y="12"/>
                </a:cubicBezTo>
                <a:cubicBezTo>
                  <a:pt x="1534" y="12"/>
                  <a:pt x="1534" y="12"/>
                  <a:pt x="1534" y="12"/>
                </a:cubicBezTo>
                <a:cubicBezTo>
                  <a:pt x="1534" y="12"/>
                  <a:pt x="1534" y="12"/>
                  <a:pt x="1534" y="12"/>
                </a:cubicBezTo>
                <a:cubicBezTo>
                  <a:pt x="1534" y="12"/>
                  <a:pt x="1534" y="12"/>
                  <a:pt x="1534" y="12"/>
                </a:cubicBezTo>
                <a:cubicBezTo>
                  <a:pt x="1534" y="12"/>
                  <a:pt x="1533" y="12"/>
                  <a:pt x="1533" y="13"/>
                </a:cubicBezTo>
                <a:cubicBezTo>
                  <a:pt x="1533" y="12"/>
                  <a:pt x="1533" y="12"/>
                  <a:pt x="1533" y="12"/>
                </a:cubicBezTo>
                <a:cubicBezTo>
                  <a:pt x="1533" y="12"/>
                  <a:pt x="1533" y="13"/>
                  <a:pt x="1533" y="13"/>
                </a:cubicBezTo>
                <a:cubicBezTo>
                  <a:pt x="1533" y="13"/>
                  <a:pt x="1533" y="13"/>
                  <a:pt x="1533" y="13"/>
                </a:cubicBezTo>
                <a:cubicBezTo>
                  <a:pt x="1533" y="13"/>
                  <a:pt x="1533" y="13"/>
                  <a:pt x="1533" y="13"/>
                </a:cubicBezTo>
                <a:cubicBezTo>
                  <a:pt x="1533" y="13"/>
                  <a:pt x="1533" y="13"/>
                  <a:pt x="1533" y="13"/>
                </a:cubicBezTo>
                <a:cubicBezTo>
                  <a:pt x="1533" y="13"/>
                  <a:pt x="1532" y="13"/>
                  <a:pt x="1532" y="13"/>
                </a:cubicBezTo>
                <a:cubicBezTo>
                  <a:pt x="1532" y="13"/>
                  <a:pt x="1532" y="13"/>
                  <a:pt x="1532" y="13"/>
                </a:cubicBezTo>
                <a:cubicBezTo>
                  <a:pt x="1532" y="14"/>
                  <a:pt x="1531" y="14"/>
                  <a:pt x="1531" y="15"/>
                </a:cubicBezTo>
                <a:cubicBezTo>
                  <a:pt x="1531" y="15"/>
                  <a:pt x="1531" y="15"/>
                  <a:pt x="1531" y="15"/>
                </a:cubicBezTo>
                <a:cubicBezTo>
                  <a:pt x="1531" y="15"/>
                  <a:pt x="1531" y="15"/>
                  <a:pt x="1531" y="15"/>
                </a:cubicBezTo>
                <a:cubicBezTo>
                  <a:pt x="1531" y="19"/>
                  <a:pt x="1531" y="22"/>
                  <a:pt x="1531" y="26"/>
                </a:cubicBezTo>
                <a:cubicBezTo>
                  <a:pt x="1531" y="26"/>
                  <a:pt x="1531" y="26"/>
                  <a:pt x="1531" y="26"/>
                </a:cubicBezTo>
                <a:cubicBezTo>
                  <a:pt x="1531" y="26"/>
                  <a:pt x="1531" y="26"/>
                  <a:pt x="1531" y="26"/>
                </a:cubicBezTo>
                <a:cubicBezTo>
                  <a:pt x="1531" y="26"/>
                  <a:pt x="1531" y="26"/>
                  <a:pt x="1532" y="26"/>
                </a:cubicBezTo>
                <a:cubicBezTo>
                  <a:pt x="1531" y="26"/>
                  <a:pt x="1531" y="26"/>
                  <a:pt x="1531" y="26"/>
                </a:cubicBezTo>
                <a:cubicBezTo>
                  <a:pt x="1532" y="26"/>
                  <a:pt x="1532" y="26"/>
                  <a:pt x="1532" y="26"/>
                </a:cubicBezTo>
                <a:cubicBezTo>
                  <a:pt x="1532" y="26"/>
                  <a:pt x="1532" y="26"/>
                  <a:pt x="1532" y="26"/>
                </a:cubicBezTo>
                <a:cubicBezTo>
                  <a:pt x="1532" y="26"/>
                  <a:pt x="1532" y="25"/>
                  <a:pt x="1532" y="25"/>
                </a:cubicBezTo>
                <a:cubicBezTo>
                  <a:pt x="1532" y="25"/>
                  <a:pt x="1532" y="25"/>
                  <a:pt x="1532" y="25"/>
                </a:cubicBezTo>
                <a:cubicBezTo>
                  <a:pt x="1532" y="25"/>
                  <a:pt x="1533" y="25"/>
                  <a:pt x="1533" y="25"/>
                </a:cubicBezTo>
                <a:cubicBezTo>
                  <a:pt x="1533" y="25"/>
                  <a:pt x="1533" y="25"/>
                  <a:pt x="1533" y="25"/>
                </a:cubicBezTo>
                <a:cubicBezTo>
                  <a:pt x="1533" y="25"/>
                  <a:pt x="1533" y="25"/>
                  <a:pt x="1533" y="24"/>
                </a:cubicBezTo>
                <a:cubicBezTo>
                  <a:pt x="1533" y="25"/>
                  <a:pt x="1533" y="25"/>
                  <a:pt x="1533" y="25"/>
                </a:cubicBezTo>
                <a:cubicBezTo>
                  <a:pt x="1533" y="24"/>
                  <a:pt x="1533" y="24"/>
                  <a:pt x="1533" y="24"/>
                </a:cubicBezTo>
                <a:cubicBezTo>
                  <a:pt x="1533" y="24"/>
                  <a:pt x="1533" y="24"/>
                  <a:pt x="1533" y="24"/>
                </a:cubicBezTo>
                <a:cubicBezTo>
                  <a:pt x="1533" y="24"/>
                  <a:pt x="1534" y="24"/>
                  <a:pt x="1534" y="24"/>
                </a:cubicBezTo>
                <a:cubicBezTo>
                  <a:pt x="1534" y="24"/>
                  <a:pt x="1534" y="24"/>
                  <a:pt x="1534" y="24"/>
                </a:cubicBezTo>
                <a:cubicBezTo>
                  <a:pt x="1534" y="24"/>
                  <a:pt x="1534" y="24"/>
                  <a:pt x="1534" y="23"/>
                </a:cubicBezTo>
                <a:cubicBezTo>
                  <a:pt x="1534" y="24"/>
                  <a:pt x="1534" y="24"/>
                  <a:pt x="1534" y="24"/>
                </a:cubicBezTo>
                <a:cubicBezTo>
                  <a:pt x="1534" y="23"/>
                  <a:pt x="1534" y="23"/>
                  <a:pt x="1534" y="23"/>
                </a:cubicBezTo>
                <a:cubicBezTo>
                  <a:pt x="1534" y="23"/>
                  <a:pt x="1534" y="23"/>
                  <a:pt x="1534" y="23"/>
                </a:cubicBezTo>
                <a:cubicBezTo>
                  <a:pt x="1534" y="23"/>
                  <a:pt x="1535" y="23"/>
                  <a:pt x="1535" y="23"/>
                </a:cubicBezTo>
                <a:cubicBezTo>
                  <a:pt x="1535" y="23"/>
                  <a:pt x="1535" y="23"/>
                  <a:pt x="1535" y="23"/>
                </a:cubicBezTo>
                <a:cubicBezTo>
                  <a:pt x="1535" y="23"/>
                  <a:pt x="1535" y="23"/>
                  <a:pt x="1535" y="23"/>
                </a:cubicBezTo>
                <a:cubicBezTo>
                  <a:pt x="1535" y="23"/>
                  <a:pt x="1535" y="23"/>
                  <a:pt x="1535" y="23"/>
                </a:cubicBezTo>
                <a:cubicBezTo>
                  <a:pt x="1535" y="22"/>
                  <a:pt x="1536" y="22"/>
                  <a:pt x="1536" y="22"/>
                </a:cubicBezTo>
                <a:cubicBezTo>
                  <a:pt x="1536" y="22"/>
                  <a:pt x="1536" y="22"/>
                  <a:pt x="1536" y="22"/>
                </a:cubicBezTo>
                <a:cubicBezTo>
                  <a:pt x="1536" y="22"/>
                  <a:pt x="1536" y="22"/>
                  <a:pt x="1536" y="22"/>
                </a:cubicBezTo>
                <a:cubicBezTo>
                  <a:pt x="1536" y="22"/>
                  <a:pt x="1536" y="22"/>
                  <a:pt x="1536" y="22"/>
                </a:cubicBezTo>
                <a:cubicBezTo>
                  <a:pt x="1536" y="22"/>
                  <a:pt x="1536" y="22"/>
                  <a:pt x="1536" y="21"/>
                </a:cubicBezTo>
                <a:cubicBezTo>
                  <a:pt x="1536" y="21"/>
                  <a:pt x="1536" y="21"/>
                  <a:pt x="1536" y="21"/>
                </a:cubicBezTo>
                <a:cubicBezTo>
                  <a:pt x="1537" y="21"/>
                  <a:pt x="1537" y="21"/>
                  <a:pt x="1537" y="21"/>
                </a:cubicBezTo>
                <a:cubicBezTo>
                  <a:pt x="1537" y="21"/>
                  <a:pt x="1537" y="21"/>
                  <a:pt x="1537" y="21"/>
                </a:cubicBezTo>
                <a:cubicBezTo>
                  <a:pt x="1538" y="21"/>
                  <a:pt x="1538" y="21"/>
                  <a:pt x="1538" y="20"/>
                </a:cubicBezTo>
                <a:cubicBezTo>
                  <a:pt x="1538" y="20"/>
                  <a:pt x="1538" y="20"/>
                  <a:pt x="1538" y="20"/>
                </a:cubicBezTo>
                <a:cubicBezTo>
                  <a:pt x="1538" y="20"/>
                  <a:pt x="1538" y="20"/>
                  <a:pt x="1539" y="20"/>
                </a:cubicBezTo>
                <a:cubicBezTo>
                  <a:pt x="1538" y="20"/>
                  <a:pt x="1538" y="20"/>
                  <a:pt x="1538" y="20"/>
                </a:cubicBezTo>
                <a:cubicBezTo>
                  <a:pt x="1539" y="20"/>
                  <a:pt x="1539" y="20"/>
                  <a:pt x="1539" y="20"/>
                </a:cubicBezTo>
                <a:cubicBezTo>
                  <a:pt x="1539" y="20"/>
                  <a:pt x="1539" y="20"/>
                  <a:pt x="1539" y="20"/>
                </a:cubicBezTo>
                <a:cubicBezTo>
                  <a:pt x="1539" y="19"/>
                  <a:pt x="1539" y="20"/>
                  <a:pt x="1540" y="19"/>
                </a:cubicBezTo>
                <a:cubicBezTo>
                  <a:pt x="1540" y="19"/>
                  <a:pt x="1540" y="19"/>
                  <a:pt x="1540" y="19"/>
                </a:cubicBezTo>
                <a:cubicBezTo>
                  <a:pt x="1540" y="19"/>
                  <a:pt x="1540" y="19"/>
                  <a:pt x="1540" y="19"/>
                </a:cubicBezTo>
                <a:cubicBezTo>
                  <a:pt x="1540" y="19"/>
                  <a:pt x="1540" y="19"/>
                  <a:pt x="1540" y="19"/>
                </a:cubicBezTo>
                <a:cubicBezTo>
                  <a:pt x="1540" y="19"/>
                  <a:pt x="1540" y="19"/>
                  <a:pt x="1541" y="19"/>
                </a:cubicBezTo>
                <a:cubicBezTo>
                  <a:pt x="1541" y="19"/>
                  <a:pt x="1541" y="19"/>
                  <a:pt x="1541" y="19"/>
                </a:cubicBezTo>
                <a:cubicBezTo>
                  <a:pt x="1541" y="18"/>
                  <a:pt x="1541" y="19"/>
                  <a:pt x="1541" y="18"/>
                </a:cubicBezTo>
                <a:cubicBezTo>
                  <a:pt x="1541" y="18"/>
                  <a:pt x="1541" y="18"/>
                  <a:pt x="1541" y="18"/>
                </a:cubicBezTo>
                <a:cubicBezTo>
                  <a:pt x="1542" y="18"/>
                  <a:pt x="1542" y="18"/>
                  <a:pt x="1542" y="18"/>
                </a:cubicBezTo>
                <a:cubicBezTo>
                  <a:pt x="1542" y="18"/>
                  <a:pt x="1542" y="18"/>
                  <a:pt x="1542" y="18"/>
                </a:cubicBezTo>
                <a:cubicBezTo>
                  <a:pt x="1542" y="18"/>
                  <a:pt x="1543" y="18"/>
                  <a:pt x="1543" y="18"/>
                </a:cubicBezTo>
                <a:cubicBezTo>
                  <a:pt x="1543" y="18"/>
                  <a:pt x="1543" y="18"/>
                  <a:pt x="1543" y="18"/>
                </a:cubicBezTo>
                <a:cubicBezTo>
                  <a:pt x="1543" y="17"/>
                  <a:pt x="1543" y="17"/>
                  <a:pt x="1543" y="17"/>
                </a:cubicBezTo>
                <a:cubicBezTo>
                  <a:pt x="1543" y="17"/>
                  <a:pt x="1543" y="17"/>
                  <a:pt x="1543" y="17"/>
                </a:cubicBezTo>
                <a:cubicBezTo>
                  <a:pt x="1544" y="17"/>
                  <a:pt x="1544" y="17"/>
                  <a:pt x="1544" y="17"/>
                </a:cubicBezTo>
                <a:cubicBezTo>
                  <a:pt x="1544" y="17"/>
                  <a:pt x="1544" y="17"/>
                  <a:pt x="1544" y="17"/>
                </a:cubicBezTo>
                <a:cubicBezTo>
                  <a:pt x="1544" y="17"/>
                  <a:pt x="1544" y="17"/>
                  <a:pt x="1544" y="17"/>
                </a:cubicBezTo>
                <a:cubicBezTo>
                  <a:pt x="1545" y="17"/>
                  <a:pt x="1545" y="17"/>
                  <a:pt x="1545" y="17"/>
                </a:cubicBezTo>
                <a:cubicBezTo>
                  <a:pt x="1545" y="17"/>
                  <a:pt x="1545" y="17"/>
                  <a:pt x="1545" y="17"/>
                </a:cubicBezTo>
                <a:cubicBezTo>
                  <a:pt x="1545" y="17"/>
                  <a:pt x="1545" y="17"/>
                  <a:pt x="1545" y="17"/>
                </a:cubicBezTo>
                <a:cubicBezTo>
                  <a:pt x="1546" y="16"/>
                  <a:pt x="1546" y="16"/>
                  <a:pt x="1546" y="16"/>
                </a:cubicBezTo>
                <a:cubicBezTo>
                  <a:pt x="1546" y="16"/>
                  <a:pt x="1546" y="16"/>
                  <a:pt x="1546" y="16"/>
                </a:cubicBezTo>
                <a:cubicBezTo>
                  <a:pt x="1546" y="16"/>
                  <a:pt x="1546" y="16"/>
                  <a:pt x="1546" y="16"/>
                </a:cubicBezTo>
                <a:cubicBezTo>
                  <a:pt x="1547" y="16"/>
                  <a:pt x="1547" y="16"/>
                  <a:pt x="1548" y="16"/>
                </a:cubicBezTo>
                <a:cubicBezTo>
                  <a:pt x="1548" y="16"/>
                  <a:pt x="1548" y="16"/>
                  <a:pt x="1548" y="16"/>
                </a:cubicBezTo>
                <a:cubicBezTo>
                  <a:pt x="1548" y="16"/>
                  <a:pt x="1549" y="16"/>
                  <a:pt x="1549" y="16"/>
                </a:cubicBezTo>
                <a:cubicBezTo>
                  <a:pt x="1549" y="15"/>
                  <a:pt x="1549" y="15"/>
                  <a:pt x="1549" y="15"/>
                </a:cubicBezTo>
                <a:cubicBezTo>
                  <a:pt x="1549" y="15"/>
                  <a:pt x="1549" y="15"/>
                  <a:pt x="1549" y="15"/>
                </a:cubicBezTo>
                <a:cubicBezTo>
                  <a:pt x="1550" y="15"/>
                  <a:pt x="1550" y="16"/>
                  <a:pt x="1551" y="15"/>
                </a:cubicBezTo>
                <a:cubicBezTo>
                  <a:pt x="1551" y="15"/>
                  <a:pt x="1552" y="15"/>
                  <a:pt x="1552" y="15"/>
                </a:cubicBezTo>
                <a:cubicBezTo>
                  <a:pt x="1553" y="15"/>
                  <a:pt x="1554" y="15"/>
                  <a:pt x="1555" y="15"/>
                </a:cubicBezTo>
                <a:cubicBezTo>
                  <a:pt x="1555" y="15"/>
                  <a:pt x="1555" y="15"/>
                  <a:pt x="1556" y="15"/>
                </a:cubicBezTo>
                <a:cubicBezTo>
                  <a:pt x="1556" y="16"/>
                  <a:pt x="1557" y="15"/>
                  <a:pt x="1558" y="16"/>
                </a:cubicBezTo>
                <a:cubicBezTo>
                  <a:pt x="1558" y="15"/>
                  <a:pt x="1558" y="15"/>
                  <a:pt x="1558" y="15"/>
                </a:cubicBezTo>
                <a:cubicBezTo>
                  <a:pt x="1558" y="16"/>
                  <a:pt x="1558" y="16"/>
                  <a:pt x="1558" y="16"/>
                </a:cubicBezTo>
                <a:cubicBezTo>
                  <a:pt x="1558" y="16"/>
                  <a:pt x="1559" y="16"/>
                  <a:pt x="1559" y="16"/>
                </a:cubicBezTo>
                <a:cubicBezTo>
                  <a:pt x="1559" y="16"/>
                  <a:pt x="1559" y="16"/>
                  <a:pt x="1559" y="16"/>
                </a:cubicBezTo>
                <a:cubicBezTo>
                  <a:pt x="1559" y="16"/>
                  <a:pt x="1559" y="16"/>
                  <a:pt x="1559" y="16"/>
                </a:cubicBezTo>
                <a:cubicBezTo>
                  <a:pt x="1560" y="16"/>
                  <a:pt x="1560" y="16"/>
                  <a:pt x="1560" y="16"/>
                </a:cubicBezTo>
                <a:cubicBezTo>
                  <a:pt x="1560" y="16"/>
                  <a:pt x="1560" y="16"/>
                  <a:pt x="1560" y="16"/>
                </a:cubicBezTo>
                <a:cubicBezTo>
                  <a:pt x="1560" y="16"/>
                  <a:pt x="1560" y="16"/>
                  <a:pt x="1560" y="16"/>
                </a:cubicBezTo>
                <a:cubicBezTo>
                  <a:pt x="1561" y="16"/>
                  <a:pt x="1561" y="16"/>
                  <a:pt x="1561" y="17"/>
                </a:cubicBezTo>
                <a:cubicBezTo>
                  <a:pt x="1561" y="17"/>
                  <a:pt x="1561" y="17"/>
                  <a:pt x="1561" y="17"/>
                </a:cubicBezTo>
                <a:cubicBezTo>
                  <a:pt x="1561" y="17"/>
                  <a:pt x="1562" y="17"/>
                  <a:pt x="1562" y="17"/>
                </a:cubicBezTo>
                <a:cubicBezTo>
                  <a:pt x="1562" y="17"/>
                  <a:pt x="1562" y="17"/>
                  <a:pt x="1562" y="17"/>
                </a:cubicBezTo>
                <a:cubicBezTo>
                  <a:pt x="1562" y="17"/>
                  <a:pt x="1562" y="17"/>
                  <a:pt x="1563" y="17"/>
                </a:cubicBezTo>
                <a:cubicBezTo>
                  <a:pt x="1563" y="17"/>
                  <a:pt x="1563" y="17"/>
                  <a:pt x="1563" y="17"/>
                </a:cubicBezTo>
                <a:cubicBezTo>
                  <a:pt x="1563" y="17"/>
                  <a:pt x="1563" y="17"/>
                  <a:pt x="1563" y="18"/>
                </a:cubicBezTo>
                <a:cubicBezTo>
                  <a:pt x="1563" y="18"/>
                  <a:pt x="1563" y="18"/>
                  <a:pt x="1563" y="18"/>
                </a:cubicBezTo>
                <a:cubicBezTo>
                  <a:pt x="1563" y="18"/>
                  <a:pt x="1563" y="18"/>
                  <a:pt x="1564" y="18"/>
                </a:cubicBezTo>
                <a:cubicBezTo>
                  <a:pt x="1564" y="18"/>
                  <a:pt x="1564" y="18"/>
                  <a:pt x="1564" y="18"/>
                </a:cubicBezTo>
                <a:cubicBezTo>
                  <a:pt x="1564" y="18"/>
                  <a:pt x="1564" y="18"/>
                  <a:pt x="1564" y="18"/>
                </a:cubicBezTo>
                <a:cubicBezTo>
                  <a:pt x="1564" y="18"/>
                  <a:pt x="1564" y="18"/>
                  <a:pt x="1564" y="18"/>
                </a:cubicBezTo>
                <a:cubicBezTo>
                  <a:pt x="1564" y="18"/>
                  <a:pt x="1565" y="19"/>
                  <a:pt x="1565" y="19"/>
                </a:cubicBezTo>
                <a:cubicBezTo>
                  <a:pt x="1565" y="19"/>
                  <a:pt x="1565" y="19"/>
                  <a:pt x="1565" y="19"/>
                </a:cubicBezTo>
                <a:cubicBezTo>
                  <a:pt x="1565" y="19"/>
                  <a:pt x="1565" y="19"/>
                  <a:pt x="1565" y="19"/>
                </a:cubicBezTo>
                <a:cubicBezTo>
                  <a:pt x="1565" y="19"/>
                  <a:pt x="1565" y="19"/>
                  <a:pt x="1565" y="19"/>
                </a:cubicBezTo>
                <a:cubicBezTo>
                  <a:pt x="1566" y="20"/>
                  <a:pt x="1566" y="20"/>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8" y="22"/>
                  <a:pt x="1568" y="22"/>
                  <a:pt x="1568" y="22"/>
                </a:cubicBezTo>
                <a:cubicBezTo>
                  <a:pt x="1568" y="22"/>
                  <a:pt x="1568" y="22"/>
                  <a:pt x="1568" y="22"/>
                </a:cubicBezTo>
                <a:cubicBezTo>
                  <a:pt x="1568" y="22"/>
                  <a:pt x="1568" y="22"/>
                  <a:pt x="1568" y="23"/>
                </a:cubicBezTo>
                <a:cubicBezTo>
                  <a:pt x="1568" y="23"/>
                  <a:pt x="1568" y="23"/>
                  <a:pt x="1568" y="23"/>
                </a:cubicBezTo>
                <a:cubicBezTo>
                  <a:pt x="1568" y="23"/>
                  <a:pt x="1568" y="23"/>
                  <a:pt x="1568" y="23"/>
                </a:cubicBezTo>
                <a:cubicBezTo>
                  <a:pt x="1568" y="23"/>
                  <a:pt x="1568" y="23"/>
                  <a:pt x="1568" y="23"/>
                </a:cubicBezTo>
                <a:cubicBezTo>
                  <a:pt x="1569" y="23"/>
                  <a:pt x="1569" y="24"/>
                  <a:pt x="1569" y="24"/>
                </a:cubicBezTo>
                <a:cubicBezTo>
                  <a:pt x="1569" y="24"/>
                  <a:pt x="1569" y="24"/>
                  <a:pt x="1569" y="24"/>
                </a:cubicBezTo>
                <a:cubicBezTo>
                  <a:pt x="1569" y="24"/>
                  <a:pt x="1569" y="24"/>
                  <a:pt x="1569" y="25"/>
                </a:cubicBezTo>
                <a:cubicBezTo>
                  <a:pt x="1569" y="25"/>
                  <a:pt x="1569" y="25"/>
                  <a:pt x="1569" y="25"/>
                </a:cubicBezTo>
                <a:cubicBezTo>
                  <a:pt x="1569" y="25"/>
                  <a:pt x="1569" y="25"/>
                  <a:pt x="1569" y="25"/>
                </a:cubicBezTo>
                <a:cubicBezTo>
                  <a:pt x="1569" y="25"/>
                  <a:pt x="1569" y="25"/>
                  <a:pt x="1570" y="26"/>
                </a:cubicBezTo>
                <a:cubicBezTo>
                  <a:pt x="1570" y="26"/>
                  <a:pt x="1570" y="26"/>
                  <a:pt x="1570" y="26"/>
                </a:cubicBezTo>
                <a:cubicBezTo>
                  <a:pt x="1570" y="26"/>
                  <a:pt x="1570" y="26"/>
                  <a:pt x="1570" y="27"/>
                </a:cubicBezTo>
                <a:cubicBezTo>
                  <a:pt x="1570" y="27"/>
                  <a:pt x="1570" y="27"/>
                  <a:pt x="1570" y="27"/>
                </a:cubicBezTo>
                <a:cubicBezTo>
                  <a:pt x="1570" y="27"/>
                  <a:pt x="1570" y="28"/>
                  <a:pt x="1570" y="28"/>
                </a:cubicBezTo>
                <a:cubicBezTo>
                  <a:pt x="1570" y="28"/>
                  <a:pt x="1570" y="29"/>
                  <a:pt x="1570" y="29"/>
                </a:cubicBezTo>
                <a:cubicBezTo>
                  <a:pt x="1570" y="31"/>
                  <a:pt x="1570" y="33"/>
                  <a:pt x="1570" y="36"/>
                </a:cubicBezTo>
                <a:cubicBezTo>
                  <a:pt x="1570" y="36"/>
                  <a:pt x="1570" y="36"/>
                  <a:pt x="1570" y="36"/>
                </a:cubicBezTo>
                <a:cubicBezTo>
                  <a:pt x="1570" y="37"/>
                  <a:pt x="1570" y="37"/>
                  <a:pt x="1570" y="38"/>
                </a:cubicBezTo>
                <a:cubicBezTo>
                  <a:pt x="1570" y="38"/>
                  <a:pt x="1570" y="38"/>
                  <a:pt x="1570" y="38"/>
                </a:cubicBezTo>
                <a:cubicBezTo>
                  <a:pt x="1570" y="39"/>
                  <a:pt x="1570" y="39"/>
                  <a:pt x="1570" y="39"/>
                </a:cubicBezTo>
                <a:cubicBezTo>
                  <a:pt x="1570" y="39"/>
                  <a:pt x="1570" y="39"/>
                  <a:pt x="1570" y="39"/>
                </a:cubicBezTo>
                <a:cubicBezTo>
                  <a:pt x="1570" y="40"/>
                  <a:pt x="1570" y="40"/>
                  <a:pt x="1570" y="40"/>
                </a:cubicBezTo>
                <a:cubicBezTo>
                  <a:pt x="1569" y="40"/>
                  <a:pt x="1569" y="40"/>
                  <a:pt x="1569" y="41"/>
                </a:cubicBezTo>
                <a:cubicBezTo>
                  <a:pt x="1569" y="41"/>
                  <a:pt x="1569" y="41"/>
                  <a:pt x="1569" y="41"/>
                </a:cubicBezTo>
                <a:cubicBezTo>
                  <a:pt x="1569" y="41"/>
                  <a:pt x="1569" y="41"/>
                  <a:pt x="1569" y="42"/>
                </a:cubicBezTo>
                <a:cubicBezTo>
                  <a:pt x="1569" y="42"/>
                  <a:pt x="1569" y="42"/>
                  <a:pt x="1569" y="42"/>
                </a:cubicBezTo>
                <a:cubicBezTo>
                  <a:pt x="1569" y="42"/>
                  <a:pt x="1569" y="42"/>
                  <a:pt x="1569" y="42"/>
                </a:cubicBezTo>
                <a:cubicBezTo>
                  <a:pt x="1569" y="43"/>
                  <a:pt x="1569" y="43"/>
                  <a:pt x="1568" y="43"/>
                </a:cubicBezTo>
                <a:cubicBezTo>
                  <a:pt x="1568" y="43"/>
                  <a:pt x="1568" y="43"/>
                  <a:pt x="1568" y="43"/>
                </a:cubicBezTo>
                <a:cubicBezTo>
                  <a:pt x="1568" y="43"/>
                  <a:pt x="1568" y="43"/>
                  <a:pt x="1568" y="43"/>
                </a:cubicBezTo>
                <a:cubicBezTo>
                  <a:pt x="1568" y="44"/>
                  <a:pt x="1568" y="44"/>
                  <a:pt x="1568" y="44"/>
                </a:cubicBezTo>
                <a:cubicBezTo>
                  <a:pt x="1568" y="44"/>
                  <a:pt x="1568" y="44"/>
                  <a:pt x="1568" y="44"/>
                </a:cubicBezTo>
                <a:cubicBezTo>
                  <a:pt x="1568" y="44"/>
                  <a:pt x="1568" y="45"/>
                  <a:pt x="1567" y="45"/>
                </a:cubicBezTo>
                <a:cubicBezTo>
                  <a:pt x="1567" y="45"/>
                  <a:pt x="1567" y="45"/>
                  <a:pt x="1567" y="45"/>
                </a:cubicBezTo>
                <a:cubicBezTo>
                  <a:pt x="1567" y="45"/>
                  <a:pt x="1567" y="45"/>
                  <a:pt x="1567" y="45"/>
                </a:cubicBezTo>
                <a:cubicBezTo>
                  <a:pt x="1567" y="45"/>
                  <a:pt x="1567" y="45"/>
                  <a:pt x="1567" y="45"/>
                </a:cubicBezTo>
                <a:cubicBezTo>
                  <a:pt x="1567" y="45"/>
                  <a:pt x="1567" y="45"/>
                  <a:pt x="1567" y="45"/>
                </a:cubicBezTo>
                <a:cubicBezTo>
                  <a:pt x="1567" y="46"/>
                  <a:pt x="1567" y="46"/>
                  <a:pt x="1567" y="46"/>
                </a:cubicBezTo>
                <a:cubicBezTo>
                  <a:pt x="1567" y="46"/>
                  <a:pt x="1567" y="46"/>
                  <a:pt x="1567" y="46"/>
                </a:cubicBezTo>
                <a:cubicBezTo>
                  <a:pt x="1567" y="46"/>
                  <a:pt x="1567" y="46"/>
                  <a:pt x="1566" y="47"/>
                </a:cubicBezTo>
                <a:cubicBezTo>
                  <a:pt x="1566" y="47"/>
                  <a:pt x="1566" y="47"/>
                  <a:pt x="1566" y="47"/>
                </a:cubicBezTo>
                <a:cubicBezTo>
                  <a:pt x="1566" y="47"/>
                  <a:pt x="1566" y="47"/>
                  <a:pt x="1566" y="47"/>
                </a:cubicBezTo>
                <a:cubicBezTo>
                  <a:pt x="1566" y="47"/>
                  <a:pt x="1566" y="47"/>
                  <a:pt x="1566" y="47"/>
                </a:cubicBezTo>
                <a:cubicBezTo>
                  <a:pt x="1566" y="47"/>
                  <a:pt x="1566" y="47"/>
                  <a:pt x="1566" y="48"/>
                </a:cubicBezTo>
                <a:cubicBezTo>
                  <a:pt x="1566" y="48"/>
                  <a:pt x="1566" y="48"/>
                  <a:pt x="1566" y="48"/>
                </a:cubicBezTo>
                <a:cubicBezTo>
                  <a:pt x="1566" y="48"/>
                  <a:pt x="1565" y="48"/>
                  <a:pt x="1565" y="48"/>
                </a:cubicBezTo>
                <a:cubicBezTo>
                  <a:pt x="1565" y="48"/>
                  <a:pt x="1565" y="48"/>
                  <a:pt x="1565" y="48"/>
                </a:cubicBezTo>
                <a:cubicBezTo>
                  <a:pt x="1565" y="48"/>
                  <a:pt x="1565" y="48"/>
                  <a:pt x="1565" y="48"/>
                </a:cubicBezTo>
                <a:cubicBezTo>
                  <a:pt x="1565" y="48"/>
                  <a:pt x="1565" y="48"/>
                  <a:pt x="1565" y="48"/>
                </a:cubicBezTo>
                <a:cubicBezTo>
                  <a:pt x="1565" y="48"/>
                  <a:pt x="1565" y="49"/>
                  <a:pt x="1565" y="49"/>
                </a:cubicBezTo>
                <a:cubicBezTo>
                  <a:pt x="1565" y="49"/>
                  <a:pt x="1565" y="49"/>
                  <a:pt x="1565" y="49"/>
                </a:cubicBezTo>
                <a:cubicBezTo>
                  <a:pt x="1565" y="49"/>
                  <a:pt x="1564" y="49"/>
                  <a:pt x="1564" y="49"/>
                </a:cubicBezTo>
                <a:cubicBezTo>
                  <a:pt x="1564" y="49"/>
                  <a:pt x="1564" y="49"/>
                  <a:pt x="1564" y="49"/>
                </a:cubicBezTo>
                <a:cubicBezTo>
                  <a:pt x="1564" y="49"/>
                  <a:pt x="1564" y="50"/>
                  <a:pt x="1564" y="50"/>
                </a:cubicBezTo>
                <a:cubicBezTo>
                  <a:pt x="1564" y="50"/>
                  <a:pt x="1564" y="50"/>
                  <a:pt x="1564" y="50"/>
                </a:cubicBezTo>
                <a:cubicBezTo>
                  <a:pt x="1564" y="50"/>
                  <a:pt x="1564" y="50"/>
                  <a:pt x="1564" y="50"/>
                </a:cubicBezTo>
                <a:cubicBezTo>
                  <a:pt x="1564" y="50"/>
                  <a:pt x="1564" y="50"/>
                  <a:pt x="1564" y="50"/>
                </a:cubicBezTo>
                <a:cubicBezTo>
                  <a:pt x="1563" y="50"/>
                  <a:pt x="1563" y="50"/>
                  <a:pt x="1563" y="50"/>
                </a:cubicBezTo>
                <a:cubicBezTo>
                  <a:pt x="1563" y="50"/>
                  <a:pt x="1563" y="50"/>
                  <a:pt x="1563" y="50"/>
                </a:cubicBezTo>
                <a:cubicBezTo>
                  <a:pt x="1562" y="52"/>
                  <a:pt x="1561" y="53"/>
                  <a:pt x="1559" y="54"/>
                </a:cubicBezTo>
                <a:cubicBezTo>
                  <a:pt x="1560" y="54"/>
                  <a:pt x="1560" y="54"/>
                  <a:pt x="1560" y="54"/>
                </a:cubicBezTo>
                <a:cubicBezTo>
                  <a:pt x="1559" y="54"/>
                  <a:pt x="1559" y="54"/>
                  <a:pt x="1559" y="55"/>
                </a:cubicBezTo>
                <a:cubicBezTo>
                  <a:pt x="1559" y="55"/>
                  <a:pt x="1559" y="55"/>
                  <a:pt x="1559" y="55"/>
                </a:cubicBezTo>
                <a:cubicBezTo>
                  <a:pt x="1559" y="55"/>
                  <a:pt x="1559" y="55"/>
                  <a:pt x="1559" y="55"/>
                </a:cubicBezTo>
                <a:cubicBezTo>
                  <a:pt x="1559" y="55"/>
                  <a:pt x="1559" y="55"/>
                  <a:pt x="1559" y="55"/>
                </a:cubicBezTo>
                <a:cubicBezTo>
                  <a:pt x="1559" y="55"/>
                  <a:pt x="1558" y="55"/>
                  <a:pt x="1558" y="55"/>
                </a:cubicBezTo>
                <a:cubicBezTo>
                  <a:pt x="1558" y="55"/>
                  <a:pt x="1558" y="55"/>
                  <a:pt x="1558" y="55"/>
                </a:cubicBezTo>
                <a:cubicBezTo>
                  <a:pt x="1558" y="55"/>
                  <a:pt x="1558" y="55"/>
                  <a:pt x="1558" y="56"/>
                </a:cubicBezTo>
                <a:cubicBezTo>
                  <a:pt x="1558" y="56"/>
                  <a:pt x="1558" y="56"/>
                  <a:pt x="1558" y="56"/>
                </a:cubicBezTo>
                <a:cubicBezTo>
                  <a:pt x="1558" y="56"/>
                  <a:pt x="1557" y="56"/>
                  <a:pt x="1557" y="56"/>
                </a:cubicBezTo>
                <a:cubicBezTo>
                  <a:pt x="1557" y="56"/>
                  <a:pt x="1557" y="56"/>
                  <a:pt x="1557" y="56"/>
                </a:cubicBezTo>
                <a:cubicBezTo>
                  <a:pt x="1557" y="56"/>
                  <a:pt x="1557" y="56"/>
                  <a:pt x="1557" y="57"/>
                </a:cubicBezTo>
                <a:cubicBezTo>
                  <a:pt x="1557" y="57"/>
                  <a:pt x="1557" y="57"/>
                  <a:pt x="1557" y="57"/>
                </a:cubicBezTo>
                <a:cubicBezTo>
                  <a:pt x="1557" y="57"/>
                  <a:pt x="1556" y="57"/>
                  <a:pt x="1556" y="57"/>
                </a:cubicBezTo>
                <a:cubicBezTo>
                  <a:pt x="1556" y="57"/>
                  <a:pt x="1556" y="57"/>
                  <a:pt x="1556" y="57"/>
                </a:cubicBezTo>
                <a:cubicBezTo>
                  <a:pt x="1556" y="57"/>
                  <a:pt x="1556" y="57"/>
                  <a:pt x="1556" y="57"/>
                </a:cubicBezTo>
                <a:cubicBezTo>
                  <a:pt x="1556" y="57"/>
                  <a:pt x="1556" y="57"/>
                  <a:pt x="1556" y="57"/>
                </a:cubicBezTo>
                <a:cubicBezTo>
                  <a:pt x="1556" y="58"/>
                  <a:pt x="1555" y="57"/>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4" y="59"/>
                  <a:pt x="1554" y="58"/>
                  <a:pt x="1554" y="59"/>
                </a:cubicBezTo>
                <a:cubicBezTo>
                  <a:pt x="1554" y="59"/>
                  <a:pt x="1554" y="59"/>
                  <a:pt x="1554" y="59"/>
                </a:cubicBezTo>
                <a:cubicBezTo>
                  <a:pt x="1554" y="59"/>
                  <a:pt x="1554" y="59"/>
                  <a:pt x="1554" y="59"/>
                </a:cubicBezTo>
                <a:cubicBezTo>
                  <a:pt x="1554" y="59"/>
                  <a:pt x="1554" y="59"/>
                  <a:pt x="1554" y="59"/>
                </a:cubicBezTo>
                <a:cubicBezTo>
                  <a:pt x="1553" y="59"/>
                  <a:pt x="1553" y="59"/>
                  <a:pt x="1553" y="59"/>
                </a:cubicBezTo>
                <a:cubicBezTo>
                  <a:pt x="1553" y="59"/>
                  <a:pt x="1553" y="59"/>
                  <a:pt x="1553" y="59"/>
                </a:cubicBezTo>
                <a:cubicBezTo>
                  <a:pt x="1553" y="60"/>
                  <a:pt x="1553" y="60"/>
                  <a:pt x="1553" y="60"/>
                </a:cubicBezTo>
                <a:cubicBezTo>
                  <a:pt x="1553" y="60"/>
                  <a:pt x="1553" y="60"/>
                  <a:pt x="1553" y="60"/>
                </a:cubicBezTo>
                <a:cubicBezTo>
                  <a:pt x="1552" y="60"/>
                  <a:pt x="1552" y="60"/>
                  <a:pt x="1552" y="60"/>
                </a:cubicBezTo>
                <a:cubicBezTo>
                  <a:pt x="1552" y="60"/>
                  <a:pt x="1552" y="60"/>
                  <a:pt x="1552" y="60"/>
                </a:cubicBezTo>
                <a:cubicBezTo>
                  <a:pt x="1552" y="60"/>
                  <a:pt x="1552" y="60"/>
                  <a:pt x="1552" y="60"/>
                </a:cubicBezTo>
                <a:cubicBezTo>
                  <a:pt x="1552" y="60"/>
                  <a:pt x="1552" y="60"/>
                  <a:pt x="1552" y="60"/>
                </a:cubicBezTo>
                <a:cubicBezTo>
                  <a:pt x="1552" y="61"/>
                  <a:pt x="1551" y="61"/>
                  <a:pt x="1551" y="61"/>
                </a:cubicBezTo>
                <a:cubicBezTo>
                  <a:pt x="1551" y="61"/>
                  <a:pt x="1551" y="61"/>
                  <a:pt x="1551" y="61"/>
                </a:cubicBezTo>
                <a:cubicBezTo>
                  <a:pt x="1551" y="61"/>
                  <a:pt x="1551" y="61"/>
                  <a:pt x="1551" y="61"/>
                </a:cubicBezTo>
                <a:cubicBezTo>
                  <a:pt x="1551" y="61"/>
                  <a:pt x="1551" y="61"/>
                  <a:pt x="1551" y="61"/>
                </a:cubicBezTo>
                <a:cubicBezTo>
                  <a:pt x="1550" y="61"/>
                  <a:pt x="1550" y="62"/>
                  <a:pt x="1550" y="62"/>
                </a:cubicBezTo>
                <a:cubicBezTo>
                  <a:pt x="1550" y="62"/>
                  <a:pt x="1550" y="62"/>
                  <a:pt x="1550" y="62"/>
                </a:cubicBezTo>
                <a:cubicBezTo>
                  <a:pt x="1550" y="62"/>
                  <a:pt x="1549" y="62"/>
                  <a:pt x="1549" y="62"/>
                </a:cubicBezTo>
                <a:cubicBezTo>
                  <a:pt x="1549" y="62"/>
                  <a:pt x="1549" y="62"/>
                  <a:pt x="1549" y="62"/>
                </a:cubicBezTo>
                <a:cubicBezTo>
                  <a:pt x="1549" y="62"/>
                  <a:pt x="1549" y="63"/>
                  <a:pt x="1548" y="63"/>
                </a:cubicBezTo>
                <a:cubicBezTo>
                  <a:pt x="1548" y="63"/>
                  <a:pt x="1548" y="63"/>
                  <a:pt x="1548" y="63"/>
                </a:cubicBezTo>
                <a:cubicBezTo>
                  <a:pt x="1548" y="63"/>
                  <a:pt x="1548" y="63"/>
                  <a:pt x="1548" y="63"/>
                </a:cubicBezTo>
                <a:cubicBezTo>
                  <a:pt x="1548" y="63"/>
                  <a:pt x="1548" y="63"/>
                  <a:pt x="1548" y="63"/>
                </a:cubicBezTo>
                <a:cubicBezTo>
                  <a:pt x="1548" y="64"/>
                  <a:pt x="1547" y="64"/>
                  <a:pt x="1547" y="64"/>
                </a:cubicBezTo>
                <a:cubicBezTo>
                  <a:pt x="1547" y="64"/>
                  <a:pt x="1547" y="64"/>
                  <a:pt x="1547" y="64"/>
                </a:cubicBezTo>
                <a:cubicBezTo>
                  <a:pt x="1547" y="64"/>
                  <a:pt x="1547" y="64"/>
                  <a:pt x="1547" y="64"/>
                </a:cubicBezTo>
                <a:cubicBezTo>
                  <a:pt x="1547" y="64"/>
                  <a:pt x="1547" y="64"/>
                  <a:pt x="1547" y="64"/>
                </a:cubicBezTo>
                <a:cubicBezTo>
                  <a:pt x="1546" y="64"/>
                  <a:pt x="1546" y="65"/>
                  <a:pt x="1546" y="65"/>
                </a:cubicBezTo>
                <a:cubicBezTo>
                  <a:pt x="1546" y="65"/>
                  <a:pt x="1546" y="65"/>
                  <a:pt x="1546" y="65"/>
                </a:cubicBezTo>
                <a:cubicBezTo>
                  <a:pt x="1546" y="65"/>
                  <a:pt x="1546" y="65"/>
                  <a:pt x="1546" y="65"/>
                </a:cubicBezTo>
                <a:cubicBezTo>
                  <a:pt x="1546" y="65"/>
                  <a:pt x="1546" y="65"/>
                  <a:pt x="1546" y="65"/>
                </a:cubicBezTo>
                <a:cubicBezTo>
                  <a:pt x="1545" y="65"/>
                  <a:pt x="1545" y="65"/>
                  <a:pt x="1545" y="65"/>
                </a:cubicBezTo>
                <a:cubicBezTo>
                  <a:pt x="1545" y="65"/>
                  <a:pt x="1545" y="65"/>
                  <a:pt x="1545" y="65"/>
                </a:cubicBezTo>
                <a:cubicBezTo>
                  <a:pt x="1545" y="65"/>
                  <a:pt x="1545" y="66"/>
                  <a:pt x="1545" y="66"/>
                </a:cubicBezTo>
                <a:cubicBezTo>
                  <a:pt x="1545" y="66"/>
                  <a:pt x="1545" y="66"/>
                  <a:pt x="1545" y="66"/>
                </a:cubicBezTo>
                <a:cubicBezTo>
                  <a:pt x="1545" y="66"/>
                  <a:pt x="1545" y="66"/>
                  <a:pt x="1544" y="66"/>
                </a:cubicBezTo>
                <a:cubicBezTo>
                  <a:pt x="1544" y="66"/>
                  <a:pt x="1544" y="66"/>
                  <a:pt x="1544" y="66"/>
                </a:cubicBezTo>
                <a:cubicBezTo>
                  <a:pt x="1544" y="66"/>
                  <a:pt x="1544" y="66"/>
                  <a:pt x="1544" y="66"/>
                </a:cubicBezTo>
                <a:cubicBezTo>
                  <a:pt x="1544" y="66"/>
                  <a:pt x="1544" y="66"/>
                  <a:pt x="1544" y="66"/>
                </a:cubicBezTo>
                <a:cubicBezTo>
                  <a:pt x="1544" y="66"/>
                  <a:pt x="1544"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2" y="68"/>
                  <a:pt x="1542" y="68"/>
                  <a:pt x="1542" y="68"/>
                </a:cubicBezTo>
                <a:cubicBezTo>
                  <a:pt x="1542" y="68"/>
                  <a:pt x="1542" y="68"/>
                  <a:pt x="1542" y="68"/>
                </a:cubicBezTo>
                <a:cubicBezTo>
                  <a:pt x="1542" y="68"/>
                  <a:pt x="1541" y="68"/>
                  <a:pt x="1541" y="68"/>
                </a:cubicBezTo>
                <a:cubicBezTo>
                  <a:pt x="1541" y="68"/>
                  <a:pt x="1541" y="68"/>
                  <a:pt x="1541" y="68"/>
                </a:cubicBezTo>
                <a:cubicBezTo>
                  <a:pt x="1541" y="69"/>
                  <a:pt x="1541" y="69"/>
                  <a:pt x="1541" y="69"/>
                </a:cubicBezTo>
                <a:cubicBezTo>
                  <a:pt x="1541" y="69"/>
                  <a:pt x="1541" y="69"/>
                  <a:pt x="1541" y="69"/>
                </a:cubicBezTo>
                <a:cubicBezTo>
                  <a:pt x="1541" y="69"/>
                  <a:pt x="1541" y="69"/>
                  <a:pt x="1541" y="69"/>
                </a:cubicBezTo>
                <a:cubicBezTo>
                  <a:pt x="1541" y="69"/>
                  <a:pt x="1541" y="69"/>
                  <a:pt x="1541" y="69"/>
                </a:cubicBezTo>
                <a:cubicBezTo>
                  <a:pt x="1540" y="69"/>
                  <a:pt x="1540" y="70"/>
                  <a:pt x="1540" y="70"/>
                </a:cubicBezTo>
                <a:cubicBezTo>
                  <a:pt x="1540" y="70"/>
                  <a:pt x="1540" y="70"/>
                  <a:pt x="1540" y="70"/>
                </a:cubicBezTo>
                <a:cubicBezTo>
                  <a:pt x="1539" y="70"/>
                  <a:pt x="1539" y="70"/>
                  <a:pt x="1539" y="70"/>
                </a:cubicBezTo>
                <a:cubicBezTo>
                  <a:pt x="1539" y="70"/>
                  <a:pt x="1539" y="70"/>
                  <a:pt x="1539" y="70"/>
                </a:cubicBezTo>
                <a:cubicBezTo>
                  <a:pt x="1539" y="70"/>
                  <a:pt x="1539" y="70"/>
                  <a:pt x="1539" y="71"/>
                </a:cubicBezTo>
                <a:cubicBezTo>
                  <a:pt x="1539" y="71"/>
                  <a:pt x="1539" y="71"/>
                  <a:pt x="1539" y="71"/>
                </a:cubicBezTo>
                <a:cubicBezTo>
                  <a:pt x="1539" y="71"/>
                  <a:pt x="1539" y="71"/>
                  <a:pt x="1539" y="71"/>
                </a:cubicBezTo>
                <a:cubicBezTo>
                  <a:pt x="1539" y="71"/>
                  <a:pt x="1539" y="71"/>
                  <a:pt x="1539" y="71"/>
                </a:cubicBezTo>
                <a:cubicBezTo>
                  <a:pt x="1538" y="71"/>
                  <a:pt x="1538" y="71"/>
                  <a:pt x="1538" y="71"/>
                </a:cubicBezTo>
                <a:cubicBezTo>
                  <a:pt x="1538" y="71"/>
                  <a:pt x="1538" y="71"/>
                  <a:pt x="1538" y="71"/>
                </a:cubicBezTo>
                <a:cubicBezTo>
                  <a:pt x="1538" y="71"/>
                  <a:pt x="1538" y="71"/>
                  <a:pt x="1538" y="72"/>
                </a:cubicBezTo>
                <a:cubicBezTo>
                  <a:pt x="1538" y="72"/>
                  <a:pt x="1538" y="72"/>
                  <a:pt x="1538" y="72"/>
                </a:cubicBezTo>
                <a:cubicBezTo>
                  <a:pt x="1538" y="72"/>
                  <a:pt x="1538" y="72"/>
                  <a:pt x="1537" y="72"/>
                </a:cubicBezTo>
                <a:cubicBezTo>
                  <a:pt x="1538" y="72"/>
                  <a:pt x="1538" y="72"/>
                  <a:pt x="1538" y="72"/>
                </a:cubicBezTo>
                <a:cubicBezTo>
                  <a:pt x="1537" y="72"/>
                  <a:pt x="1537" y="72"/>
                  <a:pt x="1537" y="72"/>
                </a:cubicBezTo>
                <a:cubicBezTo>
                  <a:pt x="1537" y="72"/>
                  <a:pt x="1537" y="72"/>
                  <a:pt x="1537" y="72"/>
                </a:cubicBezTo>
                <a:cubicBezTo>
                  <a:pt x="1537" y="72"/>
                  <a:pt x="1537" y="73"/>
                  <a:pt x="1537" y="73"/>
                </a:cubicBezTo>
                <a:cubicBezTo>
                  <a:pt x="1537" y="73"/>
                  <a:pt x="1537" y="73"/>
                  <a:pt x="1537" y="73"/>
                </a:cubicBezTo>
                <a:cubicBezTo>
                  <a:pt x="1537" y="73"/>
                  <a:pt x="1537" y="73"/>
                  <a:pt x="1536" y="73"/>
                </a:cubicBezTo>
                <a:cubicBezTo>
                  <a:pt x="1536" y="73"/>
                  <a:pt x="1536" y="73"/>
                  <a:pt x="1536" y="73"/>
                </a:cubicBezTo>
                <a:cubicBezTo>
                  <a:pt x="1536" y="73"/>
                  <a:pt x="1536" y="73"/>
                  <a:pt x="1536" y="73"/>
                </a:cubicBezTo>
                <a:cubicBezTo>
                  <a:pt x="1536" y="73"/>
                  <a:pt x="1536" y="73"/>
                  <a:pt x="1536" y="73"/>
                </a:cubicBezTo>
                <a:cubicBezTo>
                  <a:pt x="1536" y="73"/>
                  <a:pt x="1536" y="74"/>
                  <a:pt x="1536" y="74"/>
                </a:cubicBezTo>
                <a:cubicBezTo>
                  <a:pt x="1536" y="74"/>
                  <a:pt x="1536" y="74"/>
                  <a:pt x="1536" y="74"/>
                </a:cubicBezTo>
                <a:cubicBezTo>
                  <a:pt x="1536" y="74"/>
                  <a:pt x="1536" y="74"/>
                  <a:pt x="1535" y="74"/>
                </a:cubicBezTo>
                <a:cubicBezTo>
                  <a:pt x="1535" y="74"/>
                  <a:pt x="1535" y="74"/>
                  <a:pt x="1535" y="74"/>
                </a:cubicBezTo>
                <a:cubicBezTo>
                  <a:pt x="1535" y="74"/>
                  <a:pt x="1535" y="74"/>
                  <a:pt x="1535" y="74"/>
                </a:cubicBezTo>
                <a:cubicBezTo>
                  <a:pt x="1535" y="74"/>
                  <a:pt x="1535" y="74"/>
                  <a:pt x="1535" y="74"/>
                </a:cubicBezTo>
                <a:cubicBezTo>
                  <a:pt x="1535" y="74"/>
                  <a:pt x="1535" y="75"/>
                  <a:pt x="1535" y="75"/>
                </a:cubicBezTo>
                <a:cubicBezTo>
                  <a:pt x="1535" y="75"/>
                  <a:pt x="1535" y="75"/>
                  <a:pt x="1535" y="75"/>
                </a:cubicBezTo>
                <a:cubicBezTo>
                  <a:pt x="1535" y="75"/>
                  <a:pt x="1534" y="75"/>
                  <a:pt x="1534" y="75"/>
                </a:cubicBezTo>
                <a:cubicBezTo>
                  <a:pt x="1534" y="75"/>
                  <a:pt x="1534" y="75"/>
                  <a:pt x="1534" y="75"/>
                </a:cubicBezTo>
                <a:cubicBezTo>
                  <a:pt x="1534" y="75"/>
                  <a:pt x="1534" y="76"/>
                  <a:pt x="1534" y="76"/>
                </a:cubicBezTo>
                <a:cubicBezTo>
                  <a:pt x="1534" y="76"/>
                  <a:pt x="1534" y="76"/>
                  <a:pt x="1534" y="76"/>
                </a:cubicBezTo>
                <a:cubicBezTo>
                  <a:pt x="1534" y="76"/>
                  <a:pt x="1533" y="76"/>
                  <a:pt x="1533" y="77"/>
                </a:cubicBezTo>
                <a:cubicBezTo>
                  <a:pt x="1533" y="76"/>
                  <a:pt x="1533" y="76"/>
                  <a:pt x="1533" y="76"/>
                </a:cubicBezTo>
                <a:cubicBezTo>
                  <a:pt x="1533" y="77"/>
                  <a:pt x="1533" y="77"/>
                  <a:pt x="1533" y="77"/>
                </a:cubicBezTo>
                <a:cubicBezTo>
                  <a:pt x="1533" y="77"/>
                  <a:pt x="1533" y="77"/>
                  <a:pt x="1533" y="77"/>
                </a:cubicBezTo>
                <a:cubicBezTo>
                  <a:pt x="1533" y="77"/>
                  <a:pt x="1533" y="77"/>
                  <a:pt x="1533" y="77"/>
                </a:cubicBezTo>
                <a:cubicBezTo>
                  <a:pt x="1533" y="77"/>
                  <a:pt x="1533" y="77"/>
                  <a:pt x="1533" y="77"/>
                </a:cubicBezTo>
                <a:cubicBezTo>
                  <a:pt x="1533" y="78"/>
                  <a:pt x="1532" y="78"/>
                  <a:pt x="1532" y="78"/>
                </a:cubicBezTo>
                <a:cubicBezTo>
                  <a:pt x="1532" y="78"/>
                  <a:pt x="1532" y="78"/>
                  <a:pt x="1532" y="78"/>
                </a:cubicBezTo>
                <a:cubicBezTo>
                  <a:pt x="1532" y="78"/>
                  <a:pt x="1532" y="78"/>
                  <a:pt x="1532" y="79"/>
                </a:cubicBezTo>
                <a:cubicBezTo>
                  <a:pt x="1532" y="79"/>
                  <a:pt x="1532" y="79"/>
                  <a:pt x="1532" y="79"/>
                </a:cubicBezTo>
                <a:cubicBezTo>
                  <a:pt x="1532" y="79"/>
                  <a:pt x="1532" y="79"/>
                  <a:pt x="1532" y="79"/>
                </a:cubicBezTo>
                <a:cubicBezTo>
                  <a:pt x="1532" y="79"/>
                  <a:pt x="1532" y="79"/>
                  <a:pt x="1532" y="79"/>
                </a:cubicBezTo>
                <a:cubicBezTo>
                  <a:pt x="1531" y="79"/>
                  <a:pt x="1531" y="79"/>
                  <a:pt x="1531" y="80"/>
                </a:cubicBezTo>
                <a:cubicBezTo>
                  <a:pt x="1531" y="80"/>
                  <a:pt x="1531" y="80"/>
                  <a:pt x="1531" y="80"/>
                </a:cubicBezTo>
                <a:cubicBezTo>
                  <a:pt x="1531" y="80"/>
                  <a:pt x="1531" y="80"/>
                  <a:pt x="1531" y="80"/>
                </a:cubicBezTo>
                <a:cubicBezTo>
                  <a:pt x="1531" y="80"/>
                  <a:pt x="1531" y="80"/>
                  <a:pt x="1531" y="80"/>
                </a:cubicBezTo>
                <a:cubicBezTo>
                  <a:pt x="1531" y="80"/>
                  <a:pt x="1531" y="80"/>
                  <a:pt x="1531" y="80"/>
                </a:cubicBezTo>
                <a:cubicBezTo>
                  <a:pt x="1531" y="80"/>
                  <a:pt x="1531" y="81"/>
                  <a:pt x="1531" y="81"/>
                </a:cubicBezTo>
                <a:cubicBezTo>
                  <a:pt x="1531" y="81"/>
                  <a:pt x="1531" y="81"/>
                  <a:pt x="1531" y="81"/>
                </a:cubicBezTo>
                <a:cubicBezTo>
                  <a:pt x="1530" y="81"/>
                  <a:pt x="1530" y="81"/>
                  <a:pt x="1530" y="81"/>
                </a:cubicBezTo>
                <a:cubicBezTo>
                  <a:pt x="1530" y="81"/>
                  <a:pt x="1530" y="81"/>
                  <a:pt x="1530" y="81"/>
                </a:cubicBezTo>
                <a:cubicBezTo>
                  <a:pt x="1530" y="82"/>
                  <a:pt x="1530" y="82"/>
                  <a:pt x="1530" y="82"/>
                </a:cubicBezTo>
                <a:cubicBezTo>
                  <a:pt x="1530" y="82"/>
                  <a:pt x="1530" y="82"/>
                  <a:pt x="1530" y="82"/>
                </a:cubicBezTo>
                <a:cubicBezTo>
                  <a:pt x="1530" y="82"/>
                  <a:pt x="1530" y="83"/>
                  <a:pt x="1530" y="83"/>
                </a:cubicBezTo>
                <a:cubicBezTo>
                  <a:pt x="1530" y="83"/>
                  <a:pt x="1530" y="83"/>
                  <a:pt x="1529" y="83"/>
                </a:cubicBezTo>
                <a:cubicBezTo>
                  <a:pt x="1529" y="83"/>
                  <a:pt x="1529" y="84"/>
                  <a:pt x="1529" y="84"/>
                </a:cubicBezTo>
                <a:cubicBezTo>
                  <a:pt x="1529" y="84"/>
                  <a:pt x="1529" y="84"/>
                  <a:pt x="1529" y="84"/>
                </a:cubicBezTo>
                <a:cubicBezTo>
                  <a:pt x="1529" y="84"/>
                  <a:pt x="1529" y="84"/>
                  <a:pt x="1529" y="85"/>
                </a:cubicBezTo>
                <a:cubicBezTo>
                  <a:pt x="1529" y="85"/>
                  <a:pt x="1529" y="85"/>
                  <a:pt x="1529" y="85"/>
                </a:cubicBezTo>
                <a:cubicBezTo>
                  <a:pt x="1529" y="85"/>
                  <a:pt x="1529" y="85"/>
                  <a:pt x="1528" y="86"/>
                </a:cubicBezTo>
                <a:cubicBezTo>
                  <a:pt x="1529" y="86"/>
                  <a:pt x="1529" y="86"/>
                  <a:pt x="1529" y="86"/>
                </a:cubicBezTo>
                <a:cubicBezTo>
                  <a:pt x="1528" y="86"/>
                  <a:pt x="1528" y="86"/>
                  <a:pt x="1528" y="86"/>
                </a:cubicBezTo>
                <a:cubicBezTo>
                  <a:pt x="1528" y="86"/>
                  <a:pt x="1528" y="87"/>
                  <a:pt x="1528" y="87"/>
                </a:cubicBezTo>
                <a:cubicBezTo>
                  <a:pt x="1528" y="87"/>
                  <a:pt x="1528" y="87"/>
                  <a:pt x="1528" y="87"/>
                </a:cubicBezTo>
                <a:cubicBezTo>
                  <a:pt x="1528" y="88"/>
                  <a:pt x="1528" y="88"/>
                  <a:pt x="1528" y="88"/>
                </a:cubicBezTo>
                <a:cubicBezTo>
                  <a:pt x="1528" y="88"/>
                  <a:pt x="1528" y="89"/>
                  <a:pt x="1528" y="89"/>
                </a:cubicBezTo>
                <a:cubicBezTo>
                  <a:pt x="1527" y="89"/>
                  <a:pt x="1528" y="90"/>
                  <a:pt x="1527" y="90"/>
                </a:cubicBezTo>
                <a:cubicBezTo>
                  <a:pt x="1527" y="91"/>
                  <a:pt x="1527" y="91"/>
                  <a:pt x="1527" y="91"/>
                </a:cubicBezTo>
                <a:cubicBezTo>
                  <a:pt x="1527" y="92"/>
                  <a:pt x="1527" y="93"/>
                  <a:pt x="1527" y="94"/>
                </a:cubicBezTo>
                <a:cubicBezTo>
                  <a:pt x="1527" y="96"/>
                  <a:pt x="1527" y="99"/>
                  <a:pt x="1527" y="101"/>
                </a:cubicBezTo>
                <a:cubicBezTo>
                  <a:pt x="1527" y="102"/>
                  <a:pt x="1528" y="102"/>
                  <a:pt x="1529" y="102"/>
                </a:cubicBezTo>
                <a:cubicBezTo>
                  <a:pt x="1547" y="102"/>
                  <a:pt x="1565" y="102"/>
                  <a:pt x="1584" y="102"/>
                </a:cubicBezTo>
                <a:cubicBezTo>
                  <a:pt x="1584" y="102"/>
                  <a:pt x="1585" y="102"/>
                  <a:pt x="1585" y="101"/>
                </a:cubicBezTo>
                <a:cubicBezTo>
                  <a:pt x="1585" y="101"/>
                  <a:pt x="1585" y="101"/>
                  <a:pt x="1585" y="101"/>
                </a:cubicBezTo>
                <a:cubicBezTo>
                  <a:pt x="1586" y="98"/>
                  <a:pt x="1586" y="95"/>
                  <a:pt x="1585" y="92"/>
                </a:cubicBezTo>
                <a:cubicBezTo>
                  <a:pt x="1585" y="92"/>
                  <a:pt x="1585" y="92"/>
                  <a:pt x="1585" y="92"/>
                </a:cubicBezTo>
                <a:cubicBezTo>
                  <a:pt x="1585" y="91"/>
                  <a:pt x="1584" y="92"/>
                  <a:pt x="1583" y="92"/>
                </a:cubicBezTo>
                <a:cubicBezTo>
                  <a:pt x="1569" y="92"/>
                  <a:pt x="1555" y="92"/>
                  <a:pt x="1540" y="92"/>
                </a:cubicBezTo>
                <a:cubicBezTo>
                  <a:pt x="1540" y="92"/>
                  <a:pt x="1539" y="92"/>
                  <a:pt x="1539" y="91"/>
                </a:cubicBezTo>
                <a:cubicBezTo>
                  <a:pt x="1538" y="91"/>
                  <a:pt x="1538" y="90"/>
                  <a:pt x="1539" y="90"/>
                </a:cubicBezTo>
                <a:cubicBezTo>
                  <a:pt x="1539" y="89"/>
                  <a:pt x="1539" y="88"/>
                  <a:pt x="1539" y="88"/>
                </a:cubicBezTo>
                <a:cubicBezTo>
                  <a:pt x="1539" y="88"/>
                  <a:pt x="1539" y="87"/>
                  <a:pt x="1539" y="87"/>
                </a:cubicBezTo>
                <a:cubicBezTo>
                  <a:pt x="1539" y="87"/>
                  <a:pt x="1539" y="86"/>
                  <a:pt x="1539" y="86"/>
                </a:cubicBezTo>
                <a:cubicBezTo>
                  <a:pt x="1539" y="86"/>
                  <a:pt x="1539" y="86"/>
                  <a:pt x="1539" y="86"/>
                </a:cubicBezTo>
                <a:cubicBezTo>
                  <a:pt x="1539" y="86"/>
                  <a:pt x="1539" y="85"/>
                  <a:pt x="1540" y="85"/>
                </a:cubicBezTo>
                <a:cubicBezTo>
                  <a:pt x="1539" y="85"/>
                  <a:pt x="1540" y="85"/>
                  <a:pt x="1540" y="85"/>
                </a:cubicBezTo>
                <a:cubicBezTo>
                  <a:pt x="1540" y="85"/>
                  <a:pt x="1540" y="84"/>
                  <a:pt x="1540" y="84"/>
                </a:cubicBezTo>
                <a:cubicBezTo>
                  <a:pt x="1540" y="84"/>
                  <a:pt x="1540" y="84"/>
                  <a:pt x="1540" y="84"/>
                </a:cubicBezTo>
                <a:cubicBezTo>
                  <a:pt x="1540" y="84"/>
                  <a:pt x="1540" y="84"/>
                  <a:pt x="1540" y="83"/>
                </a:cubicBezTo>
                <a:cubicBezTo>
                  <a:pt x="1540" y="83"/>
                  <a:pt x="1540" y="83"/>
                  <a:pt x="1540" y="83"/>
                </a:cubicBezTo>
                <a:cubicBezTo>
                  <a:pt x="1540" y="83"/>
                  <a:pt x="1540" y="83"/>
                  <a:pt x="1541" y="83"/>
                </a:cubicBezTo>
                <a:cubicBezTo>
                  <a:pt x="1541" y="83"/>
                  <a:pt x="1541" y="83"/>
                  <a:pt x="1541" y="83"/>
                </a:cubicBezTo>
                <a:cubicBezTo>
                  <a:pt x="1541" y="83"/>
                  <a:pt x="1541" y="82"/>
                  <a:pt x="1541" y="82"/>
                </a:cubicBezTo>
                <a:cubicBezTo>
                  <a:pt x="1541" y="82"/>
                  <a:pt x="1541" y="82"/>
                  <a:pt x="1541" y="82"/>
                </a:cubicBezTo>
                <a:cubicBezTo>
                  <a:pt x="1541" y="82"/>
                  <a:pt x="1541" y="82"/>
                  <a:pt x="1541" y="82"/>
                </a:cubicBezTo>
                <a:cubicBezTo>
                  <a:pt x="1541" y="82"/>
                  <a:pt x="1541" y="82"/>
                  <a:pt x="1541" y="82"/>
                </a:cubicBezTo>
                <a:cubicBezTo>
                  <a:pt x="1542" y="82"/>
                  <a:pt x="1541" y="81"/>
                  <a:pt x="1542" y="81"/>
                </a:cubicBezTo>
                <a:cubicBezTo>
                  <a:pt x="1542" y="81"/>
                  <a:pt x="1542" y="81"/>
                  <a:pt x="1542" y="81"/>
                </a:cubicBezTo>
                <a:cubicBezTo>
                  <a:pt x="1542" y="81"/>
                  <a:pt x="1542" y="81"/>
                  <a:pt x="1542" y="81"/>
                </a:cubicBezTo>
                <a:cubicBezTo>
                  <a:pt x="1542" y="81"/>
                  <a:pt x="1542" y="81"/>
                  <a:pt x="1542" y="81"/>
                </a:cubicBezTo>
                <a:cubicBezTo>
                  <a:pt x="1542" y="81"/>
                  <a:pt x="1542" y="80"/>
                  <a:pt x="1542" y="80"/>
                </a:cubicBezTo>
                <a:cubicBezTo>
                  <a:pt x="1542" y="80"/>
                  <a:pt x="1542" y="80"/>
                  <a:pt x="1542" y="80"/>
                </a:cubicBezTo>
                <a:cubicBezTo>
                  <a:pt x="1543" y="80"/>
                  <a:pt x="1543" y="80"/>
                  <a:pt x="1543" y="79"/>
                </a:cubicBezTo>
                <a:cubicBezTo>
                  <a:pt x="1543" y="79"/>
                  <a:pt x="1543" y="79"/>
                  <a:pt x="1543" y="79"/>
                </a:cubicBezTo>
                <a:cubicBezTo>
                  <a:pt x="1543" y="79"/>
                  <a:pt x="1543" y="79"/>
                  <a:pt x="1543" y="79"/>
                </a:cubicBezTo>
                <a:cubicBezTo>
                  <a:pt x="1543" y="79"/>
                  <a:pt x="1543" y="79"/>
                  <a:pt x="1543" y="79"/>
                </a:cubicBezTo>
                <a:cubicBezTo>
                  <a:pt x="1544" y="79"/>
                  <a:pt x="1544" y="79"/>
                  <a:pt x="1544" y="79"/>
                </a:cubicBezTo>
                <a:cubicBezTo>
                  <a:pt x="1544" y="79"/>
                  <a:pt x="1544" y="79"/>
                  <a:pt x="1544" y="79"/>
                </a:cubicBezTo>
                <a:cubicBezTo>
                  <a:pt x="1544" y="78"/>
                  <a:pt x="1544" y="78"/>
                  <a:pt x="1544" y="78"/>
                </a:cubicBezTo>
                <a:cubicBezTo>
                  <a:pt x="1544" y="78"/>
                  <a:pt x="1544" y="78"/>
                  <a:pt x="1544" y="78"/>
                </a:cubicBezTo>
                <a:cubicBezTo>
                  <a:pt x="1544" y="78"/>
                  <a:pt x="1544" y="78"/>
                  <a:pt x="1544" y="78"/>
                </a:cubicBezTo>
                <a:cubicBezTo>
                  <a:pt x="1544" y="78"/>
                  <a:pt x="1544" y="78"/>
                  <a:pt x="1544" y="78"/>
                </a:cubicBezTo>
                <a:cubicBezTo>
                  <a:pt x="1545" y="78"/>
                  <a:pt x="1545" y="78"/>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6" y="77"/>
                  <a:pt x="1546" y="77"/>
                  <a:pt x="1546" y="76"/>
                </a:cubicBezTo>
                <a:cubicBezTo>
                  <a:pt x="1546" y="76"/>
                  <a:pt x="1546" y="76"/>
                  <a:pt x="1546" y="76"/>
                </a:cubicBezTo>
                <a:cubicBezTo>
                  <a:pt x="1546" y="76"/>
                  <a:pt x="1546" y="76"/>
                  <a:pt x="1546" y="76"/>
                </a:cubicBezTo>
                <a:cubicBezTo>
                  <a:pt x="1546" y="76"/>
                  <a:pt x="1546" y="76"/>
                  <a:pt x="1546" y="76"/>
                </a:cubicBezTo>
                <a:cubicBezTo>
                  <a:pt x="1547" y="76"/>
                  <a:pt x="1547" y="75"/>
                  <a:pt x="1548" y="75"/>
                </a:cubicBezTo>
                <a:cubicBezTo>
                  <a:pt x="1548" y="75"/>
                  <a:pt x="1548" y="75"/>
                  <a:pt x="1548" y="75"/>
                </a:cubicBezTo>
                <a:cubicBezTo>
                  <a:pt x="1548" y="75"/>
                  <a:pt x="1548" y="75"/>
                  <a:pt x="1548" y="75"/>
                </a:cubicBezTo>
                <a:cubicBezTo>
                  <a:pt x="1548" y="75"/>
                  <a:pt x="1548" y="75"/>
                  <a:pt x="1548" y="75"/>
                </a:cubicBezTo>
                <a:cubicBezTo>
                  <a:pt x="1548" y="75"/>
                  <a:pt x="1548" y="74"/>
                  <a:pt x="1548" y="74"/>
                </a:cubicBezTo>
                <a:cubicBezTo>
                  <a:pt x="1548" y="74"/>
                  <a:pt x="1548" y="74"/>
                  <a:pt x="1548" y="74"/>
                </a:cubicBezTo>
                <a:cubicBezTo>
                  <a:pt x="1549" y="74"/>
                  <a:pt x="1549" y="74"/>
                  <a:pt x="1549" y="74"/>
                </a:cubicBezTo>
                <a:cubicBezTo>
                  <a:pt x="1549" y="74"/>
                  <a:pt x="1549" y="74"/>
                  <a:pt x="1549" y="74"/>
                </a:cubicBezTo>
                <a:cubicBezTo>
                  <a:pt x="1549" y="74"/>
                  <a:pt x="1550" y="73"/>
                  <a:pt x="1550" y="73"/>
                </a:cubicBezTo>
                <a:cubicBezTo>
                  <a:pt x="1550" y="73"/>
                  <a:pt x="1550" y="73"/>
                  <a:pt x="1550" y="73"/>
                </a:cubicBezTo>
                <a:cubicBezTo>
                  <a:pt x="1550" y="73"/>
                  <a:pt x="1550" y="73"/>
                  <a:pt x="1550" y="73"/>
                </a:cubicBezTo>
                <a:cubicBezTo>
                  <a:pt x="1550" y="73"/>
                  <a:pt x="1550" y="73"/>
                  <a:pt x="1550" y="73"/>
                </a:cubicBezTo>
                <a:cubicBezTo>
                  <a:pt x="1550" y="73"/>
                  <a:pt x="1551" y="73"/>
                  <a:pt x="1551" y="72"/>
                </a:cubicBezTo>
                <a:cubicBezTo>
                  <a:pt x="1551" y="72"/>
                  <a:pt x="1551" y="72"/>
                  <a:pt x="1551" y="72"/>
                </a:cubicBezTo>
                <a:cubicBezTo>
                  <a:pt x="1551" y="72"/>
                  <a:pt x="1551" y="72"/>
                  <a:pt x="1551" y="72"/>
                </a:cubicBezTo>
                <a:cubicBezTo>
                  <a:pt x="1551" y="72"/>
                  <a:pt x="1551" y="72"/>
                  <a:pt x="1551" y="72"/>
                </a:cubicBezTo>
                <a:cubicBezTo>
                  <a:pt x="1552" y="72"/>
                  <a:pt x="1552" y="72"/>
                  <a:pt x="1552" y="72"/>
                </a:cubicBezTo>
                <a:cubicBezTo>
                  <a:pt x="1552" y="72"/>
                  <a:pt x="1552" y="72"/>
                  <a:pt x="1552" y="72"/>
                </a:cubicBezTo>
                <a:cubicBezTo>
                  <a:pt x="1552" y="71"/>
                  <a:pt x="1552" y="71"/>
                  <a:pt x="1552" y="71"/>
                </a:cubicBezTo>
                <a:cubicBezTo>
                  <a:pt x="1552" y="71"/>
                  <a:pt x="1552" y="71"/>
                  <a:pt x="1552" y="71"/>
                </a:cubicBezTo>
                <a:cubicBezTo>
                  <a:pt x="1553" y="71"/>
                  <a:pt x="1553" y="71"/>
                  <a:pt x="1553" y="71"/>
                </a:cubicBezTo>
                <a:cubicBezTo>
                  <a:pt x="1553" y="71"/>
                  <a:pt x="1553" y="71"/>
                  <a:pt x="1553" y="71"/>
                </a:cubicBezTo>
                <a:cubicBezTo>
                  <a:pt x="1553" y="71"/>
                  <a:pt x="1553" y="71"/>
                  <a:pt x="1553" y="71"/>
                </a:cubicBezTo>
                <a:cubicBezTo>
                  <a:pt x="1553" y="71"/>
                  <a:pt x="1553" y="71"/>
                  <a:pt x="1553" y="71"/>
                </a:cubicBezTo>
                <a:cubicBezTo>
                  <a:pt x="1553" y="70"/>
                  <a:pt x="1554" y="70"/>
                  <a:pt x="1554" y="70"/>
                </a:cubicBezTo>
                <a:cubicBezTo>
                  <a:pt x="1554" y="70"/>
                  <a:pt x="1554" y="70"/>
                  <a:pt x="1554" y="70"/>
                </a:cubicBezTo>
                <a:cubicBezTo>
                  <a:pt x="1554" y="70"/>
                  <a:pt x="1554" y="70"/>
                  <a:pt x="1554" y="70"/>
                </a:cubicBezTo>
                <a:cubicBezTo>
                  <a:pt x="1554" y="70"/>
                  <a:pt x="1554" y="70"/>
                  <a:pt x="1554" y="70"/>
                </a:cubicBezTo>
                <a:cubicBezTo>
                  <a:pt x="1554" y="70"/>
                  <a:pt x="1554" y="70"/>
                  <a:pt x="1555" y="70"/>
                </a:cubicBezTo>
                <a:cubicBezTo>
                  <a:pt x="1555" y="70"/>
                  <a:pt x="1555" y="70"/>
                  <a:pt x="1555" y="70"/>
                </a:cubicBezTo>
                <a:cubicBezTo>
                  <a:pt x="1555" y="69"/>
                  <a:pt x="1555" y="69"/>
                  <a:pt x="1555" y="69"/>
                </a:cubicBezTo>
                <a:cubicBezTo>
                  <a:pt x="1555" y="69"/>
                  <a:pt x="1555" y="69"/>
                  <a:pt x="1555" y="69"/>
                </a:cubicBezTo>
                <a:cubicBezTo>
                  <a:pt x="1555" y="69"/>
                  <a:pt x="1555" y="69"/>
                  <a:pt x="1556" y="69"/>
                </a:cubicBezTo>
                <a:cubicBezTo>
                  <a:pt x="1556" y="69"/>
                  <a:pt x="1556" y="69"/>
                  <a:pt x="1556" y="69"/>
                </a:cubicBezTo>
                <a:cubicBezTo>
                  <a:pt x="1556" y="69"/>
                  <a:pt x="1556" y="68"/>
                  <a:pt x="1557" y="68"/>
                </a:cubicBezTo>
                <a:cubicBezTo>
                  <a:pt x="1557" y="68"/>
                  <a:pt x="1557" y="68"/>
                  <a:pt x="1557" y="68"/>
                </a:cubicBezTo>
                <a:cubicBezTo>
                  <a:pt x="1557" y="68"/>
                  <a:pt x="1557" y="68"/>
                  <a:pt x="1557" y="68"/>
                </a:cubicBezTo>
                <a:cubicBezTo>
                  <a:pt x="1557" y="68"/>
                  <a:pt x="1557" y="68"/>
                  <a:pt x="1557" y="68"/>
                </a:cubicBezTo>
                <a:cubicBezTo>
                  <a:pt x="1557" y="68"/>
                  <a:pt x="1558" y="68"/>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9" y="66"/>
                  <a:pt x="1559" y="67"/>
                  <a:pt x="1559" y="66"/>
                </a:cubicBezTo>
                <a:cubicBezTo>
                  <a:pt x="1559" y="66"/>
                  <a:pt x="1559" y="66"/>
                  <a:pt x="1559" y="66"/>
                </a:cubicBezTo>
                <a:cubicBezTo>
                  <a:pt x="1559" y="66"/>
                  <a:pt x="1559" y="66"/>
                  <a:pt x="1559" y="66"/>
                </a:cubicBezTo>
                <a:cubicBezTo>
                  <a:pt x="1559" y="66"/>
                  <a:pt x="1559" y="66"/>
                  <a:pt x="1559" y="66"/>
                </a:cubicBezTo>
                <a:cubicBezTo>
                  <a:pt x="1560" y="66"/>
                  <a:pt x="1560" y="66"/>
                  <a:pt x="1560" y="66"/>
                </a:cubicBezTo>
                <a:cubicBezTo>
                  <a:pt x="1560" y="66"/>
                  <a:pt x="1560" y="66"/>
                  <a:pt x="1560" y="66"/>
                </a:cubicBezTo>
                <a:cubicBezTo>
                  <a:pt x="1560" y="66"/>
                  <a:pt x="1560" y="65"/>
                  <a:pt x="1560" y="65"/>
                </a:cubicBezTo>
                <a:cubicBezTo>
                  <a:pt x="1560" y="65"/>
                  <a:pt x="1560" y="65"/>
                  <a:pt x="1560" y="65"/>
                </a:cubicBezTo>
                <a:cubicBezTo>
                  <a:pt x="1561" y="65"/>
                  <a:pt x="1561" y="65"/>
                  <a:pt x="1561" y="65"/>
                </a:cubicBezTo>
                <a:cubicBezTo>
                  <a:pt x="1561" y="65"/>
                  <a:pt x="1561" y="65"/>
                  <a:pt x="1561" y="65"/>
                </a:cubicBezTo>
                <a:cubicBezTo>
                  <a:pt x="1561" y="65"/>
                  <a:pt x="1561" y="65"/>
                  <a:pt x="1561" y="65"/>
                </a:cubicBezTo>
                <a:cubicBezTo>
                  <a:pt x="1561" y="65"/>
                  <a:pt x="1561" y="65"/>
                  <a:pt x="1561" y="65"/>
                </a:cubicBezTo>
                <a:cubicBezTo>
                  <a:pt x="1562" y="65"/>
                  <a:pt x="1562" y="64"/>
                  <a:pt x="1562" y="64"/>
                </a:cubicBezTo>
                <a:cubicBezTo>
                  <a:pt x="1562" y="64"/>
                  <a:pt x="1562" y="64"/>
                  <a:pt x="1562" y="64"/>
                </a:cubicBezTo>
                <a:cubicBezTo>
                  <a:pt x="1562" y="64"/>
                  <a:pt x="1562" y="64"/>
                  <a:pt x="1562" y="64"/>
                </a:cubicBezTo>
                <a:cubicBezTo>
                  <a:pt x="1562" y="64"/>
                  <a:pt x="1562" y="64"/>
                  <a:pt x="1562" y="64"/>
                </a:cubicBezTo>
                <a:cubicBezTo>
                  <a:pt x="1562" y="64"/>
                  <a:pt x="1563" y="64"/>
                  <a:pt x="1563" y="63"/>
                </a:cubicBezTo>
                <a:cubicBezTo>
                  <a:pt x="1563" y="64"/>
                  <a:pt x="1563" y="64"/>
                  <a:pt x="1563" y="64"/>
                </a:cubicBezTo>
                <a:cubicBezTo>
                  <a:pt x="1563" y="63"/>
                  <a:pt x="1563" y="63"/>
                  <a:pt x="1563" y="63"/>
                </a:cubicBezTo>
                <a:cubicBezTo>
                  <a:pt x="1563" y="63"/>
                  <a:pt x="1563" y="63"/>
                  <a:pt x="1563" y="63"/>
                </a:cubicBezTo>
                <a:cubicBezTo>
                  <a:pt x="1563" y="63"/>
                  <a:pt x="1563" y="63"/>
                  <a:pt x="1564" y="63"/>
                </a:cubicBezTo>
                <a:cubicBezTo>
                  <a:pt x="1564" y="63"/>
                  <a:pt x="1564" y="63"/>
                  <a:pt x="1564" y="63"/>
                </a:cubicBezTo>
                <a:cubicBezTo>
                  <a:pt x="1564" y="63"/>
                  <a:pt x="1564" y="63"/>
                  <a:pt x="1564" y="62"/>
                </a:cubicBezTo>
                <a:cubicBezTo>
                  <a:pt x="1564" y="62"/>
                  <a:pt x="1564" y="62"/>
                  <a:pt x="1564" y="62"/>
                </a:cubicBezTo>
                <a:cubicBezTo>
                  <a:pt x="1564" y="62"/>
                  <a:pt x="1565" y="62"/>
                  <a:pt x="1565" y="62"/>
                </a:cubicBezTo>
                <a:cubicBezTo>
                  <a:pt x="1565" y="62"/>
                  <a:pt x="1565" y="62"/>
                  <a:pt x="1565" y="62"/>
                </a:cubicBezTo>
                <a:cubicBezTo>
                  <a:pt x="1565" y="62"/>
                  <a:pt x="1565" y="62"/>
                  <a:pt x="1565" y="62"/>
                </a:cubicBezTo>
                <a:cubicBezTo>
                  <a:pt x="1565" y="62"/>
                  <a:pt x="1565" y="62"/>
                  <a:pt x="1565" y="62"/>
                </a:cubicBezTo>
                <a:cubicBezTo>
                  <a:pt x="1565" y="62"/>
                  <a:pt x="1566" y="61"/>
                  <a:pt x="1566" y="61"/>
                </a:cubicBezTo>
                <a:cubicBezTo>
                  <a:pt x="1566" y="61"/>
                  <a:pt x="1566" y="61"/>
                  <a:pt x="1566" y="61"/>
                </a:cubicBezTo>
                <a:cubicBezTo>
                  <a:pt x="1566" y="61"/>
                  <a:pt x="1566" y="61"/>
                  <a:pt x="1566" y="61"/>
                </a:cubicBezTo>
                <a:cubicBezTo>
                  <a:pt x="1566" y="61"/>
                  <a:pt x="1566" y="61"/>
                  <a:pt x="1566" y="61"/>
                </a:cubicBezTo>
                <a:cubicBezTo>
                  <a:pt x="1567" y="61"/>
                  <a:pt x="1567" y="61"/>
                  <a:pt x="1567" y="60"/>
                </a:cubicBezTo>
                <a:cubicBezTo>
                  <a:pt x="1567" y="60"/>
                  <a:pt x="1567" y="60"/>
                  <a:pt x="1567" y="60"/>
                </a:cubicBezTo>
                <a:cubicBezTo>
                  <a:pt x="1567" y="60"/>
                  <a:pt x="1567" y="60"/>
                  <a:pt x="1567" y="60"/>
                </a:cubicBezTo>
                <a:cubicBezTo>
                  <a:pt x="1567" y="60"/>
                  <a:pt x="1567" y="60"/>
                  <a:pt x="1567" y="60"/>
                </a:cubicBezTo>
                <a:cubicBezTo>
                  <a:pt x="1568" y="60"/>
                  <a:pt x="1568" y="59"/>
                  <a:pt x="1568" y="59"/>
                </a:cubicBezTo>
                <a:cubicBezTo>
                  <a:pt x="1568" y="59"/>
                  <a:pt x="1568" y="59"/>
                  <a:pt x="1568" y="59"/>
                </a:cubicBezTo>
                <a:cubicBezTo>
                  <a:pt x="1569" y="59"/>
                  <a:pt x="1569" y="59"/>
                  <a:pt x="1569" y="59"/>
                </a:cubicBezTo>
                <a:cubicBezTo>
                  <a:pt x="1569" y="59"/>
                  <a:pt x="1569" y="59"/>
                  <a:pt x="1569" y="59"/>
                </a:cubicBezTo>
                <a:cubicBezTo>
                  <a:pt x="1569" y="59"/>
                  <a:pt x="1569" y="58"/>
                  <a:pt x="1569" y="58"/>
                </a:cubicBezTo>
                <a:cubicBezTo>
                  <a:pt x="1569" y="58"/>
                  <a:pt x="1569" y="58"/>
                  <a:pt x="1569" y="58"/>
                </a:cubicBezTo>
                <a:cubicBezTo>
                  <a:pt x="1569" y="58"/>
                  <a:pt x="1569" y="58"/>
                  <a:pt x="1569" y="58"/>
                </a:cubicBezTo>
                <a:cubicBezTo>
                  <a:pt x="1569" y="58"/>
                  <a:pt x="1569" y="58"/>
                  <a:pt x="1569" y="58"/>
                </a:cubicBezTo>
                <a:cubicBezTo>
                  <a:pt x="1570" y="58"/>
                  <a:pt x="1570" y="58"/>
                  <a:pt x="1570" y="58"/>
                </a:cubicBezTo>
                <a:cubicBezTo>
                  <a:pt x="1570" y="58"/>
                  <a:pt x="1570" y="58"/>
                  <a:pt x="1570" y="58"/>
                </a:cubicBezTo>
                <a:cubicBezTo>
                  <a:pt x="1570" y="58"/>
                  <a:pt x="1570" y="57"/>
                  <a:pt x="1570" y="57"/>
                </a:cubicBezTo>
                <a:cubicBezTo>
                  <a:pt x="1570" y="57"/>
                  <a:pt x="1570" y="57"/>
                  <a:pt x="1570" y="57"/>
                </a:cubicBezTo>
                <a:cubicBezTo>
                  <a:pt x="1570" y="57"/>
                  <a:pt x="1570" y="57"/>
                  <a:pt x="1571" y="57"/>
                </a:cubicBezTo>
                <a:cubicBezTo>
                  <a:pt x="1571" y="57"/>
                  <a:pt x="1571" y="57"/>
                  <a:pt x="1571" y="57"/>
                </a:cubicBezTo>
                <a:cubicBezTo>
                  <a:pt x="1571" y="57"/>
                  <a:pt x="1571" y="57"/>
                  <a:pt x="1571" y="57"/>
                </a:cubicBezTo>
                <a:cubicBezTo>
                  <a:pt x="1571" y="57"/>
                  <a:pt x="1571" y="57"/>
                  <a:pt x="1571" y="57"/>
                </a:cubicBezTo>
                <a:cubicBezTo>
                  <a:pt x="1571" y="56"/>
                  <a:pt x="1571" y="56"/>
                  <a:pt x="1571" y="56"/>
                </a:cubicBezTo>
                <a:cubicBezTo>
                  <a:pt x="1571" y="56"/>
                  <a:pt x="1571" y="56"/>
                  <a:pt x="1571" y="56"/>
                </a:cubicBezTo>
                <a:cubicBezTo>
                  <a:pt x="1571" y="56"/>
                  <a:pt x="1572" y="56"/>
                  <a:pt x="1572" y="56"/>
                </a:cubicBezTo>
                <a:cubicBezTo>
                  <a:pt x="1572" y="56"/>
                  <a:pt x="1572" y="56"/>
                  <a:pt x="1572" y="56"/>
                </a:cubicBezTo>
                <a:cubicBezTo>
                  <a:pt x="1572" y="56"/>
                  <a:pt x="1572" y="56"/>
                  <a:pt x="1572" y="56"/>
                </a:cubicBezTo>
                <a:cubicBezTo>
                  <a:pt x="1572" y="56"/>
                  <a:pt x="1572" y="56"/>
                  <a:pt x="1572" y="56"/>
                </a:cubicBezTo>
                <a:cubicBezTo>
                  <a:pt x="1572" y="55"/>
                  <a:pt x="1572" y="55"/>
                  <a:pt x="1572" y="55"/>
                </a:cubicBezTo>
                <a:cubicBezTo>
                  <a:pt x="1572" y="55"/>
                  <a:pt x="1572" y="55"/>
                  <a:pt x="1572" y="55"/>
                </a:cubicBezTo>
                <a:cubicBezTo>
                  <a:pt x="1572" y="55"/>
                  <a:pt x="1573" y="55"/>
                  <a:pt x="1573" y="55"/>
                </a:cubicBezTo>
                <a:cubicBezTo>
                  <a:pt x="1573" y="55"/>
                  <a:pt x="1573" y="55"/>
                  <a:pt x="1573" y="55"/>
                </a:cubicBezTo>
                <a:cubicBezTo>
                  <a:pt x="1573" y="55"/>
                  <a:pt x="1573" y="55"/>
                  <a:pt x="1573" y="54"/>
                </a:cubicBezTo>
                <a:cubicBezTo>
                  <a:pt x="1573" y="54"/>
                  <a:pt x="1573" y="54"/>
                  <a:pt x="1573" y="54"/>
                </a:cubicBezTo>
                <a:cubicBezTo>
                  <a:pt x="1573" y="54"/>
                  <a:pt x="1573" y="54"/>
                  <a:pt x="1573" y="54"/>
                </a:cubicBezTo>
                <a:cubicBezTo>
                  <a:pt x="1573" y="54"/>
                  <a:pt x="1573" y="54"/>
                  <a:pt x="1573" y="54"/>
                </a:cubicBezTo>
                <a:cubicBezTo>
                  <a:pt x="1574" y="54"/>
                  <a:pt x="1574" y="53"/>
                  <a:pt x="1574" y="53"/>
                </a:cubicBezTo>
                <a:cubicBezTo>
                  <a:pt x="1574" y="53"/>
                  <a:pt x="1574" y="53"/>
                  <a:pt x="1574" y="53"/>
                </a:cubicBezTo>
                <a:cubicBezTo>
                  <a:pt x="1574" y="53"/>
                  <a:pt x="1574" y="53"/>
                  <a:pt x="1574" y="53"/>
                </a:cubicBezTo>
                <a:cubicBezTo>
                  <a:pt x="1574" y="53"/>
                  <a:pt x="1574" y="53"/>
                  <a:pt x="1574" y="53"/>
                </a:cubicBezTo>
                <a:cubicBezTo>
                  <a:pt x="1575" y="53"/>
                  <a:pt x="1575" y="53"/>
                  <a:pt x="1575" y="52"/>
                </a:cubicBezTo>
                <a:cubicBezTo>
                  <a:pt x="1575" y="52"/>
                  <a:pt x="1575" y="52"/>
                  <a:pt x="1575" y="52"/>
                </a:cubicBezTo>
                <a:cubicBezTo>
                  <a:pt x="1575" y="52"/>
                  <a:pt x="1575" y="52"/>
                  <a:pt x="1575" y="52"/>
                </a:cubicBezTo>
                <a:cubicBezTo>
                  <a:pt x="1575" y="52"/>
                  <a:pt x="1575" y="52"/>
                  <a:pt x="1575" y="52"/>
                </a:cubicBezTo>
                <a:cubicBezTo>
                  <a:pt x="1575" y="52"/>
                  <a:pt x="1575" y="52"/>
                  <a:pt x="1575" y="51"/>
                </a:cubicBezTo>
                <a:cubicBezTo>
                  <a:pt x="1575" y="51"/>
                  <a:pt x="1575" y="51"/>
                  <a:pt x="1575" y="51"/>
                </a:cubicBezTo>
                <a:cubicBezTo>
                  <a:pt x="1576" y="51"/>
                  <a:pt x="1576" y="51"/>
                  <a:pt x="1576" y="51"/>
                </a:cubicBezTo>
                <a:cubicBezTo>
                  <a:pt x="1576" y="51"/>
                  <a:pt x="1576" y="51"/>
                  <a:pt x="1576" y="51"/>
                </a:cubicBezTo>
                <a:cubicBezTo>
                  <a:pt x="1576" y="51"/>
                  <a:pt x="1576" y="51"/>
                  <a:pt x="1576" y="50"/>
                </a:cubicBezTo>
                <a:cubicBezTo>
                  <a:pt x="1576" y="50"/>
                  <a:pt x="1576" y="50"/>
                  <a:pt x="1576" y="50"/>
                </a:cubicBezTo>
                <a:cubicBezTo>
                  <a:pt x="1576" y="50"/>
                  <a:pt x="1576" y="50"/>
                  <a:pt x="1576" y="50"/>
                </a:cubicBezTo>
                <a:cubicBezTo>
                  <a:pt x="1576" y="50"/>
                  <a:pt x="1576" y="50"/>
                  <a:pt x="1576" y="50"/>
                </a:cubicBezTo>
                <a:cubicBezTo>
                  <a:pt x="1577" y="50"/>
                  <a:pt x="1577" y="49"/>
                  <a:pt x="1577" y="49"/>
                </a:cubicBezTo>
                <a:cubicBezTo>
                  <a:pt x="1577" y="49"/>
                  <a:pt x="1577" y="49"/>
                  <a:pt x="1577" y="49"/>
                </a:cubicBezTo>
                <a:cubicBezTo>
                  <a:pt x="1577" y="49"/>
                  <a:pt x="1577" y="49"/>
                  <a:pt x="1577" y="49"/>
                </a:cubicBezTo>
                <a:cubicBezTo>
                  <a:pt x="1577" y="49"/>
                  <a:pt x="1577" y="49"/>
                  <a:pt x="1577" y="49"/>
                </a:cubicBezTo>
                <a:cubicBezTo>
                  <a:pt x="1577" y="49"/>
                  <a:pt x="1577" y="48"/>
                  <a:pt x="1578" y="48"/>
                </a:cubicBezTo>
                <a:cubicBezTo>
                  <a:pt x="1577" y="48"/>
                  <a:pt x="1577" y="48"/>
                  <a:pt x="1577" y="48"/>
                </a:cubicBezTo>
                <a:cubicBezTo>
                  <a:pt x="1578" y="48"/>
                  <a:pt x="1578" y="48"/>
                  <a:pt x="1578" y="48"/>
                </a:cubicBezTo>
                <a:cubicBezTo>
                  <a:pt x="1578" y="48"/>
                  <a:pt x="1578" y="48"/>
                  <a:pt x="1578" y="48"/>
                </a:cubicBezTo>
                <a:cubicBezTo>
                  <a:pt x="1578" y="47"/>
                  <a:pt x="1578" y="47"/>
                  <a:pt x="1578" y="47"/>
                </a:cubicBezTo>
                <a:cubicBezTo>
                  <a:pt x="1578" y="47"/>
                  <a:pt x="1578" y="47"/>
                  <a:pt x="1578" y="47"/>
                </a:cubicBezTo>
                <a:cubicBezTo>
                  <a:pt x="1578" y="47"/>
                  <a:pt x="1578" y="46"/>
                  <a:pt x="1579" y="46"/>
                </a:cubicBezTo>
                <a:cubicBezTo>
                  <a:pt x="1579" y="46"/>
                  <a:pt x="1579" y="46"/>
                  <a:pt x="1579" y="46"/>
                </a:cubicBezTo>
                <a:cubicBezTo>
                  <a:pt x="1579" y="46"/>
                  <a:pt x="1579" y="46"/>
                  <a:pt x="1579" y="45"/>
                </a:cubicBezTo>
                <a:cubicBezTo>
                  <a:pt x="1579" y="45"/>
                  <a:pt x="1579" y="45"/>
                  <a:pt x="1579" y="45"/>
                </a:cubicBezTo>
                <a:cubicBezTo>
                  <a:pt x="1579" y="45"/>
                  <a:pt x="1579" y="45"/>
                  <a:pt x="1579" y="45"/>
                </a:cubicBezTo>
                <a:cubicBezTo>
                  <a:pt x="1579" y="45"/>
                  <a:pt x="1579" y="45"/>
                  <a:pt x="1579" y="45"/>
                </a:cubicBezTo>
                <a:cubicBezTo>
                  <a:pt x="1580" y="45"/>
                  <a:pt x="1579" y="44"/>
                  <a:pt x="1580" y="44"/>
                </a:cubicBezTo>
                <a:cubicBezTo>
                  <a:pt x="1580" y="44"/>
                  <a:pt x="1580" y="44"/>
                  <a:pt x="1580" y="44"/>
                </a:cubicBezTo>
                <a:cubicBezTo>
                  <a:pt x="1580" y="43"/>
                  <a:pt x="1580" y="43"/>
                  <a:pt x="1580" y="43"/>
                </a:cubicBezTo>
                <a:cubicBezTo>
                  <a:pt x="1580" y="43"/>
                  <a:pt x="1580" y="43"/>
                  <a:pt x="1580" y="43"/>
                </a:cubicBezTo>
                <a:cubicBezTo>
                  <a:pt x="1580" y="43"/>
                  <a:pt x="1580" y="43"/>
                  <a:pt x="1580" y="43"/>
                </a:cubicBezTo>
                <a:cubicBezTo>
                  <a:pt x="1580" y="42"/>
                  <a:pt x="1580" y="42"/>
                  <a:pt x="1580" y="42"/>
                </a:cubicBezTo>
                <a:cubicBezTo>
                  <a:pt x="1580" y="42"/>
                  <a:pt x="1580" y="42"/>
                  <a:pt x="1580" y="42"/>
                </a:cubicBezTo>
                <a:cubicBezTo>
                  <a:pt x="1581" y="41"/>
                  <a:pt x="1580" y="41"/>
                  <a:pt x="1581" y="40"/>
                </a:cubicBezTo>
                <a:cubicBezTo>
                  <a:pt x="1581" y="40"/>
                  <a:pt x="1581" y="40"/>
                  <a:pt x="1581" y="40"/>
                </a:cubicBezTo>
                <a:cubicBezTo>
                  <a:pt x="1581" y="40"/>
                  <a:pt x="1581" y="40"/>
                  <a:pt x="1581" y="40"/>
                </a:cubicBezTo>
                <a:cubicBezTo>
                  <a:pt x="1581" y="40"/>
                  <a:pt x="1581" y="39"/>
                  <a:pt x="1581" y="39"/>
                </a:cubicBezTo>
                <a:cubicBezTo>
                  <a:pt x="1581" y="39"/>
                  <a:pt x="1581" y="39"/>
                  <a:pt x="1581" y="39"/>
                </a:cubicBezTo>
                <a:cubicBezTo>
                  <a:pt x="1581" y="38"/>
                  <a:pt x="1581" y="37"/>
                  <a:pt x="1581" y="37"/>
                </a:cubicBezTo>
                <a:cubicBezTo>
                  <a:pt x="1581" y="37"/>
                  <a:pt x="1581" y="37"/>
                  <a:pt x="1581" y="36"/>
                </a:cubicBezTo>
                <a:cubicBezTo>
                  <a:pt x="1582" y="35"/>
                  <a:pt x="1581" y="34"/>
                  <a:pt x="1582" y="33"/>
                </a:cubicBezTo>
                <a:cubicBezTo>
                  <a:pt x="1582" y="32"/>
                  <a:pt x="1582" y="31"/>
                  <a:pt x="1582" y="29"/>
                </a:cubicBezTo>
                <a:cubicBezTo>
                  <a:pt x="1581" y="28"/>
                  <a:pt x="1582" y="27"/>
                  <a:pt x="1581" y="26"/>
                </a:cubicBezTo>
                <a:cubicBezTo>
                  <a:pt x="1581" y="26"/>
                  <a:pt x="1581" y="26"/>
                  <a:pt x="1581" y="26"/>
                </a:cubicBezTo>
                <a:cubicBezTo>
                  <a:pt x="1581" y="26"/>
                  <a:pt x="1581" y="25"/>
                  <a:pt x="1581" y="25"/>
                </a:cubicBezTo>
                <a:cubicBezTo>
                  <a:pt x="1581" y="25"/>
                  <a:pt x="1581" y="24"/>
                  <a:pt x="1581" y="24"/>
                </a:cubicBezTo>
                <a:cubicBezTo>
                  <a:pt x="1581" y="24"/>
                  <a:pt x="1581" y="24"/>
                  <a:pt x="1581" y="23"/>
                </a:cubicBezTo>
                <a:cubicBezTo>
                  <a:pt x="1581" y="23"/>
                  <a:pt x="1581" y="23"/>
                  <a:pt x="1581" y="23"/>
                </a:cubicBezTo>
                <a:cubicBezTo>
                  <a:pt x="1580" y="23"/>
                  <a:pt x="1581" y="22"/>
                  <a:pt x="1580" y="22"/>
                </a:cubicBezTo>
                <a:close/>
                <a:moveTo>
                  <a:pt x="1749" y="37"/>
                </a:moveTo>
                <a:cubicBezTo>
                  <a:pt x="1749" y="37"/>
                  <a:pt x="1749" y="37"/>
                  <a:pt x="1749" y="36"/>
                </a:cubicBezTo>
                <a:cubicBezTo>
                  <a:pt x="1750" y="35"/>
                  <a:pt x="1749" y="34"/>
                  <a:pt x="1750" y="33"/>
                </a:cubicBezTo>
                <a:cubicBezTo>
                  <a:pt x="1750" y="32"/>
                  <a:pt x="1750" y="31"/>
                  <a:pt x="1750" y="29"/>
                </a:cubicBezTo>
                <a:cubicBezTo>
                  <a:pt x="1749" y="28"/>
                  <a:pt x="1750" y="28"/>
                  <a:pt x="1750" y="27"/>
                </a:cubicBezTo>
                <a:cubicBezTo>
                  <a:pt x="1749" y="26"/>
                  <a:pt x="1749" y="26"/>
                  <a:pt x="1749" y="26"/>
                </a:cubicBezTo>
                <a:cubicBezTo>
                  <a:pt x="1749" y="26"/>
                  <a:pt x="1749" y="25"/>
                  <a:pt x="1749" y="25"/>
                </a:cubicBezTo>
                <a:cubicBezTo>
                  <a:pt x="1749" y="25"/>
                  <a:pt x="1749" y="24"/>
                  <a:pt x="1749" y="24"/>
                </a:cubicBezTo>
                <a:cubicBezTo>
                  <a:pt x="1749" y="24"/>
                  <a:pt x="1749" y="24"/>
                  <a:pt x="1749" y="23"/>
                </a:cubicBezTo>
                <a:cubicBezTo>
                  <a:pt x="1749" y="23"/>
                  <a:pt x="1749" y="23"/>
                  <a:pt x="1749" y="23"/>
                </a:cubicBezTo>
                <a:cubicBezTo>
                  <a:pt x="1749" y="23"/>
                  <a:pt x="1749" y="22"/>
                  <a:pt x="1748" y="22"/>
                </a:cubicBezTo>
                <a:cubicBezTo>
                  <a:pt x="1748" y="22"/>
                  <a:pt x="1748" y="22"/>
                  <a:pt x="1748" y="22"/>
                </a:cubicBezTo>
                <a:cubicBezTo>
                  <a:pt x="1748" y="22"/>
                  <a:pt x="1748" y="21"/>
                  <a:pt x="1748" y="21"/>
                </a:cubicBezTo>
                <a:cubicBezTo>
                  <a:pt x="1748" y="21"/>
                  <a:pt x="1748" y="21"/>
                  <a:pt x="1748" y="21"/>
                </a:cubicBezTo>
                <a:cubicBezTo>
                  <a:pt x="1748" y="21"/>
                  <a:pt x="1748" y="21"/>
                  <a:pt x="1748" y="21"/>
                </a:cubicBezTo>
                <a:cubicBezTo>
                  <a:pt x="1748" y="21"/>
                  <a:pt x="1748" y="20"/>
                  <a:pt x="1748" y="20"/>
                </a:cubicBezTo>
                <a:cubicBezTo>
                  <a:pt x="1748" y="20"/>
                  <a:pt x="1748" y="20"/>
                  <a:pt x="1748" y="20"/>
                </a:cubicBezTo>
                <a:cubicBezTo>
                  <a:pt x="1748" y="20"/>
                  <a:pt x="1748" y="20"/>
                  <a:pt x="1747" y="19"/>
                </a:cubicBezTo>
                <a:cubicBezTo>
                  <a:pt x="1747" y="19"/>
                  <a:pt x="1747" y="19"/>
                  <a:pt x="1747" y="19"/>
                </a:cubicBezTo>
                <a:cubicBezTo>
                  <a:pt x="1747" y="19"/>
                  <a:pt x="1747" y="19"/>
                  <a:pt x="1747" y="19"/>
                </a:cubicBezTo>
                <a:cubicBezTo>
                  <a:pt x="1747" y="19"/>
                  <a:pt x="1747" y="19"/>
                  <a:pt x="1747" y="19"/>
                </a:cubicBezTo>
                <a:cubicBezTo>
                  <a:pt x="1747" y="18"/>
                  <a:pt x="1747" y="18"/>
                  <a:pt x="1747" y="18"/>
                </a:cubicBezTo>
                <a:cubicBezTo>
                  <a:pt x="1747" y="18"/>
                  <a:pt x="1747" y="18"/>
                  <a:pt x="1747" y="18"/>
                </a:cubicBezTo>
                <a:cubicBezTo>
                  <a:pt x="1746" y="18"/>
                  <a:pt x="1747" y="17"/>
                  <a:pt x="1746" y="17"/>
                </a:cubicBezTo>
                <a:cubicBezTo>
                  <a:pt x="1746" y="17"/>
                  <a:pt x="1746" y="17"/>
                  <a:pt x="1746" y="17"/>
                </a:cubicBezTo>
                <a:cubicBezTo>
                  <a:pt x="1746" y="17"/>
                  <a:pt x="1746" y="17"/>
                  <a:pt x="1746" y="17"/>
                </a:cubicBezTo>
                <a:cubicBezTo>
                  <a:pt x="1746" y="17"/>
                  <a:pt x="1746" y="17"/>
                  <a:pt x="1746" y="17"/>
                </a:cubicBezTo>
                <a:cubicBezTo>
                  <a:pt x="1746" y="17"/>
                  <a:pt x="1746" y="16"/>
                  <a:pt x="1746" y="16"/>
                </a:cubicBezTo>
                <a:cubicBezTo>
                  <a:pt x="1746" y="16"/>
                  <a:pt x="1746" y="16"/>
                  <a:pt x="1746" y="16"/>
                </a:cubicBezTo>
                <a:cubicBezTo>
                  <a:pt x="1746" y="16"/>
                  <a:pt x="1745" y="16"/>
                  <a:pt x="1745" y="16"/>
                </a:cubicBezTo>
                <a:cubicBezTo>
                  <a:pt x="1745" y="16"/>
                  <a:pt x="1745" y="16"/>
                  <a:pt x="1745" y="16"/>
                </a:cubicBezTo>
                <a:cubicBezTo>
                  <a:pt x="1745" y="16"/>
                  <a:pt x="1745" y="15"/>
                  <a:pt x="1745" y="15"/>
                </a:cubicBezTo>
                <a:cubicBezTo>
                  <a:pt x="1745" y="15"/>
                  <a:pt x="1745" y="15"/>
                  <a:pt x="1745" y="15"/>
                </a:cubicBezTo>
                <a:cubicBezTo>
                  <a:pt x="1745" y="15"/>
                  <a:pt x="1744" y="15"/>
                  <a:pt x="1744" y="15"/>
                </a:cubicBezTo>
                <a:cubicBezTo>
                  <a:pt x="1744" y="15"/>
                  <a:pt x="1744" y="15"/>
                  <a:pt x="1744" y="15"/>
                </a:cubicBezTo>
                <a:cubicBezTo>
                  <a:pt x="1744" y="14"/>
                  <a:pt x="1744" y="14"/>
                  <a:pt x="1744" y="14"/>
                </a:cubicBezTo>
                <a:cubicBezTo>
                  <a:pt x="1744" y="14"/>
                  <a:pt x="1744" y="14"/>
                  <a:pt x="1744" y="14"/>
                </a:cubicBezTo>
                <a:cubicBezTo>
                  <a:pt x="1744" y="14"/>
                  <a:pt x="1744" y="14"/>
                  <a:pt x="1744" y="14"/>
                </a:cubicBezTo>
                <a:cubicBezTo>
                  <a:pt x="1744" y="14"/>
                  <a:pt x="1744" y="14"/>
                  <a:pt x="1744" y="14"/>
                </a:cubicBezTo>
                <a:cubicBezTo>
                  <a:pt x="1743" y="14"/>
                  <a:pt x="1743" y="14"/>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2" y="13"/>
                  <a:pt x="1742" y="13"/>
                  <a:pt x="1742" y="12"/>
                </a:cubicBezTo>
                <a:cubicBezTo>
                  <a:pt x="1742" y="12"/>
                  <a:pt x="1742" y="12"/>
                  <a:pt x="1742" y="12"/>
                </a:cubicBezTo>
                <a:cubicBezTo>
                  <a:pt x="1742" y="12"/>
                  <a:pt x="1742" y="12"/>
                  <a:pt x="1742" y="12"/>
                </a:cubicBezTo>
                <a:cubicBezTo>
                  <a:pt x="1742" y="12"/>
                  <a:pt x="1742" y="12"/>
                  <a:pt x="1742" y="12"/>
                </a:cubicBezTo>
                <a:cubicBezTo>
                  <a:pt x="1742" y="12"/>
                  <a:pt x="1742" y="12"/>
                  <a:pt x="1741" y="12"/>
                </a:cubicBezTo>
                <a:cubicBezTo>
                  <a:pt x="1741" y="12"/>
                  <a:pt x="1741" y="12"/>
                  <a:pt x="1741" y="12"/>
                </a:cubicBezTo>
                <a:cubicBezTo>
                  <a:pt x="1741" y="11"/>
                  <a:pt x="1741" y="11"/>
                  <a:pt x="1740" y="11"/>
                </a:cubicBezTo>
                <a:cubicBezTo>
                  <a:pt x="1740" y="11"/>
                  <a:pt x="1740" y="11"/>
                  <a:pt x="1740" y="11"/>
                </a:cubicBezTo>
                <a:cubicBezTo>
                  <a:pt x="1740" y="11"/>
                  <a:pt x="1740" y="11"/>
                  <a:pt x="1740" y="11"/>
                </a:cubicBezTo>
                <a:cubicBezTo>
                  <a:pt x="1740" y="11"/>
                  <a:pt x="1740" y="11"/>
                  <a:pt x="1740" y="11"/>
                </a:cubicBezTo>
                <a:cubicBezTo>
                  <a:pt x="1740" y="10"/>
                  <a:pt x="1740" y="11"/>
                  <a:pt x="1739" y="10"/>
                </a:cubicBezTo>
                <a:cubicBezTo>
                  <a:pt x="1739" y="10"/>
                  <a:pt x="1739" y="10"/>
                  <a:pt x="1739" y="10"/>
                </a:cubicBezTo>
                <a:cubicBezTo>
                  <a:pt x="1739" y="10"/>
                  <a:pt x="1739" y="10"/>
                  <a:pt x="1739" y="10"/>
                </a:cubicBezTo>
                <a:cubicBezTo>
                  <a:pt x="1739" y="10"/>
                  <a:pt x="1739" y="10"/>
                  <a:pt x="1739" y="10"/>
                </a:cubicBezTo>
                <a:cubicBezTo>
                  <a:pt x="1739" y="10"/>
                  <a:pt x="1739" y="10"/>
                  <a:pt x="1738" y="10"/>
                </a:cubicBezTo>
                <a:cubicBezTo>
                  <a:pt x="1738" y="10"/>
                  <a:pt x="1738" y="10"/>
                  <a:pt x="1738" y="10"/>
                </a:cubicBezTo>
                <a:cubicBezTo>
                  <a:pt x="1738" y="9"/>
                  <a:pt x="1738" y="9"/>
                  <a:pt x="1738" y="9"/>
                </a:cubicBezTo>
                <a:cubicBezTo>
                  <a:pt x="1738" y="9"/>
                  <a:pt x="1738" y="9"/>
                  <a:pt x="1738" y="9"/>
                </a:cubicBezTo>
                <a:cubicBezTo>
                  <a:pt x="1738" y="9"/>
                  <a:pt x="1737" y="9"/>
                  <a:pt x="1737" y="9"/>
                </a:cubicBezTo>
                <a:cubicBezTo>
                  <a:pt x="1737" y="9"/>
                  <a:pt x="1737" y="9"/>
                  <a:pt x="1737" y="9"/>
                </a:cubicBezTo>
                <a:cubicBezTo>
                  <a:pt x="1737" y="9"/>
                  <a:pt x="1737" y="9"/>
                  <a:pt x="1737" y="9"/>
                </a:cubicBezTo>
                <a:cubicBezTo>
                  <a:pt x="1737" y="9"/>
                  <a:pt x="1737" y="9"/>
                  <a:pt x="1737" y="9"/>
                </a:cubicBezTo>
                <a:cubicBezTo>
                  <a:pt x="1736" y="8"/>
                  <a:pt x="1736" y="8"/>
                  <a:pt x="1736" y="8"/>
                </a:cubicBezTo>
                <a:cubicBezTo>
                  <a:pt x="1736" y="8"/>
                  <a:pt x="1736" y="8"/>
                  <a:pt x="1736" y="8"/>
                </a:cubicBezTo>
                <a:cubicBezTo>
                  <a:pt x="1736" y="8"/>
                  <a:pt x="1735" y="8"/>
                  <a:pt x="1735" y="8"/>
                </a:cubicBezTo>
                <a:cubicBezTo>
                  <a:pt x="1735" y="8"/>
                  <a:pt x="1735" y="8"/>
                  <a:pt x="1735" y="8"/>
                </a:cubicBezTo>
                <a:cubicBezTo>
                  <a:pt x="1735" y="8"/>
                  <a:pt x="1734" y="8"/>
                  <a:pt x="1734" y="8"/>
                </a:cubicBezTo>
                <a:cubicBezTo>
                  <a:pt x="1734" y="8"/>
                  <a:pt x="1734" y="8"/>
                  <a:pt x="1734" y="7"/>
                </a:cubicBezTo>
                <a:cubicBezTo>
                  <a:pt x="1734" y="7"/>
                  <a:pt x="1733" y="7"/>
                  <a:pt x="1733" y="7"/>
                </a:cubicBezTo>
                <a:cubicBezTo>
                  <a:pt x="1733" y="7"/>
                  <a:pt x="1733" y="7"/>
                  <a:pt x="1733" y="7"/>
                </a:cubicBezTo>
                <a:cubicBezTo>
                  <a:pt x="1733" y="7"/>
                  <a:pt x="1732" y="7"/>
                  <a:pt x="1732" y="7"/>
                </a:cubicBezTo>
                <a:cubicBezTo>
                  <a:pt x="1732" y="7"/>
                  <a:pt x="1732" y="7"/>
                  <a:pt x="1732" y="7"/>
                </a:cubicBezTo>
                <a:cubicBezTo>
                  <a:pt x="1732" y="7"/>
                  <a:pt x="1732" y="7"/>
                  <a:pt x="1732" y="7"/>
                </a:cubicBezTo>
                <a:cubicBezTo>
                  <a:pt x="1731" y="7"/>
                  <a:pt x="1731" y="7"/>
                  <a:pt x="1731" y="7"/>
                </a:cubicBezTo>
                <a:cubicBezTo>
                  <a:pt x="1730" y="7"/>
                  <a:pt x="1730" y="7"/>
                  <a:pt x="1730" y="7"/>
                </a:cubicBezTo>
                <a:cubicBezTo>
                  <a:pt x="1730" y="6"/>
                  <a:pt x="1730" y="6"/>
                  <a:pt x="1730" y="6"/>
                </a:cubicBezTo>
                <a:cubicBezTo>
                  <a:pt x="1730" y="6"/>
                  <a:pt x="1729" y="7"/>
                  <a:pt x="1729" y="6"/>
                </a:cubicBezTo>
                <a:cubicBezTo>
                  <a:pt x="1728" y="6"/>
                  <a:pt x="1728" y="6"/>
                  <a:pt x="1728" y="6"/>
                </a:cubicBezTo>
                <a:cubicBezTo>
                  <a:pt x="1727" y="6"/>
                  <a:pt x="1726" y="6"/>
                  <a:pt x="1726" y="6"/>
                </a:cubicBezTo>
                <a:cubicBezTo>
                  <a:pt x="1725" y="6"/>
                  <a:pt x="1724" y="6"/>
                  <a:pt x="1724" y="6"/>
                </a:cubicBezTo>
                <a:cubicBezTo>
                  <a:pt x="1723" y="6"/>
                  <a:pt x="1722" y="6"/>
                  <a:pt x="1722" y="6"/>
                </a:cubicBezTo>
                <a:cubicBezTo>
                  <a:pt x="1721" y="6"/>
                  <a:pt x="1720" y="6"/>
                  <a:pt x="1719" y="6"/>
                </a:cubicBezTo>
                <a:cubicBezTo>
                  <a:pt x="1719" y="6"/>
                  <a:pt x="1718" y="6"/>
                  <a:pt x="1717" y="6"/>
                </a:cubicBezTo>
                <a:cubicBezTo>
                  <a:pt x="1717" y="6"/>
                  <a:pt x="1716" y="6"/>
                  <a:pt x="1716" y="6"/>
                </a:cubicBezTo>
                <a:cubicBezTo>
                  <a:pt x="1716" y="7"/>
                  <a:pt x="1715" y="6"/>
                  <a:pt x="1714" y="6"/>
                </a:cubicBezTo>
                <a:cubicBezTo>
                  <a:pt x="1714" y="7"/>
                  <a:pt x="1714" y="7"/>
                  <a:pt x="1714" y="7"/>
                </a:cubicBezTo>
                <a:cubicBezTo>
                  <a:pt x="1714" y="7"/>
                  <a:pt x="1714" y="7"/>
                  <a:pt x="1714" y="7"/>
                </a:cubicBezTo>
                <a:cubicBezTo>
                  <a:pt x="1714" y="7"/>
                  <a:pt x="1713" y="7"/>
                  <a:pt x="1713" y="7"/>
                </a:cubicBezTo>
                <a:cubicBezTo>
                  <a:pt x="1713" y="7"/>
                  <a:pt x="1713" y="7"/>
                  <a:pt x="1713" y="7"/>
                </a:cubicBezTo>
                <a:cubicBezTo>
                  <a:pt x="1712" y="7"/>
                  <a:pt x="1712" y="7"/>
                  <a:pt x="1712" y="7"/>
                </a:cubicBezTo>
                <a:cubicBezTo>
                  <a:pt x="1711" y="7"/>
                  <a:pt x="1711" y="7"/>
                  <a:pt x="1711" y="7"/>
                </a:cubicBezTo>
                <a:cubicBezTo>
                  <a:pt x="1711" y="7"/>
                  <a:pt x="1711" y="7"/>
                  <a:pt x="1711" y="7"/>
                </a:cubicBezTo>
                <a:cubicBezTo>
                  <a:pt x="1711" y="7"/>
                  <a:pt x="1711" y="7"/>
                  <a:pt x="1710" y="8"/>
                </a:cubicBezTo>
                <a:cubicBezTo>
                  <a:pt x="1710" y="8"/>
                  <a:pt x="1710" y="8"/>
                  <a:pt x="1710" y="8"/>
                </a:cubicBezTo>
                <a:cubicBezTo>
                  <a:pt x="1710" y="8"/>
                  <a:pt x="1710" y="8"/>
                  <a:pt x="1710" y="8"/>
                </a:cubicBezTo>
                <a:cubicBezTo>
                  <a:pt x="1710" y="8"/>
                  <a:pt x="1710" y="8"/>
                  <a:pt x="1709" y="8"/>
                </a:cubicBezTo>
                <a:cubicBezTo>
                  <a:pt x="1709" y="8"/>
                  <a:pt x="1709" y="8"/>
                  <a:pt x="1709" y="8"/>
                </a:cubicBezTo>
                <a:cubicBezTo>
                  <a:pt x="1709" y="8"/>
                  <a:pt x="1709" y="8"/>
                  <a:pt x="1709" y="8"/>
                </a:cubicBezTo>
                <a:cubicBezTo>
                  <a:pt x="1709" y="8"/>
                  <a:pt x="1709" y="8"/>
                  <a:pt x="1709" y="8"/>
                </a:cubicBezTo>
                <a:cubicBezTo>
                  <a:pt x="1709" y="8"/>
                  <a:pt x="1709" y="8"/>
                  <a:pt x="1709" y="8"/>
                </a:cubicBezTo>
                <a:cubicBezTo>
                  <a:pt x="1708" y="8"/>
                  <a:pt x="1708" y="8"/>
                  <a:pt x="1708" y="9"/>
                </a:cubicBezTo>
                <a:cubicBezTo>
                  <a:pt x="1708" y="9"/>
                  <a:pt x="1708" y="9"/>
                  <a:pt x="1708" y="9"/>
                </a:cubicBezTo>
                <a:cubicBezTo>
                  <a:pt x="1708" y="9"/>
                  <a:pt x="1707" y="9"/>
                  <a:pt x="1707" y="9"/>
                </a:cubicBezTo>
                <a:cubicBezTo>
                  <a:pt x="1707" y="9"/>
                  <a:pt x="1707" y="9"/>
                  <a:pt x="1707" y="9"/>
                </a:cubicBezTo>
                <a:cubicBezTo>
                  <a:pt x="1707" y="9"/>
                  <a:pt x="1707" y="9"/>
                  <a:pt x="1706" y="9"/>
                </a:cubicBezTo>
                <a:cubicBezTo>
                  <a:pt x="1706" y="9"/>
                  <a:pt x="1706" y="9"/>
                  <a:pt x="1706" y="9"/>
                </a:cubicBezTo>
                <a:cubicBezTo>
                  <a:pt x="1706" y="9"/>
                  <a:pt x="1706" y="9"/>
                  <a:pt x="1706" y="10"/>
                </a:cubicBezTo>
                <a:cubicBezTo>
                  <a:pt x="1706" y="10"/>
                  <a:pt x="1706" y="10"/>
                  <a:pt x="1706" y="10"/>
                </a:cubicBezTo>
                <a:cubicBezTo>
                  <a:pt x="1706" y="10"/>
                  <a:pt x="1705" y="10"/>
                  <a:pt x="1705" y="10"/>
                </a:cubicBezTo>
                <a:cubicBezTo>
                  <a:pt x="1705" y="10"/>
                  <a:pt x="1705" y="10"/>
                  <a:pt x="1705" y="10"/>
                </a:cubicBezTo>
                <a:cubicBezTo>
                  <a:pt x="1705" y="10"/>
                  <a:pt x="1705" y="10"/>
                  <a:pt x="1705" y="10"/>
                </a:cubicBezTo>
                <a:cubicBezTo>
                  <a:pt x="1705" y="10"/>
                  <a:pt x="1705" y="10"/>
                  <a:pt x="1705" y="10"/>
                </a:cubicBezTo>
                <a:cubicBezTo>
                  <a:pt x="1704" y="11"/>
                  <a:pt x="1704" y="10"/>
                  <a:pt x="1704" y="11"/>
                </a:cubicBezTo>
                <a:cubicBezTo>
                  <a:pt x="1704" y="11"/>
                  <a:pt x="1704" y="11"/>
                  <a:pt x="1704" y="11"/>
                </a:cubicBezTo>
                <a:cubicBezTo>
                  <a:pt x="1704" y="11"/>
                  <a:pt x="1704" y="11"/>
                  <a:pt x="1704" y="11"/>
                </a:cubicBezTo>
                <a:cubicBezTo>
                  <a:pt x="1704" y="11"/>
                  <a:pt x="1704" y="11"/>
                  <a:pt x="1704" y="11"/>
                </a:cubicBezTo>
                <a:cubicBezTo>
                  <a:pt x="1703" y="11"/>
                  <a:pt x="1703" y="11"/>
                  <a:pt x="1703" y="11"/>
                </a:cubicBezTo>
                <a:cubicBezTo>
                  <a:pt x="1703" y="11"/>
                  <a:pt x="1703" y="11"/>
                  <a:pt x="1703" y="11"/>
                </a:cubicBezTo>
                <a:cubicBezTo>
                  <a:pt x="1703" y="11"/>
                  <a:pt x="1703" y="12"/>
                  <a:pt x="1703" y="12"/>
                </a:cubicBezTo>
                <a:cubicBezTo>
                  <a:pt x="1703" y="12"/>
                  <a:pt x="1703" y="12"/>
                  <a:pt x="1703" y="12"/>
                </a:cubicBezTo>
                <a:cubicBezTo>
                  <a:pt x="1702" y="12"/>
                  <a:pt x="1702" y="12"/>
                  <a:pt x="1702" y="12"/>
                </a:cubicBezTo>
                <a:cubicBezTo>
                  <a:pt x="1702" y="12"/>
                  <a:pt x="1702" y="12"/>
                  <a:pt x="1702" y="12"/>
                </a:cubicBezTo>
                <a:cubicBezTo>
                  <a:pt x="1702" y="12"/>
                  <a:pt x="1702" y="12"/>
                  <a:pt x="1702" y="12"/>
                </a:cubicBezTo>
                <a:cubicBezTo>
                  <a:pt x="1702" y="12"/>
                  <a:pt x="1702" y="12"/>
                  <a:pt x="1702" y="12"/>
                </a:cubicBezTo>
                <a:cubicBezTo>
                  <a:pt x="1701" y="12"/>
                  <a:pt x="1701" y="13"/>
                  <a:pt x="1701" y="13"/>
                </a:cubicBezTo>
                <a:cubicBezTo>
                  <a:pt x="1701" y="13"/>
                  <a:pt x="1701" y="13"/>
                  <a:pt x="1701" y="13"/>
                </a:cubicBezTo>
                <a:cubicBezTo>
                  <a:pt x="1701" y="13"/>
                  <a:pt x="1701" y="13"/>
                  <a:pt x="1701" y="13"/>
                </a:cubicBezTo>
                <a:cubicBezTo>
                  <a:pt x="1701" y="13"/>
                  <a:pt x="1701" y="13"/>
                  <a:pt x="1701" y="13"/>
                </a:cubicBezTo>
                <a:cubicBezTo>
                  <a:pt x="1701" y="13"/>
                  <a:pt x="1701" y="13"/>
                  <a:pt x="1700" y="13"/>
                </a:cubicBezTo>
                <a:cubicBezTo>
                  <a:pt x="1700" y="13"/>
                  <a:pt x="1700" y="13"/>
                  <a:pt x="1700" y="13"/>
                </a:cubicBezTo>
                <a:cubicBezTo>
                  <a:pt x="1700" y="14"/>
                  <a:pt x="1699" y="14"/>
                  <a:pt x="1699" y="15"/>
                </a:cubicBezTo>
                <a:cubicBezTo>
                  <a:pt x="1699" y="15"/>
                  <a:pt x="1699" y="15"/>
                  <a:pt x="1699" y="15"/>
                </a:cubicBezTo>
                <a:cubicBezTo>
                  <a:pt x="1699" y="15"/>
                  <a:pt x="1699" y="15"/>
                  <a:pt x="1699" y="15"/>
                </a:cubicBezTo>
                <a:cubicBezTo>
                  <a:pt x="1699" y="19"/>
                  <a:pt x="1699" y="22"/>
                  <a:pt x="1699" y="26"/>
                </a:cubicBezTo>
                <a:cubicBezTo>
                  <a:pt x="1699" y="26"/>
                  <a:pt x="1699" y="26"/>
                  <a:pt x="1699" y="26"/>
                </a:cubicBezTo>
                <a:cubicBezTo>
                  <a:pt x="1699" y="26"/>
                  <a:pt x="1699" y="26"/>
                  <a:pt x="1699" y="26"/>
                </a:cubicBezTo>
                <a:cubicBezTo>
                  <a:pt x="1699" y="26"/>
                  <a:pt x="1700" y="26"/>
                  <a:pt x="1700" y="26"/>
                </a:cubicBezTo>
                <a:cubicBezTo>
                  <a:pt x="1700" y="26"/>
                  <a:pt x="1700" y="26"/>
                  <a:pt x="1700" y="26"/>
                </a:cubicBezTo>
                <a:cubicBezTo>
                  <a:pt x="1700" y="26"/>
                  <a:pt x="1700" y="26"/>
                  <a:pt x="1700" y="26"/>
                </a:cubicBezTo>
                <a:cubicBezTo>
                  <a:pt x="1700" y="26"/>
                  <a:pt x="1700" y="26"/>
                  <a:pt x="1700" y="26"/>
                </a:cubicBezTo>
                <a:cubicBezTo>
                  <a:pt x="1700" y="26"/>
                  <a:pt x="1700" y="25"/>
                  <a:pt x="1700" y="25"/>
                </a:cubicBezTo>
                <a:cubicBezTo>
                  <a:pt x="1700" y="25"/>
                  <a:pt x="1700" y="25"/>
                  <a:pt x="1700" y="25"/>
                </a:cubicBezTo>
                <a:cubicBezTo>
                  <a:pt x="1701" y="25"/>
                  <a:pt x="1701" y="25"/>
                  <a:pt x="1701" y="25"/>
                </a:cubicBezTo>
                <a:cubicBezTo>
                  <a:pt x="1701" y="25"/>
                  <a:pt x="1701" y="25"/>
                  <a:pt x="1701" y="25"/>
                </a:cubicBezTo>
                <a:cubicBezTo>
                  <a:pt x="1701" y="25"/>
                  <a:pt x="1701" y="25"/>
                  <a:pt x="1701" y="24"/>
                </a:cubicBezTo>
                <a:cubicBezTo>
                  <a:pt x="1701" y="25"/>
                  <a:pt x="1701" y="25"/>
                  <a:pt x="1701" y="25"/>
                </a:cubicBezTo>
                <a:cubicBezTo>
                  <a:pt x="1701" y="24"/>
                  <a:pt x="1701" y="24"/>
                  <a:pt x="1701" y="24"/>
                </a:cubicBezTo>
                <a:cubicBezTo>
                  <a:pt x="1701" y="24"/>
                  <a:pt x="1701" y="24"/>
                  <a:pt x="1701" y="24"/>
                </a:cubicBezTo>
                <a:cubicBezTo>
                  <a:pt x="1702" y="24"/>
                  <a:pt x="1702" y="24"/>
                  <a:pt x="1702" y="24"/>
                </a:cubicBezTo>
                <a:cubicBezTo>
                  <a:pt x="1702" y="24"/>
                  <a:pt x="1702" y="24"/>
                  <a:pt x="1702" y="24"/>
                </a:cubicBezTo>
                <a:cubicBezTo>
                  <a:pt x="1702" y="24"/>
                  <a:pt x="1702" y="24"/>
                  <a:pt x="1702" y="23"/>
                </a:cubicBezTo>
                <a:cubicBezTo>
                  <a:pt x="1702" y="24"/>
                  <a:pt x="1702" y="24"/>
                  <a:pt x="1702" y="24"/>
                </a:cubicBezTo>
                <a:cubicBezTo>
                  <a:pt x="1702" y="23"/>
                  <a:pt x="1702" y="23"/>
                  <a:pt x="1702" y="23"/>
                </a:cubicBezTo>
                <a:cubicBezTo>
                  <a:pt x="1702" y="23"/>
                  <a:pt x="1702" y="23"/>
                  <a:pt x="1702" y="23"/>
                </a:cubicBezTo>
                <a:cubicBezTo>
                  <a:pt x="1703" y="23"/>
                  <a:pt x="1703" y="23"/>
                  <a:pt x="1703" y="23"/>
                </a:cubicBezTo>
                <a:cubicBezTo>
                  <a:pt x="1703" y="23"/>
                  <a:pt x="1703" y="23"/>
                  <a:pt x="1703" y="23"/>
                </a:cubicBezTo>
                <a:cubicBezTo>
                  <a:pt x="1703" y="23"/>
                  <a:pt x="1703" y="23"/>
                  <a:pt x="1703" y="23"/>
                </a:cubicBezTo>
                <a:cubicBezTo>
                  <a:pt x="1703" y="23"/>
                  <a:pt x="1703" y="23"/>
                  <a:pt x="1703" y="23"/>
                </a:cubicBezTo>
                <a:cubicBezTo>
                  <a:pt x="1703" y="22"/>
                  <a:pt x="1704" y="22"/>
                  <a:pt x="1704" y="22"/>
                </a:cubicBezTo>
                <a:cubicBezTo>
                  <a:pt x="1704" y="22"/>
                  <a:pt x="1704" y="22"/>
                  <a:pt x="1704" y="22"/>
                </a:cubicBezTo>
                <a:cubicBezTo>
                  <a:pt x="1704" y="22"/>
                  <a:pt x="1704" y="22"/>
                  <a:pt x="1704" y="22"/>
                </a:cubicBezTo>
                <a:cubicBezTo>
                  <a:pt x="1704" y="22"/>
                  <a:pt x="1704" y="22"/>
                  <a:pt x="1704" y="22"/>
                </a:cubicBezTo>
                <a:cubicBezTo>
                  <a:pt x="1704" y="22"/>
                  <a:pt x="1704" y="22"/>
                  <a:pt x="1705" y="21"/>
                </a:cubicBezTo>
                <a:cubicBezTo>
                  <a:pt x="1705" y="21"/>
                  <a:pt x="1705" y="21"/>
                  <a:pt x="1705" y="21"/>
                </a:cubicBezTo>
                <a:cubicBezTo>
                  <a:pt x="1705" y="21"/>
                  <a:pt x="1705" y="21"/>
                  <a:pt x="1706" y="21"/>
                </a:cubicBezTo>
                <a:cubicBezTo>
                  <a:pt x="1706" y="21"/>
                  <a:pt x="1706" y="21"/>
                  <a:pt x="1706" y="21"/>
                </a:cubicBezTo>
                <a:cubicBezTo>
                  <a:pt x="1706" y="21"/>
                  <a:pt x="1706" y="21"/>
                  <a:pt x="1706" y="20"/>
                </a:cubicBezTo>
                <a:cubicBezTo>
                  <a:pt x="1706" y="20"/>
                  <a:pt x="1706" y="20"/>
                  <a:pt x="1706" y="20"/>
                </a:cubicBezTo>
                <a:cubicBezTo>
                  <a:pt x="1706" y="20"/>
                  <a:pt x="1707" y="20"/>
                  <a:pt x="1707" y="20"/>
                </a:cubicBezTo>
                <a:cubicBezTo>
                  <a:pt x="1707" y="20"/>
                  <a:pt x="1707" y="20"/>
                  <a:pt x="1707" y="20"/>
                </a:cubicBezTo>
                <a:cubicBezTo>
                  <a:pt x="1707" y="20"/>
                  <a:pt x="1707" y="20"/>
                  <a:pt x="1707" y="20"/>
                </a:cubicBezTo>
                <a:cubicBezTo>
                  <a:pt x="1707" y="20"/>
                  <a:pt x="1707" y="20"/>
                  <a:pt x="1707" y="20"/>
                </a:cubicBezTo>
                <a:cubicBezTo>
                  <a:pt x="1707" y="19"/>
                  <a:pt x="1708" y="20"/>
                  <a:pt x="1708" y="19"/>
                </a:cubicBezTo>
                <a:cubicBezTo>
                  <a:pt x="1708" y="19"/>
                  <a:pt x="1708" y="19"/>
                  <a:pt x="1708" y="19"/>
                </a:cubicBezTo>
                <a:cubicBezTo>
                  <a:pt x="1708" y="19"/>
                  <a:pt x="1708" y="19"/>
                  <a:pt x="1708" y="19"/>
                </a:cubicBezTo>
                <a:cubicBezTo>
                  <a:pt x="1708" y="19"/>
                  <a:pt x="1708" y="19"/>
                  <a:pt x="1708" y="19"/>
                </a:cubicBezTo>
                <a:cubicBezTo>
                  <a:pt x="1709" y="19"/>
                  <a:pt x="1709" y="19"/>
                  <a:pt x="1709" y="19"/>
                </a:cubicBezTo>
                <a:cubicBezTo>
                  <a:pt x="1709" y="19"/>
                  <a:pt x="1709" y="19"/>
                  <a:pt x="1709" y="19"/>
                </a:cubicBezTo>
                <a:cubicBezTo>
                  <a:pt x="1709" y="18"/>
                  <a:pt x="1709" y="19"/>
                  <a:pt x="1709" y="18"/>
                </a:cubicBezTo>
                <a:cubicBezTo>
                  <a:pt x="1709" y="18"/>
                  <a:pt x="1709" y="18"/>
                  <a:pt x="1709" y="18"/>
                </a:cubicBezTo>
                <a:cubicBezTo>
                  <a:pt x="1710" y="18"/>
                  <a:pt x="1710" y="18"/>
                  <a:pt x="1710" y="18"/>
                </a:cubicBezTo>
                <a:cubicBezTo>
                  <a:pt x="1710" y="18"/>
                  <a:pt x="1710" y="18"/>
                  <a:pt x="1710" y="18"/>
                </a:cubicBezTo>
                <a:cubicBezTo>
                  <a:pt x="1710" y="18"/>
                  <a:pt x="1711" y="18"/>
                  <a:pt x="1711" y="18"/>
                </a:cubicBezTo>
                <a:cubicBezTo>
                  <a:pt x="1711" y="18"/>
                  <a:pt x="1711" y="18"/>
                  <a:pt x="1711" y="18"/>
                </a:cubicBezTo>
                <a:cubicBezTo>
                  <a:pt x="1711" y="17"/>
                  <a:pt x="1711" y="17"/>
                  <a:pt x="1712" y="17"/>
                </a:cubicBezTo>
                <a:cubicBezTo>
                  <a:pt x="1712" y="17"/>
                  <a:pt x="1712" y="17"/>
                  <a:pt x="1712" y="17"/>
                </a:cubicBezTo>
                <a:cubicBezTo>
                  <a:pt x="1712" y="17"/>
                  <a:pt x="1712" y="17"/>
                  <a:pt x="1712" y="17"/>
                </a:cubicBezTo>
                <a:cubicBezTo>
                  <a:pt x="1712" y="17"/>
                  <a:pt x="1712" y="17"/>
                  <a:pt x="1713" y="17"/>
                </a:cubicBezTo>
                <a:cubicBezTo>
                  <a:pt x="1713" y="17"/>
                  <a:pt x="1713" y="17"/>
                  <a:pt x="1713" y="17"/>
                </a:cubicBezTo>
                <a:cubicBezTo>
                  <a:pt x="1713" y="17"/>
                  <a:pt x="1713" y="17"/>
                  <a:pt x="1713" y="17"/>
                </a:cubicBezTo>
                <a:cubicBezTo>
                  <a:pt x="1713" y="17"/>
                  <a:pt x="1713" y="17"/>
                  <a:pt x="1713" y="17"/>
                </a:cubicBezTo>
                <a:cubicBezTo>
                  <a:pt x="1713" y="17"/>
                  <a:pt x="1713" y="17"/>
                  <a:pt x="1713" y="17"/>
                </a:cubicBezTo>
                <a:cubicBezTo>
                  <a:pt x="1714" y="16"/>
                  <a:pt x="1714" y="16"/>
                  <a:pt x="1714" y="16"/>
                </a:cubicBezTo>
                <a:cubicBezTo>
                  <a:pt x="1714" y="16"/>
                  <a:pt x="1714" y="16"/>
                  <a:pt x="1714" y="16"/>
                </a:cubicBezTo>
                <a:cubicBezTo>
                  <a:pt x="1715" y="16"/>
                  <a:pt x="1715" y="16"/>
                  <a:pt x="1715" y="16"/>
                </a:cubicBezTo>
                <a:cubicBezTo>
                  <a:pt x="1715" y="16"/>
                  <a:pt x="1715" y="16"/>
                  <a:pt x="1716" y="16"/>
                </a:cubicBezTo>
                <a:cubicBezTo>
                  <a:pt x="1716" y="16"/>
                  <a:pt x="1716" y="16"/>
                  <a:pt x="1716" y="16"/>
                </a:cubicBezTo>
                <a:cubicBezTo>
                  <a:pt x="1716" y="16"/>
                  <a:pt x="1717" y="16"/>
                  <a:pt x="1717" y="16"/>
                </a:cubicBezTo>
                <a:cubicBezTo>
                  <a:pt x="1717" y="15"/>
                  <a:pt x="1717" y="15"/>
                  <a:pt x="1717" y="15"/>
                </a:cubicBezTo>
                <a:cubicBezTo>
                  <a:pt x="1717" y="15"/>
                  <a:pt x="1717" y="15"/>
                  <a:pt x="1717" y="15"/>
                </a:cubicBezTo>
                <a:cubicBezTo>
                  <a:pt x="1718" y="15"/>
                  <a:pt x="1719" y="16"/>
                  <a:pt x="1719" y="15"/>
                </a:cubicBezTo>
                <a:cubicBezTo>
                  <a:pt x="1720" y="15"/>
                  <a:pt x="1720" y="15"/>
                  <a:pt x="1720" y="15"/>
                </a:cubicBezTo>
                <a:cubicBezTo>
                  <a:pt x="1721" y="15"/>
                  <a:pt x="1722" y="15"/>
                  <a:pt x="1723" y="15"/>
                </a:cubicBezTo>
                <a:cubicBezTo>
                  <a:pt x="1723" y="15"/>
                  <a:pt x="1723" y="15"/>
                  <a:pt x="1724" y="15"/>
                </a:cubicBezTo>
                <a:cubicBezTo>
                  <a:pt x="1724" y="16"/>
                  <a:pt x="1725" y="15"/>
                  <a:pt x="1726" y="16"/>
                </a:cubicBezTo>
                <a:cubicBezTo>
                  <a:pt x="1726" y="15"/>
                  <a:pt x="1726" y="15"/>
                  <a:pt x="1726" y="15"/>
                </a:cubicBezTo>
                <a:cubicBezTo>
                  <a:pt x="1726" y="16"/>
                  <a:pt x="1726" y="16"/>
                  <a:pt x="1726" y="16"/>
                </a:cubicBezTo>
                <a:cubicBezTo>
                  <a:pt x="1726" y="16"/>
                  <a:pt x="1727" y="16"/>
                  <a:pt x="1727" y="16"/>
                </a:cubicBezTo>
                <a:cubicBezTo>
                  <a:pt x="1727" y="16"/>
                  <a:pt x="1727" y="16"/>
                  <a:pt x="1727" y="16"/>
                </a:cubicBezTo>
                <a:cubicBezTo>
                  <a:pt x="1728" y="16"/>
                  <a:pt x="1728" y="16"/>
                  <a:pt x="1728" y="16"/>
                </a:cubicBezTo>
                <a:cubicBezTo>
                  <a:pt x="1728" y="16"/>
                  <a:pt x="1728" y="16"/>
                  <a:pt x="1728" y="16"/>
                </a:cubicBezTo>
                <a:cubicBezTo>
                  <a:pt x="1729" y="16"/>
                  <a:pt x="1729" y="16"/>
                  <a:pt x="1729" y="16"/>
                </a:cubicBezTo>
                <a:cubicBezTo>
                  <a:pt x="1729" y="16"/>
                  <a:pt x="1729" y="16"/>
                  <a:pt x="1729" y="16"/>
                </a:cubicBezTo>
                <a:cubicBezTo>
                  <a:pt x="1729" y="16"/>
                  <a:pt x="1729" y="16"/>
                  <a:pt x="1729" y="17"/>
                </a:cubicBezTo>
                <a:cubicBezTo>
                  <a:pt x="1729" y="17"/>
                  <a:pt x="1729" y="17"/>
                  <a:pt x="1729" y="17"/>
                </a:cubicBezTo>
                <a:cubicBezTo>
                  <a:pt x="1729" y="17"/>
                  <a:pt x="1730" y="17"/>
                  <a:pt x="1730" y="17"/>
                </a:cubicBezTo>
                <a:cubicBezTo>
                  <a:pt x="1730" y="17"/>
                  <a:pt x="1730" y="17"/>
                  <a:pt x="1730" y="17"/>
                </a:cubicBezTo>
                <a:cubicBezTo>
                  <a:pt x="1730" y="17"/>
                  <a:pt x="1731" y="17"/>
                  <a:pt x="1731" y="17"/>
                </a:cubicBezTo>
                <a:cubicBezTo>
                  <a:pt x="1731" y="17"/>
                  <a:pt x="1731" y="17"/>
                  <a:pt x="1731" y="17"/>
                </a:cubicBezTo>
                <a:cubicBezTo>
                  <a:pt x="1731" y="17"/>
                  <a:pt x="1731" y="17"/>
                  <a:pt x="1731" y="18"/>
                </a:cubicBezTo>
                <a:cubicBezTo>
                  <a:pt x="1731" y="18"/>
                  <a:pt x="1731" y="18"/>
                  <a:pt x="1731" y="18"/>
                </a:cubicBezTo>
                <a:cubicBezTo>
                  <a:pt x="1732" y="18"/>
                  <a:pt x="1732" y="18"/>
                  <a:pt x="1732" y="18"/>
                </a:cubicBezTo>
                <a:cubicBezTo>
                  <a:pt x="1732" y="18"/>
                  <a:pt x="1732" y="18"/>
                  <a:pt x="1732" y="18"/>
                </a:cubicBezTo>
                <a:cubicBezTo>
                  <a:pt x="1732" y="18"/>
                  <a:pt x="1732" y="18"/>
                  <a:pt x="1732" y="18"/>
                </a:cubicBezTo>
                <a:cubicBezTo>
                  <a:pt x="1732" y="18"/>
                  <a:pt x="1732" y="18"/>
                  <a:pt x="1732" y="18"/>
                </a:cubicBezTo>
                <a:cubicBezTo>
                  <a:pt x="1733" y="18"/>
                  <a:pt x="1733" y="19"/>
                  <a:pt x="1733" y="19"/>
                </a:cubicBezTo>
                <a:cubicBezTo>
                  <a:pt x="1733" y="19"/>
                  <a:pt x="1733" y="19"/>
                  <a:pt x="1733" y="19"/>
                </a:cubicBezTo>
                <a:cubicBezTo>
                  <a:pt x="1733" y="19"/>
                  <a:pt x="1733" y="19"/>
                  <a:pt x="1733" y="19"/>
                </a:cubicBezTo>
                <a:cubicBezTo>
                  <a:pt x="1733" y="19"/>
                  <a:pt x="1733" y="19"/>
                  <a:pt x="1733" y="19"/>
                </a:cubicBezTo>
                <a:cubicBezTo>
                  <a:pt x="1734" y="20"/>
                  <a:pt x="1734" y="20"/>
                  <a:pt x="1735" y="21"/>
                </a:cubicBezTo>
                <a:cubicBezTo>
                  <a:pt x="1735" y="21"/>
                  <a:pt x="1735" y="21"/>
                  <a:pt x="1735" y="21"/>
                </a:cubicBezTo>
                <a:cubicBezTo>
                  <a:pt x="1735" y="21"/>
                  <a:pt x="1735" y="21"/>
                  <a:pt x="1735" y="21"/>
                </a:cubicBezTo>
                <a:cubicBezTo>
                  <a:pt x="1735" y="21"/>
                  <a:pt x="1735" y="21"/>
                  <a:pt x="1735" y="21"/>
                </a:cubicBezTo>
                <a:cubicBezTo>
                  <a:pt x="1735" y="21"/>
                  <a:pt x="1735" y="21"/>
                  <a:pt x="1736" y="21"/>
                </a:cubicBezTo>
                <a:cubicBezTo>
                  <a:pt x="1736" y="21"/>
                  <a:pt x="1736" y="21"/>
                  <a:pt x="1736" y="21"/>
                </a:cubicBezTo>
                <a:cubicBezTo>
                  <a:pt x="1736" y="22"/>
                  <a:pt x="1736" y="22"/>
                  <a:pt x="1736" y="22"/>
                </a:cubicBezTo>
                <a:cubicBezTo>
                  <a:pt x="1736" y="22"/>
                  <a:pt x="1736" y="22"/>
                  <a:pt x="1736" y="22"/>
                </a:cubicBezTo>
                <a:cubicBezTo>
                  <a:pt x="1736" y="22"/>
                  <a:pt x="1736" y="22"/>
                  <a:pt x="1736" y="23"/>
                </a:cubicBezTo>
                <a:cubicBezTo>
                  <a:pt x="1736" y="23"/>
                  <a:pt x="1736" y="23"/>
                  <a:pt x="1736" y="23"/>
                </a:cubicBezTo>
                <a:cubicBezTo>
                  <a:pt x="1736" y="23"/>
                  <a:pt x="1736" y="23"/>
                  <a:pt x="1737" y="23"/>
                </a:cubicBezTo>
                <a:cubicBezTo>
                  <a:pt x="1737" y="23"/>
                  <a:pt x="1737" y="23"/>
                  <a:pt x="1737" y="23"/>
                </a:cubicBezTo>
                <a:cubicBezTo>
                  <a:pt x="1737" y="23"/>
                  <a:pt x="1737" y="24"/>
                  <a:pt x="1737" y="24"/>
                </a:cubicBezTo>
                <a:cubicBezTo>
                  <a:pt x="1737" y="24"/>
                  <a:pt x="1737" y="24"/>
                  <a:pt x="1737" y="24"/>
                </a:cubicBezTo>
                <a:cubicBezTo>
                  <a:pt x="1737" y="24"/>
                  <a:pt x="1737" y="24"/>
                  <a:pt x="1737" y="25"/>
                </a:cubicBezTo>
                <a:cubicBezTo>
                  <a:pt x="1737" y="25"/>
                  <a:pt x="1737" y="25"/>
                  <a:pt x="1737" y="25"/>
                </a:cubicBezTo>
                <a:cubicBezTo>
                  <a:pt x="1737" y="25"/>
                  <a:pt x="1737" y="25"/>
                  <a:pt x="1737" y="25"/>
                </a:cubicBezTo>
                <a:cubicBezTo>
                  <a:pt x="1737" y="25"/>
                  <a:pt x="1737" y="25"/>
                  <a:pt x="1738" y="26"/>
                </a:cubicBezTo>
                <a:cubicBezTo>
                  <a:pt x="1738" y="26"/>
                  <a:pt x="1738" y="26"/>
                  <a:pt x="1738" y="26"/>
                </a:cubicBezTo>
                <a:cubicBezTo>
                  <a:pt x="1738" y="26"/>
                  <a:pt x="1738" y="26"/>
                  <a:pt x="1738" y="27"/>
                </a:cubicBezTo>
                <a:cubicBezTo>
                  <a:pt x="1738" y="27"/>
                  <a:pt x="1738" y="27"/>
                  <a:pt x="1738" y="27"/>
                </a:cubicBezTo>
                <a:cubicBezTo>
                  <a:pt x="1738" y="27"/>
                  <a:pt x="1738" y="28"/>
                  <a:pt x="1738" y="28"/>
                </a:cubicBezTo>
                <a:cubicBezTo>
                  <a:pt x="1738" y="28"/>
                  <a:pt x="1738" y="29"/>
                  <a:pt x="1738" y="29"/>
                </a:cubicBezTo>
                <a:cubicBezTo>
                  <a:pt x="1739" y="31"/>
                  <a:pt x="1739" y="33"/>
                  <a:pt x="1738" y="36"/>
                </a:cubicBezTo>
                <a:cubicBezTo>
                  <a:pt x="1738" y="36"/>
                  <a:pt x="1738" y="36"/>
                  <a:pt x="1738" y="36"/>
                </a:cubicBezTo>
                <a:cubicBezTo>
                  <a:pt x="1738" y="37"/>
                  <a:pt x="1738" y="37"/>
                  <a:pt x="1738" y="38"/>
                </a:cubicBezTo>
                <a:cubicBezTo>
                  <a:pt x="1738" y="38"/>
                  <a:pt x="1738" y="38"/>
                  <a:pt x="1738" y="38"/>
                </a:cubicBezTo>
                <a:cubicBezTo>
                  <a:pt x="1738" y="39"/>
                  <a:pt x="1738" y="39"/>
                  <a:pt x="1738" y="39"/>
                </a:cubicBezTo>
                <a:cubicBezTo>
                  <a:pt x="1738" y="39"/>
                  <a:pt x="1738" y="39"/>
                  <a:pt x="1738" y="39"/>
                </a:cubicBezTo>
                <a:cubicBezTo>
                  <a:pt x="1738" y="40"/>
                  <a:pt x="1738" y="40"/>
                  <a:pt x="1738" y="40"/>
                </a:cubicBezTo>
                <a:cubicBezTo>
                  <a:pt x="1737" y="40"/>
                  <a:pt x="1738" y="40"/>
                  <a:pt x="1737" y="41"/>
                </a:cubicBezTo>
                <a:cubicBezTo>
                  <a:pt x="1737" y="41"/>
                  <a:pt x="1737" y="41"/>
                  <a:pt x="1737" y="41"/>
                </a:cubicBezTo>
                <a:cubicBezTo>
                  <a:pt x="1737" y="41"/>
                  <a:pt x="1737" y="41"/>
                  <a:pt x="1737" y="42"/>
                </a:cubicBezTo>
                <a:cubicBezTo>
                  <a:pt x="1737" y="42"/>
                  <a:pt x="1737" y="42"/>
                  <a:pt x="1737" y="42"/>
                </a:cubicBezTo>
                <a:cubicBezTo>
                  <a:pt x="1737" y="42"/>
                  <a:pt x="1737" y="42"/>
                  <a:pt x="1737" y="42"/>
                </a:cubicBezTo>
                <a:cubicBezTo>
                  <a:pt x="1737" y="43"/>
                  <a:pt x="1737" y="43"/>
                  <a:pt x="1737" y="43"/>
                </a:cubicBezTo>
                <a:cubicBezTo>
                  <a:pt x="1736" y="43"/>
                  <a:pt x="1736" y="43"/>
                  <a:pt x="1736" y="43"/>
                </a:cubicBezTo>
                <a:cubicBezTo>
                  <a:pt x="1736" y="43"/>
                  <a:pt x="1736" y="43"/>
                  <a:pt x="1736" y="43"/>
                </a:cubicBezTo>
                <a:cubicBezTo>
                  <a:pt x="1736" y="44"/>
                  <a:pt x="1736" y="44"/>
                  <a:pt x="1736" y="44"/>
                </a:cubicBezTo>
                <a:cubicBezTo>
                  <a:pt x="1736" y="44"/>
                  <a:pt x="1736" y="44"/>
                  <a:pt x="1736" y="44"/>
                </a:cubicBezTo>
                <a:cubicBezTo>
                  <a:pt x="1736" y="44"/>
                  <a:pt x="1736" y="45"/>
                  <a:pt x="1736" y="45"/>
                </a:cubicBezTo>
                <a:cubicBezTo>
                  <a:pt x="1736" y="45"/>
                  <a:pt x="1736" y="45"/>
                  <a:pt x="1736" y="45"/>
                </a:cubicBezTo>
                <a:cubicBezTo>
                  <a:pt x="1735" y="45"/>
                  <a:pt x="1735" y="45"/>
                  <a:pt x="1735" y="45"/>
                </a:cubicBezTo>
                <a:cubicBezTo>
                  <a:pt x="1735" y="45"/>
                  <a:pt x="1735" y="45"/>
                  <a:pt x="1735" y="45"/>
                </a:cubicBezTo>
                <a:cubicBezTo>
                  <a:pt x="1735" y="45"/>
                  <a:pt x="1735" y="45"/>
                  <a:pt x="1735" y="45"/>
                </a:cubicBezTo>
                <a:cubicBezTo>
                  <a:pt x="1735" y="46"/>
                  <a:pt x="1735" y="46"/>
                  <a:pt x="1735" y="46"/>
                </a:cubicBezTo>
                <a:cubicBezTo>
                  <a:pt x="1735" y="46"/>
                  <a:pt x="1735" y="46"/>
                  <a:pt x="1735" y="46"/>
                </a:cubicBezTo>
                <a:cubicBezTo>
                  <a:pt x="1735" y="46"/>
                  <a:pt x="1735" y="46"/>
                  <a:pt x="1735" y="47"/>
                </a:cubicBezTo>
                <a:cubicBezTo>
                  <a:pt x="1735" y="47"/>
                  <a:pt x="1735" y="47"/>
                  <a:pt x="1735" y="47"/>
                </a:cubicBezTo>
                <a:cubicBezTo>
                  <a:pt x="1734" y="47"/>
                  <a:pt x="1734" y="47"/>
                  <a:pt x="1734" y="47"/>
                </a:cubicBezTo>
                <a:cubicBezTo>
                  <a:pt x="1734" y="47"/>
                  <a:pt x="1734" y="47"/>
                  <a:pt x="1734" y="47"/>
                </a:cubicBezTo>
                <a:cubicBezTo>
                  <a:pt x="1734" y="47"/>
                  <a:pt x="1734" y="47"/>
                  <a:pt x="1734" y="48"/>
                </a:cubicBezTo>
                <a:cubicBezTo>
                  <a:pt x="1734" y="48"/>
                  <a:pt x="1734" y="48"/>
                  <a:pt x="1734" y="48"/>
                </a:cubicBezTo>
                <a:cubicBezTo>
                  <a:pt x="1734" y="48"/>
                  <a:pt x="1734" y="48"/>
                  <a:pt x="1734" y="48"/>
                </a:cubicBezTo>
                <a:cubicBezTo>
                  <a:pt x="1734" y="48"/>
                  <a:pt x="1734" y="48"/>
                  <a:pt x="1734" y="48"/>
                </a:cubicBezTo>
                <a:cubicBezTo>
                  <a:pt x="1733" y="48"/>
                  <a:pt x="1733" y="48"/>
                  <a:pt x="1733" y="48"/>
                </a:cubicBezTo>
                <a:cubicBezTo>
                  <a:pt x="1733" y="48"/>
                  <a:pt x="1733" y="48"/>
                  <a:pt x="1733" y="48"/>
                </a:cubicBezTo>
                <a:cubicBezTo>
                  <a:pt x="1733" y="48"/>
                  <a:pt x="1733" y="49"/>
                  <a:pt x="1733" y="49"/>
                </a:cubicBezTo>
                <a:cubicBezTo>
                  <a:pt x="1733" y="49"/>
                  <a:pt x="1733" y="49"/>
                  <a:pt x="1733" y="49"/>
                </a:cubicBezTo>
                <a:cubicBezTo>
                  <a:pt x="1733" y="49"/>
                  <a:pt x="1733" y="49"/>
                  <a:pt x="1732" y="49"/>
                </a:cubicBezTo>
                <a:cubicBezTo>
                  <a:pt x="1732" y="49"/>
                  <a:pt x="1732" y="49"/>
                  <a:pt x="1732" y="49"/>
                </a:cubicBezTo>
                <a:cubicBezTo>
                  <a:pt x="1732" y="49"/>
                  <a:pt x="1732" y="50"/>
                  <a:pt x="1732" y="50"/>
                </a:cubicBezTo>
                <a:cubicBezTo>
                  <a:pt x="1732" y="50"/>
                  <a:pt x="1732" y="50"/>
                  <a:pt x="1732" y="50"/>
                </a:cubicBezTo>
                <a:cubicBezTo>
                  <a:pt x="1732" y="50"/>
                  <a:pt x="1732" y="50"/>
                  <a:pt x="1732" y="50"/>
                </a:cubicBezTo>
                <a:cubicBezTo>
                  <a:pt x="1732" y="50"/>
                  <a:pt x="1732" y="50"/>
                  <a:pt x="1732" y="50"/>
                </a:cubicBezTo>
                <a:cubicBezTo>
                  <a:pt x="1732" y="50"/>
                  <a:pt x="1731" y="50"/>
                  <a:pt x="1731" y="50"/>
                </a:cubicBezTo>
                <a:cubicBezTo>
                  <a:pt x="1731" y="50"/>
                  <a:pt x="1731" y="50"/>
                  <a:pt x="1731" y="50"/>
                </a:cubicBezTo>
                <a:cubicBezTo>
                  <a:pt x="1730" y="52"/>
                  <a:pt x="1729" y="53"/>
                  <a:pt x="1728" y="54"/>
                </a:cubicBezTo>
                <a:cubicBezTo>
                  <a:pt x="1728" y="54"/>
                  <a:pt x="1728" y="54"/>
                  <a:pt x="1728" y="54"/>
                </a:cubicBezTo>
                <a:cubicBezTo>
                  <a:pt x="1727" y="54"/>
                  <a:pt x="1727" y="54"/>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6" y="55"/>
                  <a:pt x="1726" y="55"/>
                  <a:pt x="1726" y="56"/>
                </a:cubicBezTo>
                <a:cubicBezTo>
                  <a:pt x="1726" y="56"/>
                  <a:pt x="1726" y="56"/>
                  <a:pt x="1726" y="56"/>
                </a:cubicBezTo>
                <a:cubicBezTo>
                  <a:pt x="1726" y="56"/>
                  <a:pt x="1725" y="56"/>
                  <a:pt x="1725" y="56"/>
                </a:cubicBezTo>
                <a:cubicBezTo>
                  <a:pt x="1725" y="56"/>
                  <a:pt x="1725" y="56"/>
                  <a:pt x="1725" y="56"/>
                </a:cubicBezTo>
                <a:cubicBezTo>
                  <a:pt x="1725" y="56"/>
                  <a:pt x="1725" y="56"/>
                  <a:pt x="1725" y="57"/>
                </a:cubicBezTo>
                <a:cubicBezTo>
                  <a:pt x="1725" y="57"/>
                  <a:pt x="1725" y="57"/>
                  <a:pt x="1725" y="57"/>
                </a:cubicBezTo>
                <a:cubicBezTo>
                  <a:pt x="1725" y="57"/>
                  <a:pt x="1725" y="57"/>
                  <a:pt x="1724" y="57"/>
                </a:cubicBezTo>
                <a:cubicBezTo>
                  <a:pt x="1724" y="57"/>
                  <a:pt x="1724" y="57"/>
                  <a:pt x="1724" y="57"/>
                </a:cubicBezTo>
                <a:cubicBezTo>
                  <a:pt x="1724" y="57"/>
                  <a:pt x="1724" y="57"/>
                  <a:pt x="1724" y="57"/>
                </a:cubicBezTo>
                <a:cubicBezTo>
                  <a:pt x="1724" y="57"/>
                  <a:pt x="1724" y="57"/>
                  <a:pt x="1724" y="57"/>
                </a:cubicBezTo>
                <a:cubicBezTo>
                  <a:pt x="1724" y="58"/>
                  <a:pt x="1724" y="57"/>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9"/>
                  <a:pt x="1722" y="58"/>
                  <a:pt x="1722" y="59"/>
                </a:cubicBezTo>
                <a:cubicBezTo>
                  <a:pt x="1722" y="59"/>
                  <a:pt x="1722" y="59"/>
                  <a:pt x="1722" y="59"/>
                </a:cubicBezTo>
                <a:cubicBezTo>
                  <a:pt x="1722" y="59"/>
                  <a:pt x="1722" y="59"/>
                  <a:pt x="1722" y="59"/>
                </a:cubicBezTo>
                <a:cubicBezTo>
                  <a:pt x="1722" y="59"/>
                  <a:pt x="1722" y="59"/>
                  <a:pt x="1722" y="59"/>
                </a:cubicBezTo>
                <a:cubicBezTo>
                  <a:pt x="1722" y="59"/>
                  <a:pt x="1721" y="59"/>
                  <a:pt x="1721" y="59"/>
                </a:cubicBezTo>
                <a:cubicBezTo>
                  <a:pt x="1721" y="59"/>
                  <a:pt x="1721" y="59"/>
                  <a:pt x="1721" y="59"/>
                </a:cubicBezTo>
                <a:cubicBezTo>
                  <a:pt x="1721" y="60"/>
                  <a:pt x="1721" y="60"/>
                  <a:pt x="1721" y="60"/>
                </a:cubicBezTo>
                <a:cubicBezTo>
                  <a:pt x="1721" y="60"/>
                  <a:pt x="1721" y="60"/>
                  <a:pt x="1721" y="60"/>
                </a:cubicBezTo>
                <a:cubicBezTo>
                  <a:pt x="1720" y="60"/>
                  <a:pt x="1720" y="60"/>
                  <a:pt x="1720" y="60"/>
                </a:cubicBezTo>
                <a:cubicBezTo>
                  <a:pt x="1720" y="60"/>
                  <a:pt x="1720" y="60"/>
                  <a:pt x="1720" y="60"/>
                </a:cubicBezTo>
                <a:cubicBezTo>
                  <a:pt x="1720" y="60"/>
                  <a:pt x="1719" y="60"/>
                  <a:pt x="1719" y="61"/>
                </a:cubicBezTo>
                <a:cubicBezTo>
                  <a:pt x="1719" y="61"/>
                  <a:pt x="1719" y="61"/>
                  <a:pt x="1719" y="61"/>
                </a:cubicBezTo>
                <a:cubicBezTo>
                  <a:pt x="1719" y="61"/>
                  <a:pt x="1719" y="61"/>
                  <a:pt x="1719" y="61"/>
                </a:cubicBezTo>
                <a:cubicBezTo>
                  <a:pt x="1719" y="61"/>
                  <a:pt x="1719" y="61"/>
                  <a:pt x="1719" y="61"/>
                </a:cubicBezTo>
                <a:cubicBezTo>
                  <a:pt x="1719" y="61"/>
                  <a:pt x="1718" y="62"/>
                  <a:pt x="1718" y="62"/>
                </a:cubicBezTo>
                <a:cubicBezTo>
                  <a:pt x="1718" y="62"/>
                  <a:pt x="1718" y="62"/>
                  <a:pt x="1718" y="62"/>
                </a:cubicBezTo>
                <a:cubicBezTo>
                  <a:pt x="1718" y="62"/>
                  <a:pt x="1718" y="62"/>
                  <a:pt x="1717" y="62"/>
                </a:cubicBezTo>
                <a:cubicBezTo>
                  <a:pt x="1717" y="62"/>
                  <a:pt x="1717" y="62"/>
                  <a:pt x="1717" y="62"/>
                </a:cubicBezTo>
                <a:cubicBezTo>
                  <a:pt x="1717" y="62"/>
                  <a:pt x="1717" y="63"/>
                  <a:pt x="1716" y="63"/>
                </a:cubicBezTo>
                <a:cubicBezTo>
                  <a:pt x="1716" y="63"/>
                  <a:pt x="1716" y="63"/>
                  <a:pt x="1716" y="63"/>
                </a:cubicBezTo>
                <a:cubicBezTo>
                  <a:pt x="1716" y="63"/>
                  <a:pt x="1716" y="63"/>
                  <a:pt x="1716" y="63"/>
                </a:cubicBezTo>
                <a:cubicBezTo>
                  <a:pt x="1716" y="63"/>
                  <a:pt x="1716" y="63"/>
                  <a:pt x="1716" y="63"/>
                </a:cubicBezTo>
                <a:cubicBezTo>
                  <a:pt x="1716" y="64"/>
                  <a:pt x="1715" y="64"/>
                  <a:pt x="1715" y="64"/>
                </a:cubicBezTo>
                <a:cubicBezTo>
                  <a:pt x="1715" y="64"/>
                  <a:pt x="1715" y="64"/>
                  <a:pt x="1715" y="64"/>
                </a:cubicBezTo>
                <a:cubicBezTo>
                  <a:pt x="1715" y="64"/>
                  <a:pt x="1715" y="64"/>
                  <a:pt x="1715" y="64"/>
                </a:cubicBezTo>
                <a:cubicBezTo>
                  <a:pt x="1715" y="64"/>
                  <a:pt x="1715" y="64"/>
                  <a:pt x="1715" y="64"/>
                </a:cubicBezTo>
                <a:cubicBezTo>
                  <a:pt x="1715" y="64"/>
                  <a:pt x="1714" y="65"/>
                  <a:pt x="1714" y="65"/>
                </a:cubicBezTo>
                <a:cubicBezTo>
                  <a:pt x="1714" y="65"/>
                  <a:pt x="1714" y="65"/>
                  <a:pt x="1714" y="65"/>
                </a:cubicBezTo>
                <a:cubicBezTo>
                  <a:pt x="1714" y="65"/>
                  <a:pt x="1714" y="65"/>
                  <a:pt x="1714" y="65"/>
                </a:cubicBezTo>
                <a:cubicBezTo>
                  <a:pt x="1714" y="65"/>
                  <a:pt x="1714" y="65"/>
                  <a:pt x="1714" y="65"/>
                </a:cubicBezTo>
                <a:cubicBezTo>
                  <a:pt x="1714" y="65"/>
                  <a:pt x="1713" y="65"/>
                  <a:pt x="1713" y="65"/>
                </a:cubicBezTo>
                <a:cubicBezTo>
                  <a:pt x="1713" y="65"/>
                  <a:pt x="1713" y="65"/>
                  <a:pt x="1713" y="65"/>
                </a:cubicBezTo>
                <a:cubicBezTo>
                  <a:pt x="1713" y="65"/>
                  <a:pt x="1713" y="66"/>
                  <a:pt x="1713" y="66"/>
                </a:cubicBezTo>
                <a:cubicBezTo>
                  <a:pt x="1713" y="66"/>
                  <a:pt x="1713" y="66"/>
                  <a:pt x="1713" y="66"/>
                </a:cubicBezTo>
                <a:cubicBezTo>
                  <a:pt x="1713" y="66"/>
                  <a:pt x="1712" y="66"/>
                  <a:pt x="1712" y="66"/>
                </a:cubicBezTo>
                <a:cubicBezTo>
                  <a:pt x="1712" y="66"/>
                  <a:pt x="1712" y="66"/>
                  <a:pt x="1712" y="66"/>
                </a:cubicBezTo>
                <a:cubicBezTo>
                  <a:pt x="1712" y="66"/>
                  <a:pt x="1712" y="67"/>
                  <a:pt x="1712" y="67"/>
                </a:cubicBezTo>
                <a:cubicBezTo>
                  <a:pt x="1712" y="67"/>
                  <a:pt x="1712" y="67"/>
                  <a:pt x="1712" y="67"/>
                </a:cubicBezTo>
                <a:cubicBezTo>
                  <a:pt x="1711" y="67"/>
                  <a:pt x="1711" y="67"/>
                  <a:pt x="1711" y="67"/>
                </a:cubicBezTo>
                <a:cubicBezTo>
                  <a:pt x="1711" y="67"/>
                  <a:pt x="1711" y="67"/>
                  <a:pt x="1711" y="67"/>
                </a:cubicBezTo>
                <a:cubicBezTo>
                  <a:pt x="1711" y="67"/>
                  <a:pt x="1711" y="67"/>
                  <a:pt x="1711" y="67"/>
                </a:cubicBezTo>
                <a:cubicBezTo>
                  <a:pt x="1711" y="67"/>
                  <a:pt x="1711" y="67"/>
                  <a:pt x="1711" y="67"/>
                </a:cubicBezTo>
                <a:cubicBezTo>
                  <a:pt x="1711" y="68"/>
                  <a:pt x="1710" y="68"/>
                  <a:pt x="1710" y="68"/>
                </a:cubicBezTo>
                <a:cubicBezTo>
                  <a:pt x="1710" y="68"/>
                  <a:pt x="1710" y="68"/>
                  <a:pt x="1710" y="68"/>
                </a:cubicBezTo>
                <a:cubicBezTo>
                  <a:pt x="1710" y="68"/>
                  <a:pt x="1710" y="68"/>
                  <a:pt x="1710" y="68"/>
                </a:cubicBezTo>
                <a:cubicBezTo>
                  <a:pt x="1710" y="68"/>
                  <a:pt x="1710" y="68"/>
                  <a:pt x="1710" y="68"/>
                </a:cubicBezTo>
                <a:cubicBezTo>
                  <a:pt x="1710" y="68"/>
                  <a:pt x="1710" y="68"/>
                  <a:pt x="1709" y="68"/>
                </a:cubicBezTo>
                <a:cubicBezTo>
                  <a:pt x="1710" y="68"/>
                  <a:pt x="1710" y="68"/>
                  <a:pt x="1710" y="68"/>
                </a:cubicBezTo>
                <a:cubicBezTo>
                  <a:pt x="1709" y="69"/>
                  <a:pt x="1709" y="69"/>
                  <a:pt x="1709" y="69"/>
                </a:cubicBezTo>
                <a:cubicBezTo>
                  <a:pt x="1709" y="69"/>
                  <a:pt x="1709" y="69"/>
                  <a:pt x="1709" y="69"/>
                </a:cubicBezTo>
                <a:cubicBezTo>
                  <a:pt x="1709" y="69"/>
                  <a:pt x="1709" y="69"/>
                  <a:pt x="1709" y="69"/>
                </a:cubicBezTo>
                <a:cubicBezTo>
                  <a:pt x="1709" y="69"/>
                  <a:pt x="1709" y="69"/>
                  <a:pt x="1709" y="69"/>
                </a:cubicBezTo>
                <a:cubicBezTo>
                  <a:pt x="1708" y="69"/>
                  <a:pt x="1708" y="70"/>
                  <a:pt x="1708" y="70"/>
                </a:cubicBezTo>
                <a:cubicBezTo>
                  <a:pt x="1708" y="70"/>
                  <a:pt x="1708" y="70"/>
                  <a:pt x="1708" y="70"/>
                </a:cubicBezTo>
                <a:cubicBezTo>
                  <a:pt x="1708" y="70"/>
                  <a:pt x="1707" y="70"/>
                  <a:pt x="1707" y="70"/>
                </a:cubicBezTo>
                <a:cubicBezTo>
                  <a:pt x="1707" y="70"/>
                  <a:pt x="1707" y="70"/>
                  <a:pt x="1707" y="70"/>
                </a:cubicBezTo>
                <a:cubicBezTo>
                  <a:pt x="1707" y="70"/>
                  <a:pt x="1707" y="70"/>
                  <a:pt x="1707" y="71"/>
                </a:cubicBezTo>
                <a:cubicBezTo>
                  <a:pt x="1707" y="71"/>
                  <a:pt x="1707" y="71"/>
                  <a:pt x="1707" y="71"/>
                </a:cubicBezTo>
                <a:cubicBezTo>
                  <a:pt x="1707" y="71"/>
                  <a:pt x="1707" y="71"/>
                  <a:pt x="1707" y="71"/>
                </a:cubicBezTo>
                <a:cubicBezTo>
                  <a:pt x="1707" y="71"/>
                  <a:pt x="1707" y="71"/>
                  <a:pt x="1707" y="71"/>
                </a:cubicBezTo>
                <a:cubicBezTo>
                  <a:pt x="1707" y="71"/>
                  <a:pt x="1706" y="71"/>
                  <a:pt x="1706" y="71"/>
                </a:cubicBezTo>
                <a:cubicBezTo>
                  <a:pt x="1706" y="71"/>
                  <a:pt x="1706" y="71"/>
                  <a:pt x="1706" y="71"/>
                </a:cubicBezTo>
                <a:cubicBezTo>
                  <a:pt x="1706" y="71"/>
                  <a:pt x="1706" y="71"/>
                  <a:pt x="1706" y="72"/>
                </a:cubicBezTo>
                <a:cubicBezTo>
                  <a:pt x="1706" y="72"/>
                  <a:pt x="1706" y="72"/>
                  <a:pt x="1706" y="72"/>
                </a:cubicBezTo>
                <a:cubicBezTo>
                  <a:pt x="1706" y="72"/>
                  <a:pt x="1706" y="72"/>
                  <a:pt x="1706" y="72"/>
                </a:cubicBezTo>
                <a:cubicBezTo>
                  <a:pt x="1706" y="72"/>
                  <a:pt x="1706" y="72"/>
                  <a:pt x="1706" y="72"/>
                </a:cubicBezTo>
                <a:cubicBezTo>
                  <a:pt x="1706" y="72"/>
                  <a:pt x="1705" y="72"/>
                  <a:pt x="1705" y="72"/>
                </a:cubicBezTo>
                <a:cubicBezTo>
                  <a:pt x="1705" y="72"/>
                  <a:pt x="1705" y="72"/>
                  <a:pt x="1705" y="72"/>
                </a:cubicBezTo>
                <a:cubicBezTo>
                  <a:pt x="1705" y="72"/>
                  <a:pt x="1705" y="73"/>
                  <a:pt x="1705" y="73"/>
                </a:cubicBezTo>
                <a:cubicBezTo>
                  <a:pt x="1705" y="73"/>
                  <a:pt x="1705" y="73"/>
                  <a:pt x="1705" y="73"/>
                </a:cubicBezTo>
                <a:cubicBezTo>
                  <a:pt x="1705" y="73"/>
                  <a:pt x="1705" y="73"/>
                  <a:pt x="1705" y="73"/>
                </a:cubicBezTo>
                <a:cubicBezTo>
                  <a:pt x="1705" y="73"/>
                  <a:pt x="1705" y="73"/>
                  <a:pt x="1705" y="73"/>
                </a:cubicBezTo>
                <a:cubicBezTo>
                  <a:pt x="1704" y="73"/>
                  <a:pt x="1704" y="73"/>
                  <a:pt x="1704" y="73"/>
                </a:cubicBezTo>
                <a:cubicBezTo>
                  <a:pt x="1704" y="73"/>
                  <a:pt x="1704" y="73"/>
                  <a:pt x="1704" y="73"/>
                </a:cubicBezTo>
                <a:cubicBezTo>
                  <a:pt x="1704" y="73"/>
                  <a:pt x="1704" y="74"/>
                  <a:pt x="1704" y="74"/>
                </a:cubicBezTo>
                <a:cubicBezTo>
                  <a:pt x="1704" y="74"/>
                  <a:pt x="1704" y="74"/>
                  <a:pt x="1704" y="74"/>
                </a:cubicBezTo>
                <a:cubicBezTo>
                  <a:pt x="1704" y="74"/>
                  <a:pt x="1704" y="74"/>
                  <a:pt x="1704" y="74"/>
                </a:cubicBezTo>
                <a:cubicBezTo>
                  <a:pt x="1704" y="74"/>
                  <a:pt x="1704" y="74"/>
                  <a:pt x="1704" y="74"/>
                </a:cubicBezTo>
                <a:cubicBezTo>
                  <a:pt x="1703" y="74"/>
                  <a:pt x="1703" y="74"/>
                  <a:pt x="1703" y="74"/>
                </a:cubicBezTo>
                <a:cubicBezTo>
                  <a:pt x="1703" y="74"/>
                  <a:pt x="1703" y="74"/>
                  <a:pt x="1703" y="74"/>
                </a:cubicBezTo>
                <a:cubicBezTo>
                  <a:pt x="1703" y="74"/>
                  <a:pt x="1703" y="75"/>
                  <a:pt x="1703" y="75"/>
                </a:cubicBezTo>
                <a:cubicBezTo>
                  <a:pt x="1703" y="75"/>
                  <a:pt x="1703" y="75"/>
                  <a:pt x="1703" y="75"/>
                </a:cubicBezTo>
                <a:cubicBezTo>
                  <a:pt x="1703" y="75"/>
                  <a:pt x="1703" y="75"/>
                  <a:pt x="1703" y="75"/>
                </a:cubicBezTo>
                <a:cubicBezTo>
                  <a:pt x="1703" y="75"/>
                  <a:pt x="1703" y="75"/>
                  <a:pt x="1703" y="75"/>
                </a:cubicBezTo>
                <a:cubicBezTo>
                  <a:pt x="1702" y="75"/>
                  <a:pt x="1702" y="76"/>
                  <a:pt x="1702" y="76"/>
                </a:cubicBezTo>
                <a:cubicBezTo>
                  <a:pt x="1702" y="76"/>
                  <a:pt x="1702" y="76"/>
                  <a:pt x="1702" y="76"/>
                </a:cubicBezTo>
                <a:cubicBezTo>
                  <a:pt x="1702" y="76"/>
                  <a:pt x="1702" y="76"/>
                  <a:pt x="1701" y="77"/>
                </a:cubicBezTo>
                <a:cubicBezTo>
                  <a:pt x="1701" y="76"/>
                  <a:pt x="1701" y="76"/>
                  <a:pt x="1701" y="76"/>
                </a:cubicBezTo>
                <a:cubicBezTo>
                  <a:pt x="1701" y="77"/>
                  <a:pt x="1701" y="77"/>
                  <a:pt x="1701" y="77"/>
                </a:cubicBezTo>
                <a:cubicBezTo>
                  <a:pt x="1701" y="77"/>
                  <a:pt x="1701" y="77"/>
                  <a:pt x="1701" y="77"/>
                </a:cubicBezTo>
                <a:cubicBezTo>
                  <a:pt x="1701" y="77"/>
                  <a:pt x="1701" y="77"/>
                  <a:pt x="1701" y="77"/>
                </a:cubicBezTo>
                <a:cubicBezTo>
                  <a:pt x="1701" y="77"/>
                  <a:pt x="1701" y="77"/>
                  <a:pt x="1701" y="77"/>
                </a:cubicBezTo>
                <a:cubicBezTo>
                  <a:pt x="1701" y="78"/>
                  <a:pt x="1700" y="78"/>
                  <a:pt x="1700" y="78"/>
                </a:cubicBezTo>
                <a:cubicBezTo>
                  <a:pt x="1700" y="78"/>
                  <a:pt x="1700" y="78"/>
                  <a:pt x="1700" y="78"/>
                </a:cubicBezTo>
                <a:cubicBezTo>
                  <a:pt x="1700" y="78"/>
                  <a:pt x="1700" y="78"/>
                  <a:pt x="1700" y="79"/>
                </a:cubicBezTo>
                <a:cubicBezTo>
                  <a:pt x="1700" y="79"/>
                  <a:pt x="1700" y="79"/>
                  <a:pt x="1700" y="79"/>
                </a:cubicBezTo>
                <a:cubicBezTo>
                  <a:pt x="1700" y="79"/>
                  <a:pt x="1700" y="79"/>
                  <a:pt x="1700" y="79"/>
                </a:cubicBezTo>
                <a:cubicBezTo>
                  <a:pt x="1700" y="79"/>
                  <a:pt x="1700" y="79"/>
                  <a:pt x="1700" y="79"/>
                </a:cubicBezTo>
                <a:cubicBezTo>
                  <a:pt x="1699" y="79"/>
                  <a:pt x="1700" y="79"/>
                  <a:pt x="1699" y="80"/>
                </a:cubicBezTo>
                <a:cubicBezTo>
                  <a:pt x="1699" y="80"/>
                  <a:pt x="1699" y="80"/>
                  <a:pt x="1699" y="80"/>
                </a:cubicBezTo>
                <a:cubicBezTo>
                  <a:pt x="1699" y="80"/>
                  <a:pt x="1699" y="80"/>
                  <a:pt x="1699" y="80"/>
                </a:cubicBezTo>
                <a:cubicBezTo>
                  <a:pt x="1699" y="80"/>
                  <a:pt x="1699" y="80"/>
                  <a:pt x="1699" y="80"/>
                </a:cubicBezTo>
                <a:cubicBezTo>
                  <a:pt x="1699" y="80"/>
                  <a:pt x="1699" y="80"/>
                  <a:pt x="1699" y="80"/>
                </a:cubicBezTo>
                <a:cubicBezTo>
                  <a:pt x="1699" y="80"/>
                  <a:pt x="1699" y="81"/>
                  <a:pt x="1699" y="81"/>
                </a:cubicBezTo>
                <a:cubicBezTo>
                  <a:pt x="1699" y="81"/>
                  <a:pt x="1699" y="81"/>
                  <a:pt x="1699" y="81"/>
                </a:cubicBezTo>
                <a:cubicBezTo>
                  <a:pt x="1698" y="81"/>
                  <a:pt x="1699" y="81"/>
                  <a:pt x="1698" y="81"/>
                </a:cubicBezTo>
                <a:cubicBezTo>
                  <a:pt x="1698" y="81"/>
                  <a:pt x="1698" y="81"/>
                  <a:pt x="1698" y="81"/>
                </a:cubicBezTo>
                <a:cubicBezTo>
                  <a:pt x="1698" y="82"/>
                  <a:pt x="1698" y="82"/>
                  <a:pt x="1698" y="82"/>
                </a:cubicBezTo>
                <a:cubicBezTo>
                  <a:pt x="1698" y="82"/>
                  <a:pt x="1698" y="82"/>
                  <a:pt x="1698" y="82"/>
                </a:cubicBezTo>
                <a:cubicBezTo>
                  <a:pt x="1698" y="82"/>
                  <a:pt x="1698" y="83"/>
                  <a:pt x="1698" y="83"/>
                </a:cubicBezTo>
                <a:cubicBezTo>
                  <a:pt x="1698" y="83"/>
                  <a:pt x="1698" y="83"/>
                  <a:pt x="1698" y="83"/>
                </a:cubicBezTo>
                <a:cubicBezTo>
                  <a:pt x="1697" y="83"/>
                  <a:pt x="1697" y="84"/>
                  <a:pt x="1697" y="84"/>
                </a:cubicBezTo>
                <a:cubicBezTo>
                  <a:pt x="1697" y="84"/>
                  <a:pt x="1697" y="84"/>
                  <a:pt x="1697" y="84"/>
                </a:cubicBezTo>
                <a:cubicBezTo>
                  <a:pt x="1697" y="84"/>
                  <a:pt x="1697" y="84"/>
                  <a:pt x="1697" y="85"/>
                </a:cubicBezTo>
                <a:cubicBezTo>
                  <a:pt x="1697" y="85"/>
                  <a:pt x="1697" y="85"/>
                  <a:pt x="1697" y="85"/>
                </a:cubicBezTo>
                <a:cubicBezTo>
                  <a:pt x="1697" y="85"/>
                  <a:pt x="1697" y="85"/>
                  <a:pt x="1697" y="86"/>
                </a:cubicBezTo>
                <a:cubicBezTo>
                  <a:pt x="1697" y="86"/>
                  <a:pt x="1697" y="86"/>
                  <a:pt x="1697" y="86"/>
                </a:cubicBezTo>
                <a:cubicBezTo>
                  <a:pt x="1696" y="86"/>
                  <a:pt x="1697" y="87"/>
                  <a:pt x="1696" y="87"/>
                </a:cubicBezTo>
                <a:cubicBezTo>
                  <a:pt x="1696" y="87"/>
                  <a:pt x="1696" y="87"/>
                  <a:pt x="1696" y="87"/>
                </a:cubicBezTo>
                <a:cubicBezTo>
                  <a:pt x="1696" y="88"/>
                  <a:pt x="1696" y="88"/>
                  <a:pt x="1696" y="88"/>
                </a:cubicBezTo>
                <a:cubicBezTo>
                  <a:pt x="1696" y="88"/>
                  <a:pt x="1696" y="89"/>
                  <a:pt x="1696" y="89"/>
                </a:cubicBezTo>
                <a:cubicBezTo>
                  <a:pt x="1695" y="89"/>
                  <a:pt x="1696" y="90"/>
                  <a:pt x="1696" y="90"/>
                </a:cubicBezTo>
                <a:cubicBezTo>
                  <a:pt x="1696" y="91"/>
                  <a:pt x="1696" y="91"/>
                  <a:pt x="1696" y="91"/>
                </a:cubicBezTo>
                <a:cubicBezTo>
                  <a:pt x="1695" y="92"/>
                  <a:pt x="1696" y="93"/>
                  <a:pt x="1695" y="94"/>
                </a:cubicBezTo>
                <a:cubicBezTo>
                  <a:pt x="1695" y="96"/>
                  <a:pt x="1695" y="99"/>
                  <a:pt x="1695" y="101"/>
                </a:cubicBezTo>
                <a:cubicBezTo>
                  <a:pt x="1696" y="102"/>
                  <a:pt x="1696" y="102"/>
                  <a:pt x="1697" y="102"/>
                </a:cubicBezTo>
                <a:cubicBezTo>
                  <a:pt x="1715" y="102"/>
                  <a:pt x="1733" y="102"/>
                  <a:pt x="1752" y="102"/>
                </a:cubicBezTo>
                <a:cubicBezTo>
                  <a:pt x="1752" y="102"/>
                  <a:pt x="1753" y="102"/>
                  <a:pt x="1753" y="101"/>
                </a:cubicBezTo>
                <a:cubicBezTo>
                  <a:pt x="1753" y="101"/>
                  <a:pt x="1753" y="101"/>
                  <a:pt x="1753" y="101"/>
                </a:cubicBezTo>
                <a:cubicBezTo>
                  <a:pt x="1754" y="98"/>
                  <a:pt x="1754" y="95"/>
                  <a:pt x="1753" y="92"/>
                </a:cubicBezTo>
                <a:cubicBezTo>
                  <a:pt x="1753" y="92"/>
                  <a:pt x="1753" y="92"/>
                  <a:pt x="1753" y="92"/>
                </a:cubicBezTo>
                <a:cubicBezTo>
                  <a:pt x="1753" y="91"/>
                  <a:pt x="1752" y="92"/>
                  <a:pt x="1751" y="92"/>
                </a:cubicBezTo>
                <a:cubicBezTo>
                  <a:pt x="1737" y="92"/>
                  <a:pt x="1723" y="92"/>
                  <a:pt x="1709" y="92"/>
                </a:cubicBezTo>
                <a:cubicBezTo>
                  <a:pt x="1708" y="92"/>
                  <a:pt x="1707" y="92"/>
                  <a:pt x="1707" y="91"/>
                </a:cubicBezTo>
                <a:cubicBezTo>
                  <a:pt x="1706" y="91"/>
                  <a:pt x="1707" y="90"/>
                  <a:pt x="1707" y="90"/>
                </a:cubicBezTo>
                <a:cubicBezTo>
                  <a:pt x="1707" y="89"/>
                  <a:pt x="1707" y="88"/>
                  <a:pt x="1707" y="88"/>
                </a:cubicBezTo>
                <a:cubicBezTo>
                  <a:pt x="1707" y="87"/>
                  <a:pt x="1707" y="87"/>
                  <a:pt x="1707" y="87"/>
                </a:cubicBezTo>
                <a:cubicBezTo>
                  <a:pt x="1707" y="87"/>
                  <a:pt x="1707" y="86"/>
                  <a:pt x="1707" y="86"/>
                </a:cubicBezTo>
                <a:cubicBezTo>
                  <a:pt x="1707" y="86"/>
                  <a:pt x="1707" y="86"/>
                  <a:pt x="1707" y="86"/>
                </a:cubicBezTo>
                <a:cubicBezTo>
                  <a:pt x="1708" y="86"/>
                  <a:pt x="1708" y="85"/>
                  <a:pt x="1708" y="85"/>
                </a:cubicBezTo>
                <a:cubicBezTo>
                  <a:pt x="1708" y="85"/>
                  <a:pt x="1708" y="85"/>
                  <a:pt x="1708" y="85"/>
                </a:cubicBezTo>
                <a:cubicBezTo>
                  <a:pt x="1708" y="85"/>
                  <a:pt x="1708" y="85"/>
                  <a:pt x="1708" y="85"/>
                </a:cubicBezTo>
                <a:cubicBezTo>
                  <a:pt x="1708" y="85"/>
                  <a:pt x="1708" y="84"/>
                  <a:pt x="1708" y="84"/>
                </a:cubicBezTo>
                <a:cubicBezTo>
                  <a:pt x="1708" y="84"/>
                  <a:pt x="1708" y="84"/>
                  <a:pt x="1708" y="84"/>
                </a:cubicBezTo>
                <a:cubicBezTo>
                  <a:pt x="1708" y="84"/>
                  <a:pt x="1708" y="84"/>
                  <a:pt x="1708" y="83"/>
                </a:cubicBezTo>
                <a:cubicBezTo>
                  <a:pt x="1708" y="83"/>
                  <a:pt x="1708" y="83"/>
                  <a:pt x="1708" y="83"/>
                </a:cubicBezTo>
                <a:cubicBezTo>
                  <a:pt x="1709" y="83"/>
                  <a:pt x="1709" y="83"/>
                  <a:pt x="1709" y="83"/>
                </a:cubicBezTo>
                <a:cubicBezTo>
                  <a:pt x="1709" y="83"/>
                  <a:pt x="1709" y="83"/>
                  <a:pt x="1709" y="83"/>
                </a:cubicBezTo>
                <a:cubicBezTo>
                  <a:pt x="1709" y="83"/>
                  <a:pt x="1709" y="82"/>
                  <a:pt x="1709" y="82"/>
                </a:cubicBezTo>
                <a:cubicBezTo>
                  <a:pt x="1709" y="82"/>
                  <a:pt x="1709" y="82"/>
                  <a:pt x="1709" y="82"/>
                </a:cubicBezTo>
                <a:cubicBezTo>
                  <a:pt x="1709" y="82"/>
                  <a:pt x="1709" y="82"/>
                  <a:pt x="1709" y="82"/>
                </a:cubicBezTo>
                <a:cubicBezTo>
                  <a:pt x="1709" y="82"/>
                  <a:pt x="1709" y="82"/>
                  <a:pt x="1709" y="82"/>
                </a:cubicBezTo>
                <a:cubicBezTo>
                  <a:pt x="1710" y="82"/>
                  <a:pt x="1710" y="81"/>
                  <a:pt x="1710" y="81"/>
                </a:cubicBezTo>
                <a:cubicBezTo>
                  <a:pt x="1710" y="81"/>
                  <a:pt x="1710" y="81"/>
                  <a:pt x="1710" y="81"/>
                </a:cubicBezTo>
                <a:cubicBezTo>
                  <a:pt x="1710" y="81"/>
                  <a:pt x="1710" y="81"/>
                  <a:pt x="1710" y="81"/>
                </a:cubicBezTo>
                <a:cubicBezTo>
                  <a:pt x="1710" y="81"/>
                  <a:pt x="1710" y="81"/>
                  <a:pt x="1710" y="81"/>
                </a:cubicBezTo>
                <a:cubicBezTo>
                  <a:pt x="1710" y="81"/>
                  <a:pt x="1710" y="80"/>
                  <a:pt x="1710" y="80"/>
                </a:cubicBezTo>
                <a:cubicBezTo>
                  <a:pt x="1710" y="80"/>
                  <a:pt x="1710" y="80"/>
                  <a:pt x="1710" y="80"/>
                </a:cubicBezTo>
                <a:cubicBezTo>
                  <a:pt x="1711" y="80"/>
                  <a:pt x="1711" y="80"/>
                  <a:pt x="1711" y="79"/>
                </a:cubicBezTo>
                <a:cubicBezTo>
                  <a:pt x="1711" y="79"/>
                  <a:pt x="1711" y="79"/>
                  <a:pt x="1711" y="79"/>
                </a:cubicBezTo>
                <a:cubicBezTo>
                  <a:pt x="1711" y="79"/>
                  <a:pt x="1711" y="79"/>
                  <a:pt x="1712" y="79"/>
                </a:cubicBezTo>
                <a:cubicBezTo>
                  <a:pt x="1712" y="79"/>
                  <a:pt x="1712" y="79"/>
                  <a:pt x="1712" y="79"/>
                </a:cubicBezTo>
                <a:cubicBezTo>
                  <a:pt x="1712" y="79"/>
                  <a:pt x="1712" y="79"/>
                  <a:pt x="1712" y="79"/>
                </a:cubicBezTo>
                <a:cubicBezTo>
                  <a:pt x="1712" y="79"/>
                  <a:pt x="1712" y="79"/>
                  <a:pt x="1712" y="79"/>
                </a:cubicBezTo>
                <a:cubicBezTo>
                  <a:pt x="1712" y="78"/>
                  <a:pt x="1712" y="78"/>
                  <a:pt x="1712" y="78"/>
                </a:cubicBezTo>
                <a:cubicBezTo>
                  <a:pt x="1712" y="78"/>
                  <a:pt x="1712" y="78"/>
                  <a:pt x="1712" y="78"/>
                </a:cubicBezTo>
                <a:cubicBezTo>
                  <a:pt x="1712" y="78"/>
                  <a:pt x="1712" y="78"/>
                  <a:pt x="1713" y="78"/>
                </a:cubicBezTo>
                <a:cubicBezTo>
                  <a:pt x="1713" y="78"/>
                  <a:pt x="1713" y="78"/>
                  <a:pt x="1713" y="78"/>
                </a:cubicBezTo>
                <a:cubicBezTo>
                  <a:pt x="1713" y="78"/>
                  <a:pt x="1713" y="78"/>
                  <a:pt x="1713" y="77"/>
                </a:cubicBezTo>
                <a:cubicBezTo>
                  <a:pt x="1713" y="77"/>
                  <a:pt x="1713" y="77"/>
                  <a:pt x="1713" y="77"/>
                </a:cubicBezTo>
                <a:cubicBezTo>
                  <a:pt x="1713" y="77"/>
                  <a:pt x="1713" y="77"/>
                  <a:pt x="1713" y="77"/>
                </a:cubicBezTo>
                <a:cubicBezTo>
                  <a:pt x="1713" y="77"/>
                  <a:pt x="1713" y="77"/>
                  <a:pt x="1713" y="77"/>
                </a:cubicBezTo>
                <a:cubicBezTo>
                  <a:pt x="1713" y="77"/>
                  <a:pt x="1714" y="77"/>
                  <a:pt x="1714" y="77"/>
                </a:cubicBezTo>
                <a:cubicBezTo>
                  <a:pt x="1714" y="77"/>
                  <a:pt x="1714" y="77"/>
                  <a:pt x="1714" y="77"/>
                </a:cubicBezTo>
                <a:cubicBezTo>
                  <a:pt x="1714" y="77"/>
                  <a:pt x="1714" y="77"/>
                  <a:pt x="1714" y="76"/>
                </a:cubicBezTo>
                <a:cubicBezTo>
                  <a:pt x="1714" y="76"/>
                  <a:pt x="1714" y="76"/>
                  <a:pt x="1714" y="76"/>
                </a:cubicBezTo>
                <a:cubicBezTo>
                  <a:pt x="1714" y="76"/>
                  <a:pt x="1714" y="76"/>
                  <a:pt x="1714" y="76"/>
                </a:cubicBezTo>
                <a:cubicBezTo>
                  <a:pt x="1714" y="76"/>
                  <a:pt x="1714" y="76"/>
                  <a:pt x="1714" y="76"/>
                </a:cubicBezTo>
                <a:cubicBezTo>
                  <a:pt x="1715" y="76"/>
                  <a:pt x="1715" y="75"/>
                  <a:pt x="1716" y="75"/>
                </a:cubicBezTo>
                <a:cubicBezTo>
                  <a:pt x="1716" y="75"/>
                  <a:pt x="1716" y="75"/>
                  <a:pt x="1716" y="75"/>
                </a:cubicBezTo>
                <a:cubicBezTo>
                  <a:pt x="1716" y="75"/>
                  <a:pt x="1716" y="75"/>
                  <a:pt x="1716" y="75"/>
                </a:cubicBezTo>
                <a:cubicBezTo>
                  <a:pt x="1716" y="75"/>
                  <a:pt x="1716" y="75"/>
                  <a:pt x="1716" y="75"/>
                </a:cubicBezTo>
                <a:cubicBezTo>
                  <a:pt x="1716" y="75"/>
                  <a:pt x="1716" y="74"/>
                  <a:pt x="1716" y="74"/>
                </a:cubicBezTo>
                <a:cubicBezTo>
                  <a:pt x="1716" y="74"/>
                  <a:pt x="1716" y="74"/>
                  <a:pt x="1716" y="74"/>
                </a:cubicBezTo>
                <a:cubicBezTo>
                  <a:pt x="1717" y="74"/>
                  <a:pt x="1717" y="74"/>
                  <a:pt x="1717" y="74"/>
                </a:cubicBezTo>
                <a:cubicBezTo>
                  <a:pt x="1717" y="74"/>
                  <a:pt x="1717" y="74"/>
                  <a:pt x="1717" y="74"/>
                </a:cubicBezTo>
                <a:cubicBezTo>
                  <a:pt x="1717" y="74"/>
                  <a:pt x="1717" y="74"/>
                  <a:pt x="1717" y="74"/>
                </a:cubicBezTo>
                <a:cubicBezTo>
                  <a:pt x="1717" y="74"/>
                  <a:pt x="1717" y="74"/>
                  <a:pt x="1717" y="74"/>
                </a:cubicBezTo>
                <a:cubicBezTo>
                  <a:pt x="1718" y="74"/>
                  <a:pt x="1718" y="73"/>
                  <a:pt x="1718" y="73"/>
                </a:cubicBezTo>
                <a:cubicBezTo>
                  <a:pt x="1718" y="73"/>
                  <a:pt x="1718" y="73"/>
                  <a:pt x="1718" y="73"/>
                </a:cubicBezTo>
                <a:cubicBezTo>
                  <a:pt x="1718" y="73"/>
                  <a:pt x="1718" y="73"/>
                  <a:pt x="1718" y="73"/>
                </a:cubicBezTo>
                <a:cubicBezTo>
                  <a:pt x="1718" y="73"/>
                  <a:pt x="1718" y="73"/>
                  <a:pt x="1718" y="73"/>
                </a:cubicBezTo>
                <a:cubicBezTo>
                  <a:pt x="1718" y="73"/>
                  <a:pt x="1719" y="73"/>
                  <a:pt x="1719" y="72"/>
                </a:cubicBezTo>
                <a:cubicBezTo>
                  <a:pt x="1719" y="72"/>
                  <a:pt x="1719" y="72"/>
                  <a:pt x="1719" y="72"/>
                </a:cubicBezTo>
                <a:cubicBezTo>
                  <a:pt x="1719" y="72"/>
                  <a:pt x="1719" y="72"/>
                  <a:pt x="1720" y="72"/>
                </a:cubicBezTo>
                <a:cubicBezTo>
                  <a:pt x="1720" y="72"/>
                  <a:pt x="1720" y="72"/>
                  <a:pt x="1720" y="72"/>
                </a:cubicBezTo>
                <a:cubicBezTo>
                  <a:pt x="1720" y="72"/>
                  <a:pt x="1720" y="72"/>
                  <a:pt x="1720" y="72"/>
                </a:cubicBezTo>
                <a:cubicBezTo>
                  <a:pt x="1720" y="72"/>
                  <a:pt x="1720" y="72"/>
                  <a:pt x="1720" y="72"/>
                </a:cubicBezTo>
                <a:cubicBezTo>
                  <a:pt x="1720" y="71"/>
                  <a:pt x="1720" y="71"/>
                  <a:pt x="1721" y="71"/>
                </a:cubicBezTo>
                <a:cubicBezTo>
                  <a:pt x="1720" y="71"/>
                  <a:pt x="1720" y="71"/>
                  <a:pt x="1720" y="71"/>
                </a:cubicBezTo>
                <a:cubicBezTo>
                  <a:pt x="1721" y="71"/>
                  <a:pt x="1721" y="71"/>
                  <a:pt x="1721" y="71"/>
                </a:cubicBezTo>
                <a:cubicBezTo>
                  <a:pt x="1721" y="71"/>
                  <a:pt x="1721" y="71"/>
                  <a:pt x="1721" y="71"/>
                </a:cubicBezTo>
                <a:cubicBezTo>
                  <a:pt x="1721" y="71"/>
                  <a:pt x="1721" y="71"/>
                  <a:pt x="1721" y="71"/>
                </a:cubicBezTo>
                <a:cubicBezTo>
                  <a:pt x="1721" y="71"/>
                  <a:pt x="1721" y="71"/>
                  <a:pt x="1721" y="71"/>
                </a:cubicBezTo>
                <a:cubicBezTo>
                  <a:pt x="1721" y="70"/>
                  <a:pt x="1722" y="70"/>
                  <a:pt x="1722" y="70"/>
                </a:cubicBezTo>
                <a:cubicBezTo>
                  <a:pt x="1722" y="70"/>
                  <a:pt x="1722" y="70"/>
                  <a:pt x="1722" y="70"/>
                </a:cubicBezTo>
                <a:cubicBezTo>
                  <a:pt x="1722" y="70"/>
                  <a:pt x="1722" y="70"/>
                  <a:pt x="1722" y="70"/>
                </a:cubicBezTo>
                <a:cubicBezTo>
                  <a:pt x="1722" y="70"/>
                  <a:pt x="1722" y="70"/>
                  <a:pt x="1722" y="70"/>
                </a:cubicBezTo>
                <a:cubicBezTo>
                  <a:pt x="1722" y="70"/>
                  <a:pt x="1723" y="70"/>
                  <a:pt x="1723" y="70"/>
                </a:cubicBezTo>
                <a:cubicBezTo>
                  <a:pt x="1723" y="70"/>
                  <a:pt x="1723" y="70"/>
                  <a:pt x="1723" y="70"/>
                </a:cubicBezTo>
                <a:cubicBezTo>
                  <a:pt x="1723" y="69"/>
                  <a:pt x="1723" y="69"/>
                  <a:pt x="1723" y="69"/>
                </a:cubicBezTo>
                <a:cubicBezTo>
                  <a:pt x="1723" y="69"/>
                  <a:pt x="1723" y="69"/>
                  <a:pt x="1723" y="69"/>
                </a:cubicBezTo>
                <a:cubicBezTo>
                  <a:pt x="1723" y="69"/>
                  <a:pt x="1724" y="69"/>
                  <a:pt x="1724" y="69"/>
                </a:cubicBezTo>
                <a:cubicBezTo>
                  <a:pt x="1724" y="69"/>
                  <a:pt x="1724" y="69"/>
                  <a:pt x="1724" y="69"/>
                </a:cubicBezTo>
                <a:cubicBezTo>
                  <a:pt x="1724" y="69"/>
                  <a:pt x="1724" y="69"/>
                  <a:pt x="1724" y="68"/>
                </a:cubicBezTo>
                <a:cubicBezTo>
                  <a:pt x="1724" y="68"/>
                  <a:pt x="1724" y="68"/>
                  <a:pt x="1724" y="68"/>
                </a:cubicBezTo>
                <a:cubicBezTo>
                  <a:pt x="1724" y="68"/>
                  <a:pt x="1725" y="68"/>
                  <a:pt x="1725" y="68"/>
                </a:cubicBezTo>
                <a:cubicBezTo>
                  <a:pt x="1725" y="68"/>
                  <a:pt x="1725" y="68"/>
                  <a:pt x="1725" y="68"/>
                </a:cubicBezTo>
                <a:cubicBezTo>
                  <a:pt x="1725" y="68"/>
                  <a:pt x="1725" y="68"/>
                  <a:pt x="1725" y="68"/>
                </a:cubicBezTo>
                <a:cubicBezTo>
                  <a:pt x="1725" y="68"/>
                  <a:pt x="1725" y="68"/>
                  <a:pt x="1725" y="68"/>
                </a:cubicBezTo>
                <a:cubicBezTo>
                  <a:pt x="1725" y="68"/>
                  <a:pt x="1726" y="68"/>
                  <a:pt x="1726" y="67"/>
                </a:cubicBezTo>
                <a:cubicBezTo>
                  <a:pt x="1726" y="67"/>
                  <a:pt x="1726" y="67"/>
                  <a:pt x="1726" y="67"/>
                </a:cubicBezTo>
                <a:cubicBezTo>
                  <a:pt x="1726" y="67"/>
                  <a:pt x="1726" y="67"/>
                  <a:pt x="1726" y="67"/>
                </a:cubicBezTo>
                <a:cubicBezTo>
                  <a:pt x="1726" y="67"/>
                  <a:pt x="1726" y="67"/>
                  <a:pt x="1726" y="67"/>
                </a:cubicBezTo>
                <a:cubicBezTo>
                  <a:pt x="1726" y="67"/>
                  <a:pt x="1726" y="67"/>
                  <a:pt x="1727" y="67"/>
                </a:cubicBezTo>
                <a:cubicBezTo>
                  <a:pt x="1727" y="67"/>
                  <a:pt x="1727" y="67"/>
                  <a:pt x="1727" y="67"/>
                </a:cubicBezTo>
                <a:cubicBezTo>
                  <a:pt x="1727" y="66"/>
                  <a:pt x="1727" y="67"/>
                  <a:pt x="1727" y="66"/>
                </a:cubicBezTo>
                <a:cubicBezTo>
                  <a:pt x="1727" y="66"/>
                  <a:pt x="1727" y="66"/>
                  <a:pt x="1727" y="66"/>
                </a:cubicBezTo>
                <a:cubicBezTo>
                  <a:pt x="1727" y="66"/>
                  <a:pt x="1727" y="66"/>
                  <a:pt x="1728" y="66"/>
                </a:cubicBezTo>
                <a:cubicBezTo>
                  <a:pt x="1728" y="66"/>
                  <a:pt x="1728" y="66"/>
                  <a:pt x="1728" y="66"/>
                </a:cubicBezTo>
                <a:cubicBezTo>
                  <a:pt x="1728" y="66"/>
                  <a:pt x="1728" y="66"/>
                  <a:pt x="1729" y="65"/>
                </a:cubicBezTo>
                <a:cubicBezTo>
                  <a:pt x="1729" y="65"/>
                  <a:pt x="1729" y="65"/>
                  <a:pt x="1729" y="65"/>
                </a:cubicBezTo>
                <a:cubicBezTo>
                  <a:pt x="1729" y="65"/>
                  <a:pt x="1729" y="65"/>
                  <a:pt x="1729" y="65"/>
                </a:cubicBezTo>
                <a:cubicBezTo>
                  <a:pt x="1729" y="65"/>
                  <a:pt x="1729" y="65"/>
                  <a:pt x="1729" y="65"/>
                </a:cubicBezTo>
                <a:cubicBezTo>
                  <a:pt x="1729" y="65"/>
                  <a:pt x="1729" y="65"/>
                  <a:pt x="1730" y="65"/>
                </a:cubicBezTo>
                <a:cubicBezTo>
                  <a:pt x="1730" y="65"/>
                  <a:pt x="1730" y="65"/>
                  <a:pt x="1730" y="65"/>
                </a:cubicBezTo>
                <a:cubicBezTo>
                  <a:pt x="1730" y="65"/>
                  <a:pt x="1730" y="64"/>
                  <a:pt x="1730" y="64"/>
                </a:cubicBezTo>
                <a:cubicBezTo>
                  <a:pt x="1730" y="64"/>
                  <a:pt x="1730" y="64"/>
                  <a:pt x="1730" y="64"/>
                </a:cubicBezTo>
                <a:cubicBezTo>
                  <a:pt x="1730" y="64"/>
                  <a:pt x="1730" y="64"/>
                  <a:pt x="1730" y="64"/>
                </a:cubicBezTo>
                <a:cubicBezTo>
                  <a:pt x="1730" y="64"/>
                  <a:pt x="1730" y="64"/>
                  <a:pt x="1730" y="64"/>
                </a:cubicBezTo>
                <a:cubicBezTo>
                  <a:pt x="1731" y="64"/>
                  <a:pt x="1731" y="64"/>
                  <a:pt x="1731" y="63"/>
                </a:cubicBezTo>
                <a:cubicBezTo>
                  <a:pt x="1731" y="64"/>
                  <a:pt x="1731" y="64"/>
                  <a:pt x="1731" y="64"/>
                </a:cubicBezTo>
                <a:cubicBezTo>
                  <a:pt x="1731" y="63"/>
                  <a:pt x="1731" y="63"/>
                  <a:pt x="1731" y="63"/>
                </a:cubicBezTo>
                <a:cubicBezTo>
                  <a:pt x="1731" y="63"/>
                  <a:pt x="1731" y="63"/>
                  <a:pt x="1731" y="63"/>
                </a:cubicBezTo>
                <a:cubicBezTo>
                  <a:pt x="1731" y="63"/>
                  <a:pt x="1732" y="63"/>
                  <a:pt x="1732" y="63"/>
                </a:cubicBezTo>
                <a:cubicBezTo>
                  <a:pt x="1732" y="63"/>
                  <a:pt x="1732" y="63"/>
                  <a:pt x="1732" y="63"/>
                </a:cubicBezTo>
                <a:cubicBezTo>
                  <a:pt x="1732" y="63"/>
                  <a:pt x="1732" y="63"/>
                  <a:pt x="1732" y="62"/>
                </a:cubicBezTo>
                <a:cubicBezTo>
                  <a:pt x="1732" y="62"/>
                  <a:pt x="1732" y="62"/>
                  <a:pt x="1732" y="62"/>
                </a:cubicBezTo>
                <a:cubicBezTo>
                  <a:pt x="1733" y="62"/>
                  <a:pt x="1733" y="62"/>
                  <a:pt x="1733" y="62"/>
                </a:cubicBezTo>
                <a:cubicBezTo>
                  <a:pt x="1733" y="62"/>
                  <a:pt x="1733" y="62"/>
                  <a:pt x="1733" y="62"/>
                </a:cubicBezTo>
                <a:cubicBezTo>
                  <a:pt x="1733" y="62"/>
                  <a:pt x="1733" y="62"/>
                  <a:pt x="1733" y="62"/>
                </a:cubicBezTo>
                <a:cubicBezTo>
                  <a:pt x="1733" y="62"/>
                  <a:pt x="1733" y="62"/>
                  <a:pt x="1733" y="62"/>
                </a:cubicBezTo>
                <a:cubicBezTo>
                  <a:pt x="1733" y="62"/>
                  <a:pt x="1734" y="61"/>
                  <a:pt x="1734" y="61"/>
                </a:cubicBezTo>
                <a:cubicBezTo>
                  <a:pt x="1734" y="61"/>
                  <a:pt x="1734" y="61"/>
                  <a:pt x="1734" y="61"/>
                </a:cubicBezTo>
                <a:cubicBezTo>
                  <a:pt x="1734" y="61"/>
                  <a:pt x="1734" y="61"/>
                  <a:pt x="1734" y="61"/>
                </a:cubicBezTo>
                <a:cubicBezTo>
                  <a:pt x="1734" y="61"/>
                  <a:pt x="1734" y="61"/>
                  <a:pt x="1734" y="61"/>
                </a:cubicBezTo>
                <a:cubicBezTo>
                  <a:pt x="1735" y="61"/>
                  <a:pt x="1735" y="61"/>
                  <a:pt x="1735" y="60"/>
                </a:cubicBezTo>
                <a:cubicBezTo>
                  <a:pt x="1735" y="60"/>
                  <a:pt x="1735" y="60"/>
                  <a:pt x="1735" y="60"/>
                </a:cubicBezTo>
                <a:cubicBezTo>
                  <a:pt x="1735" y="60"/>
                  <a:pt x="1735" y="60"/>
                  <a:pt x="1735" y="60"/>
                </a:cubicBezTo>
                <a:cubicBezTo>
                  <a:pt x="1735" y="60"/>
                  <a:pt x="1735" y="60"/>
                  <a:pt x="1735" y="60"/>
                </a:cubicBezTo>
                <a:cubicBezTo>
                  <a:pt x="1735" y="60"/>
                  <a:pt x="1735" y="60"/>
                  <a:pt x="1736" y="60"/>
                </a:cubicBezTo>
                <a:cubicBezTo>
                  <a:pt x="1736" y="60"/>
                  <a:pt x="1736" y="60"/>
                  <a:pt x="1736" y="60"/>
                </a:cubicBezTo>
                <a:cubicBezTo>
                  <a:pt x="1736" y="59"/>
                  <a:pt x="1736" y="59"/>
                  <a:pt x="1737" y="59"/>
                </a:cubicBezTo>
                <a:cubicBezTo>
                  <a:pt x="1736" y="59"/>
                  <a:pt x="1736" y="59"/>
                  <a:pt x="1736" y="59"/>
                </a:cubicBezTo>
                <a:cubicBezTo>
                  <a:pt x="1737" y="59"/>
                  <a:pt x="1737" y="59"/>
                  <a:pt x="1737" y="59"/>
                </a:cubicBezTo>
                <a:cubicBezTo>
                  <a:pt x="1737" y="59"/>
                  <a:pt x="1737" y="59"/>
                  <a:pt x="1737" y="59"/>
                </a:cubicBezTo>
                <a:cubicBezTo>
                  <a:pt x="1737" y="59"/>
                  <a:pt x="1737" y="58"/>
                  <a:pt x="1737" y="58"/>
                </a:cubicBezTo>
                <a:cubicBezTo>
                  <a:pt x="1737" y="58"/>
                  <a:pt x="1737" y="58"/>
                  <a:pt x="1737" y="58"/>
                </a:cubicBezTo>
                <a:cubicBezTo>
                  <a:pt x="1737" y="58"/>
                  <a:pt x="1738" y="58"/>
                  <a:pt x="1738" y="58"/>
                </a:cubicBezTo>
                <a:cubicBezTo>
                  <a:pt x="1738" y="58"/>
                  <a:pt x="1738" y="58"/>
                  <a:pt x="1738" y="58"/>
                </a:cubicBezTo>
                <a:cubicBezTo>
                  <a:pt x="1738" y="58"/>
                  <a:pt x="1738" y="58"/>
                  <a:pt x="1738" y="58"/>
                </a:cubicBezTo>
                <a:cubicBezTo>
                  <a:pt x="1738" y="58"/>
                  <a:pt x="1738" y="58"/>
                  <a:pt x="1738" y="58"/>
                </a:cubicBezTo>
                <a:cubicBezTo>
                  <a:pt x="1738" y="58"/>
                  <a:pt x="1738" y="57"/>
                  <a:pt x="1738" y="57"/>
                </a:cubicBezTo>
                <a:cubicBezTo>
                  <a:pt x="1738" y="57"/>
                  <a:pt x="1738" y="57"/>
                  <a:pt x="1738" y="57"/>
                </a:cubicBezTo>
                <a:cubicBezTo>
                  <a:pt x="1738" y="57"/>
                  <a:pt x="1739" y="57"/>
                  <a:pt x="1739" y="57"/>
                </a:cubicBezTo>
                <a:cubicBezTo>
                  <a:pt x="1739" y="57"/>
                  <a:pt x="1739" y="57"/>
                  <a:pt x="1739" y="57"/>
                </a:cubicBezTo>
                <a:cubicBezTo>
                  <a:pt x="1739" y="57"/>
                  <a:pt x="1739" y="57"/>
                  <a:pt x="1739" y="57"/>
                </a:cubicBezTo>
                <a:cubicBezTo>
                  <a:pt x="1739" y="57"/>
                  <a:pt x="1739" y="57"/>
                  <a:pt x="1739" y="57"/>
                </a:cubicBezTo>
                <a:cubicBezTo>
                  <a:pt x="1739" y="56"/>
                  <a:pt x="1739" y="56"/>
                  <a:pt x="1739" y="56"/>
                </a:cubicBezTo>
                <a:cubicBezTo>
                  <a:pt x="1739" y="56"/>
                  <a:pt x="1739" y="56"/>
                  <a:pt x="1739" y="56"/>
                </a:cubicBezTo>
                <a:cubicBezTo>
                  <a:pt x="1740" y="56"/>
                  <a:pt x="1740" y="56"/>
                  <a:pt x="1740" y="56"/>
                </a:cubicBezTo>
                <a:cubicBezTo>
                  <a:pt x="1740" y="56"/>
                  <a:pt x="1740" y="56"/>
                  <a:pt x="1740" y="56"/>
                </a:cubicBezTo>
                <a:cubicBezTo>
                  <a:pt x="1740" y="56"/>
                  <a:pt x="1740" y="56"/>
                  <a:pt x="1740" y="56"/>
                </a:cubicBezTo>
                <a:cubicBezTo>
                  <a:pt x="1740" y="56"/>
                  <a:pt x="1740" y="56"/>
                  <a:pt x="1740" y="56"/>
                </a:cubicBezTo>
                <a:cubicBezTo>
                  <a:pt x="1740" y="55"/>
                  <a:pt x="1740" y="55"/>
                  <a:pt x="1740" y="55"/>
                </a:cubicBezTo>
                <a:cubicBezTo>
                  <a:pt x="1740" y="55"/>
                  <a:pt x="1740" y="55"/>
                  <a:pt x="1740" y="55"/>
                </a:cubicBezTo>
                <a:cubicBezTo>
                  <a:pt x="1741" y="55"/>
                  <a:pt x="1741" y="55"/>
                  <a:pt x="1741" y="55"/>
                </a:cubicBezTo>
                <a:cubicBezTo>
                  <a:pt x="1741" y="55"/>
                  <a:pt x="1741" y="55"/>
                  <a:pt x="1741" y="55"/>
                </a:cubicBezTo>
                <a:cubicBezTo>
                  <a:pt x="1741" y="55"/>
                  <a:pt x="1741" y="55"/>
                  <a:pt x="1741" y="54"/>
                </a:cubicBezTo>
                <a:cubicBezTo>
                  <a:pt x="1741" y="54"/>
                  <a:pt x="1741" y="54"/>
                  <a:pt x="1741" y="54"/>
                </a:cubicBezTo>
                <a:cubicBezTo>
                  <a:pt x="1741" y="54"/>
                  <a:pt x="1741" y="54"/>
                  <a:pt x="1741" y="54"/>
                </a:cubicBezTo>
                <a:cubicBezTo>
                  <a:pt x="1741" y="54"/>
                  <a:pt x="1741" y="54"/>
                  <a:pt x="1741" y="54"/>
                </a:cubicBezTo>
                <a:cubicBezTo>
                  <a:pt x="1742" y="54"/>
                  <a:pt x="1742" y="53"/>
                  <a:pt x="1742" y="53"/>
                </a:cubicBezTo>
                <a:cubicBezTo>
                  <a:pt x="1742" y="53"/>
                  <a:pt x="1742" y="53"/>
                  <a:pt x="1742" y="53"/>
                </a:cubicBezTo>
                <a:cubicBezTo>
                  <a:pt x="1742" y="53"/>
                  <a:pt x="1742" y="53"/>
                  <a:pt x="1743" y="53"/>
                </a:cubicBezTo>
                <a:cubicBezTo>
                  <a:pt x="1742" y="53"/>
                  <a:pt x="1742" y="53"/>
                  <a:pt x="1742" y="53"/>
                </a:cubicBezTo>
                <a:cubicBezTo>
                  <a:pt x="1743" y="53"/>
                  <a:pt x="1743" y="53"/>
                  <a:pt x="1743" y="52"/>
                </a:cubicBezTo>
                <a:cubicBezTo>
                  <a:pt x="1743" y="52"/>
                  <a:pt x="1743" y="52"/>
                  <a:pt x="1743" y="52"/>
                </a:cubicBezTo>
                <a:cubicBezTo>
                  <a:pt x="1743" y="52"/>
                  <a:pt x="1743" y="52"/>
                  <a:pt x="1743" y="52"/>
                </a:cubicBezTo>
                <a:cubicBezTo>
                  <a:pt x="1743" y="52"/>
                  <a:pt x="1743" y="52"/>
                  <a:pt x="1743" y="52"/>
                </a:cubicBezTo>
                <a:cubicBezTo>
                  <a:pt x="1743" y="52"/>
                  <a:pt x="1743" y="52"/>
                  <a:pt x="1744" y="51"/>
                </a:cubicBezTo>
                <a:cubicBezTo>
                  <a:pt x="1744" y="51"/>
                  <a:pt x="1744" y="51"/>
                  <a:pt x="1744" y="51"/>
                </a:cubicBezTo>
                <a:cubicBezTo>
                  <a:pt x="1744" y="51"/>
                  <a:pt x="1744" y="51"/>
                  <a:pt x="1744" y="51"/>
                </a:cubicBezTo>
                <a:cubicBezTo>
                  <a:pt x="1744" y="51"/>
                  <a:pt x="1744" y="51"/>
                  <a:pt x="1744" y="51"/>
                </a:cubicBezTo>
                <a:cubicBezTo>
                  <a:pt x="1744" y="51"/>
                  <a:pt x="1744" y="51"/>
                  <a:pt x="1744" y="50"/>
                </a:cubicBezTo>
                <a:cubicBezTo>
                  <a:pt x="1744" y="50"/>
                  <a:pt x="1744" y="50"/>
                  <a:pt x="1744" y="50"/>
                </a:cubicBezTo>
                <a:cubicBezTo>
                  <a:pt x="1744" y="50"/>
                  <a:pt x="1745" y="50"/>
                  <a:pt x="1745" y="50"/>
                </a:cubicBezTo>
                <a:cubicBezTo>
                  <a:pt x="1745" y="50"/>
                  <a:pt x="1745" y="50"/>
                  <a:pt x="1745" y="50"/>
                </a:cubicBezTo>
                <a:cubicBezTo>
                  <a:pt x="1745" y="50"/>
                  <a:pt x="1745" y="49"/>
                  <a:pt x="1745" y="49"/>
                </a:cubicBezTo>
                <a:cubicBezTo>
                  <a:pt x="1745" y="49"/>
                  <a:pt x="1745" y="49"/>
                  <a:pt x="1745" y="49"/>
                </a:cubicBezTo>
                <a:cubicBezTo>
                  <a:pt x="1745" y="49"/>
                  <a:pt x="1745" y="49"/>
                  <a:pt x="1745" y="49"/>
                </a:cubicBezTo>
                <a:cubicBezTo>
                  <a:pt x="1745" y="49"/>
                  <a:pt x="1745" y="49"/>
                  <a:pt x="1745" y="49"/>
                </a:cubicBezTo>
                <a:cubicBezTo>
                  <a:pt x="1746" y="49"/>
                  <a:pt x="1745" y="48"/>
                  <a:pt x="1746" y="48"/>
                </a:cubicBezTo>
                <a:cubicBezTo>
                  <a:pt x="1746" y="48"/>
                  <a:pt x="1746" y="48"/>
                  <a:pt x="1746" y="48"/>
                </a:cubicBezTo>
                <a:cubicBezTo>
                  <a:pt x="1746" y="48"/>
                  <a:pt x="1746" y="48"/>
                  <a:pt x="1746" y="48"/>
                </a:cubicBezTo>
                <a:cubicBezTo>
                  <a:pt x="1746" y="48"/>
                  <a:pt x="1746" y="48"/>
                  <a:pt x="1746" y="48"/>
                </a:cubicBezTo>
                <a:cubicBezTo>
                  <a:pt x="1746" y="47"/>
                  <a:pt x="1746" y="47"/>
                  <a:pt x="1746" y="47"/>
                </a:cubicBezTo>
                <a:cubicBezTo>
                  <a:pt x="1746" y="47"/>
                  <a:pt x="1746" y="47"/>
                  <a:pt x="1746" y="47"/>
                </a:cubicBezTo>
                <a:cubicBezTo>
                  <a:pt x="1747" y="47"/>
                  <a:pt x="1746" y="46"/>
                  <a:pt x="1747" y="46"/>
                </a:cubicBezTo>
                <a:cubicBezTo>
                  <a:pt x="1747" y="46"/>
                  <a:pt x="1747" y="46"/>
                  <a:pt x="1747" y="46"/>
                </a:cubicBezTo>
                <a:cubicBezTo>
                  <a:pt x="1747" y="46"/>
                  <a:pt x="1747" y="46"/>
                  <a:pt x="1747" y="45"/>
                </a:cubicBezTo>
                <a:cubicBezTo>
                  <a:pt x="1747" y="45"/>
                  <a:pt x="1747" y="45"/>
                  <a:pt x="1747" y="45"/>
                </a:cubicBezTo>
                <a:cubicBezTo>
                  <a:pt x="1747" y="45"/>
                  <a:pt x="1747" y="45"/>
                  <a:pt x="1747" y="45"/>
                </a:cubicBezTo>
                <a:cubicBezTo>
                  <a:pt x="1747" y="45"/>
                  <a:pt x="1747" y="44"/>
                  <a:pt x="1747" y="44"/>
                </a:cubicBezTo>
                <a:cubicBezTo>
                  <a:pt x="1748" y="44"/>
                  <a:pt x="1748" y="44"/>
                  <a:pt x="1748" y="44"/>
                </a:cubicBezTo>
                <a:cubicBezTo>
                  <a:pt x="1748" y="44"/>
                  <a:pt x="1748" y="44"/>
                  <a:pt x="1748" y="44"/>
                </a:cubicBezTo>
                <a:cubicBezTo>
                  <a:pt x="1748" y="43"/>
                  <a:pt x="1748" y="43"/>
                  <a:pt x="1748" y="43"/>
                </a:cubicBezTo>
                <a:cubicBezTo>
                  <a:pt x="1748" y="43"/>
                  <a:pt x="1748" y="43"/>
                  <a:pt x="1748" y="43"/>
                </a:cubicBezTo>
                <a:cubicBezTo>
                  <a:pt x="1748" y="42"/>
                  <a:pt x="1748" y="42"/>
                  <a:pt x="1748" y="42"/>
                </a:cubicBezTo>
                <a:cubicBezTo>
                  <a:pt x="1748" y="42"/>
                  <a:pt x="1748" y="42"/>
                  <a:pt x="1748" y="42"/>
                </a:cubicBezTo>
                <a:cubicBezTo>
                  <a:pt x="1749" y="41"/>
                  <a:pt x="1749" y="41"/>
                  <a:pt x="1749" y="40"/>
                </a:cubicBezTo>
                <a:cubicBezTo>
                  <a:pt x="1749" y="40"/>
                  <a:pt x="1749" y="40"/>
                  <a:pt x="1749" y="40"/>
                </a:cubicBezTo>
                <a:cubicBezTo>
                  <a:pt x="1749" y="40"/>
                  <a:pt x="1749" y="40"/>
                  <a:pt x="1749" y="40"/>
                </a:cubicBezTo>
                <a:cubicBezTo>
                  <a:pt x="1749" y="40"/>
                  <a:pt x="1749" y="39"/>
                  <a:pt x="1749" y="39"/>
                </a:cubicBezTo>
                <a:cubicBezTo>
                  <a:pt x="1749" y="39"/>
                  <a:pt x="1749" y="39"/>
                  <a:pt x="1749" y="39"/>
                </a:cubicBezTo>
                <a:cubicBezTo>
                  <a:pt x="1749" y="38"/>
                  <a:pt x="1749" y="37"/>
                  <a:pt x="1749" y="37"/>
                </a:cubicBezTo>
                <a:close/>
                <a:moveTo>
                  <a:pt x="1386" y="37"/>
                </a:moveTo>
                <a:cubicBezTo>
                  <a:pt x="1386" y="37"/>
                  <a:pt x="1386" y="38"/>
                  <a:pt x="1386" y="38"/>
                </a:cubicBezTo>
                <a:cubicBezTo>
                  <a:pt x="1385" y="38"/>
                  <a:pt x="1386" y="39"/>
                  <a:pt x="1385" y="39"/>
                </a:cubicBezTo>
                <a:cubicBezTo>
                  <a:pt x="1385" y="39"/>
                  <a:pt x="1385" y="39"/>
                  <a:pt x="1385" y="39"/>
                </a:cubicBezTo>
                <a:cubicBezTo>
                  <a:pt x="1385" y="40"/>
                  <a:pt x="1385" y="40"/>
                  <a:pt x="1385" y="40"/>
                </a:cubicBezTo>
                <a:cubicBezTo>
                  <a:pt x="1385" y="40"/>
                  <a:pt x="1385" y="40"/>
                  <a:pt x="1385" y="40"/>
                </a:cubicBezTo>
                <a:cubicBezTo>
                  <a:pt x="1385" y="41"/>
                  <a:pt x="1385" y="41"/>
                  <a:pt x="1385" y="41"/>
                </a:cubicBezTo>
                <a:cubicBezTo>
                  <a:pt x="1385" y="41"/>
                  <a:pt x="1385" y="41"/>
                  <a:pt x="1385" y="41"/>
                </a:cubicBezTo>
                <a:cubicBezTo>
                  <a:pt x="1384" y="42"/>
                  <a:pt x="1385" y="42"/>
                  <a:pt x="1384" y="42"/>
                </a:cubicBezTo>
                <a:cubicBezTo>
                  <a:pt x="1384" y="42"/>
                  <a:pt x="1384" y="42"/>
                  <a:pt x="1384" y="42"/>
                </a:cubicBezTo>
                <a:cubicBezTo>
                  <a:pt x="1384" y="43"/>
                  <a:pt x="1384" y="43"/>
                  <a:pt x="1384" y="43"/>
                </a:cubicBezTo>
                <a:cubicBezTo>
                  <a:pt x="1384" y="43"/>
                  <a:pt x="1384" y="43"/>
                  <a:pt x="1384" y="43"/>
                </a:cubicBezTo>
                <a:cubicBezTo>
                  <a:pt x="1384" y="43"/>
                  <a:pt x="1384" y="44"/>
                  <a:pt x="1384" y="44"/>
                </a:cubicBezTo>
                <a:cubicBezTo>
                  <a:pt x="1384" y="44"/>
                  <a:pt x="1384" y="44"/>
                  <a:pt x="1384" y="44"/>
                </a:cubicBezTo>
                <a:cubicBezTo>
                  <a:pt x="1383" y="44"/>
                  <a:pt x="1383" y="44"/>
                  <a:pt x="1383" y="44"/>
                </a:cubicBezTo>
                <a:cubicBezTo>
                  <a:pt x="1383" y="44"/>
                  <a:pt x="1383" y="44"/>
                  <a:pt x="1383" y="44"/>
                </a:cubicBezTo>
                <a:cubicBezTo>
                  <a:pt x="1383" y="45"/>
                  <a:pt x="1383" y="45"/>
                  <a:pt x="1383" y="45"/>
                </a:cubicBezTo>
                <a:cubicBezTo>
                  <a:pt x="1383" y="45"/>
                  <a:pt x="1383" y="45"/>
                  <a:pt x="1383" y="45"/>
                </a:cubicBezTo>
                <a:cubicBezTo>
                  <a:pt x="1383" y="45"/>
                  <a:pt x="1383" y="46"/>
                  <a:pt x="1383" y="46"/>
                </a:cubicBezTo>
                <a:cubicBezTo>
                  <a:pt x="1383" y="46"/>
                  <a:pt x="1383" y="46"/>
                  <a:pt x="1383" y="46"/>
                </a:cubicBezTo>
                <a:cubicBezTo>
                  <a:pt x="1382" y="46"/>
                  <a:pt x="1382" y="46"/>
                  <a:pt x="1382" y="46"/>
                </a:cubicBezTo>
                <a:cubicBezTo>
                  <a:pt x="1382" y="46"/>
                  <a:pt x="1382" y="46"/>
                  <a:pt x="1382" y="46"/>
                </a:cubicBezTo>
                <a:cubicBezTo>
                  <a:pt x="1382" y="46"/>
                  <a:pt x="1382" y="47"/>
                  <a:pt x="1382" y="47"/>
                </a:cubicBezTo>
                <a:cubicBezTo>
                  <a:pt x="1382" y="47"/>
                  <a:pt x="1382" y="47"/>
                  <a:pt x="1382" y="47"/>
                </a:cubicBezTo>
                <a:cubicBezTo>
                  <a:pt x="1382" y="47"/>
                  <a:pt x="1382" y="47"/>
                  <a:pt x="1382" y="47"/>
                </a:cubicBezTo>
                <a:cubicBezTo>
                  <a:pt x="1382" y="47"/>
                  <a:pt x="1382" y="47"/>
                  <a:pt x="1382" y="47"/>
                </a:cubicBezTo>
                <a:cubicBezTo>
                  <a:pt x="1381" y="47"/>
                  <a:pt x="1381" y="48"/>
                  <a:pt x="1381" y="48"/>
                </a:cubicBezTo>
                <a:cubicBezTo>
                  <a:pt x="1381" y="48"/>
                  <a:pt x="1381" y="48"/>
                  <a:pt x="1381" y="48"/>
                </a:cubicBezTo>
                <a:cubicBezTo>
                  <a:pt x="1381" y="48"/>
                  <a:pt x="1381" y="48"/>
                  <a:pt x="1381" y="48"/>
                </a:cubicBezTo>
                <a:cubicBezTo>
                  <a:pt x="1381" y="48"/>
                  <a:pt x="1381" y="48"/>
                  <a:pt x="1381" y="48"/>
                </a:cubicBezTo>
                <a:cubicBezTo>
                  <a:pt x="1381" y="48"/>
                  <a:pt x="1381" y="48"/>
                  <a:pt x="1381" y="49"/>
                </a:cubicBezTo>
                <a:cubicBezTo>
                  <a:pt x="1381" y="49"/>
                  <a:pt x="1381" y="49"/>
                  <a:pt x="1381" y="49"/>
                </a:cubicBezTo>
                <a:cubicBezTo>
                  <a:pt x="1380" y="49"/>
                  <a:pt x="1380" y="49"/>
                  <a:pt x="1380" y="50"/>
                </a:cubicBezTo>
                <a:cubicBezTo>
                  <a:pt x="1380" y="50"/>
                  <a:pt x="1380" y="50"/>
                  <a:pt x="1380" y="50"/>
                </a:cubicBezTo>
                <a:cubicBezTo>
                  <a:pt x="1380" y="50"/>
                  <a:pt x="1380" y="50"/>
                  <a:pt x="1379" y="50"/>
                </a:cubicBezTo>
                <a:cubicBezTo>
                  <a:pt x="1379" y="50"/>
                  <a:pt x="1379" y="50"/>
                  <a:pt x="1379" y="50"/>
                </a:cubicBezTo>
                <a:cubicBezTo>
                  <a:pt x="1379" y="50"/>
                  <a:pt x="1379" y="50"/>
                  <a:pt x="1379" y="50"/>
                </a:cubicBezTo>
                <a:cubicBezTo>
                  <a:pt x="1379" y="50"/>
                  <a:pt x="1379" y="50"/>
                  <a:pt x="1379" y="50"/>
                </a:cubicBezTo>
                <a:cubicBezTo>
                  <a:pt x="1379" y="50"/>
                  <a:pt x="1379" y="51"/>
                  <a:pt x="1379" y="51"/>
                </a:cubicBezTo>
                <a:cubicBezTo>
                  <a:pt x="1379" y="51"/>
                  <a:pt x="1379" y="51"/>
                  <a:pt x="1379" y="51"/>
                </a:cubicBezTo>
                <a:cubicBezTo>
                  <a:pt x="1379" y="51"/>
                  <a:pt x="1379" y="51"/>
                  <a:pt x="1378" y="51"/>
                </a:cubicBezTo>
                <a:cubicBezTo>
                  <a:pt x="1379" y="51"/>
                  <a:pt x="1379" y="51"/>
                  <a:pt x="1379" y="51"/>
                </a:cubicBezTo>
                <a:cubicBezTo>
                  <a:pt x="1378" y="51"/>
                  <a:pt x="1378" y="51"/>
                  <a:pt x="1378" y="51"/>
                </a:cubicBezTo>
                <a:cubicBezTo>
                  <a:pt x="1378" y="51"/>
                  <a:pt x="1378" y="51"/>
                  <a:pt x="1378" y="51"/>
                </a:cubicBezTo>
                <a:cubicBezTo>
                  <a:pt x="1378" y="51"/>
                  <a:pt x="1378" y="52"/>
                  <a:pt x="1378" y="52"/>
                </a:cubicBezTo>
                <a:cubicBezTo>
                  <a:pt x="1378" y="52"/>
                  <a:pt x="1378" y="52"/>
                  <a:pt x="1378" y="52"/>
                </a:cubicBezTo>
                <a:cubicBezTo>
                  <a:pt x="1378" y="52"/>
                  <a:pt x="1377" y="52"/>
                  <a:pt x="1377" y="52"/>
                </a:cubicBezTo>
                <a:cubicBezTo>
                  <a:pt x="1377" y="52"/>
                  <a:pt x="1377" y="52"/>
                  <a:pt x="1377" y="52"/>
                </a:cubicBezTo>
                <a:cubicBezTo>
                  <a:pt x="1377" y="52"/>
                  <a:pt x="1377" y="52"/>
                  <a:pt x="1377" y="53"/>
                </a:cubicBezTo>
                <a:cubicBezTo>
                  <a:pt x="1377" y="53"/>
                  <a:pt x="1377" y="53"/>
                  <a:pt x="1377" y="53"/>
                </a:cubicBezTo>
                <a:cubicBezTo>
                  <a:pt x="1377" y="53"/>
                  <a:pt x="1377" y="53"/>
                  <a:pt x="1377" y="53"/>
                </a:cubicBezTo>
                <a:cubicBezTo>
                  <a:pt x="1377" y="53"/>
                  <a:pt x="1377" y="53"/>
                  <a:pt x="1377" y="53"/>
                </a:cubicBezTo>
                <a:cubicBezTo>
                  <a:pt x="1377" y="53"/>
                  <a:pt x="1376" y="53"/>
                  <a:pt x="1376" y="53"/>
                </a:cubicBezTo>
                <a:cubicBezTo>
                  <a:pt x="1376" y="53"/>
                  <a:pt x="1376" y="53"/>
                  <a:pt x="1376" y="53"/>
                </a:cubicBezTo>
                <a:cubicBezTo>
                  <a:pt x="1376" y="53"/>
                  <a:pt x="1376" y="53"/>
                  <a:pt x="1376" y="54"/>
                </a:cubicBezTo>
                <a:cubicBezTo>
                  <a:pt x="1376" y="54"/>
                  <a:pt x="1376" y="54"/>
                  <a:pt x="1376" y="54"/>
                </a:cubicBezTo>
                <a:cubicBezTo>
                  <a:pt x="1376" y="54"/>
                  <a:pt x="1376" y="54"/>
                  <a:pt x="1376" y="54"/>
                </a:cubicBezTo>
                <a:cubicBezTo>
                  <a:pt x="1376" y="54"/>
                  <a:pt x="1376" y="54"/>
                  <a:pt x="1376" y="54"/>
                </a:cubicBezTo>
                <a:cubicBezTo>
                  <a:pt x="1376" y="54"/>
                  <a:pt x="1375" y="54"/>
                  <a:pt x="1375" y="54"/>
                </a:cubicBezTo>
                <a:cubicBezTo>
                  <a:pt x="1375" y="54"/>
                  <a:pt x="1375" y="54"/>
                  <a:pt x="1375" y="54"/>
                </a:cubicBezTo>
                <a:cubicBezTo>
                  <a:pt x="1375" y="54"/>
                  <a:pt x="1375" y="54"/>
                  <a:pt x="1375" y="55"/>
                </a:cubicBezTo>
                <a:cubicBezTo>
                  <a:pt x="1375" y="55"/>
                  <a:pt x="1375" y="55"/>
                  <a:pt x="1375" y="55"/>
                </a:cubicBezTo>
                <a:cubicBezTo>
                  <a:pt x="1375" y="55"/>
                  <a:pt x="1375" y="55"/>
                  <a:pt x="1375" y="55"/>
                </a:cubicBezTo>
                <a:cubicBezTo>
                  <a:pt x="1375" y="55"/>
                  <a:pt x="1375" y="55"/>
                  <a:pt x="1375" y="55"/>
                </a:cubicBezTo>
                <a:cubicBezTo>
                  <a:pt x="1374" y="55"/>
                  <a:pt x="1374" y="56"/>
                  <a:pt x="1373" y="56"/>
                </a:cubicBezTo>
                <a:cubicBezTo>
                  <a:pt x="1373" y="56"/>
                  <a:pt x="1373" y="56"/>
                  <a:pt x="1373" y="56"/>
                </a:cubicBezTo>
                <a:cubicBezTo>
                  <a:pt x="1373" y="56"/>
                  <a:pt x="1373" y="56"/>
                  <a:pt x="1373" y="56"/>
                </a:cubicBezTo>
                <a:cubicBezTo>
                  <a:pt x="1373" y="56"/>
                  <a:pt x="1373" y="56"/>
                  <a:pt x="1373" y="56"/>
                </a:cubicBezTo>
                <a:cubicBezTo>
                  <a:pt x="1373" y="56"/>
                  <a:pt x="1373" y="56"/>
                  <a:pt x="1373" y="57"/>
                </a:cubicBezTo>
                <a:cubicBezTo>
                  <a:pt x="1373" y="57"/>
                  <a:pt x="1373" y="57"/>
                  <a:pt x="1373" y="57"/>
                </a:cubicBezTo>
                <a:cubicBezTo>
                  <a:pt x="1372" y="57"/>
                  <a:pt x="1372" y="57"/>
                  <a:pt x="1372" y="57"/>
                </a:cubicBezTo>
                <a:cubicBezTo>
                  <a:pt x="1372" y="57"/>
                  <a:pt x="1372" y="57"/>
                  <a:pt x="1372" y="57"/>
                </a:cubicBezTo>
                <a:cubicBezTo>
                  <a:pt x="1371" y="57"/>
                  <a:pt x="1371" y="58"/>
                  <a:pt x="1371" y="58"/>
                </a:cubicBezTo>
                <a:cubicBezTo>
                  <a:pt x="1371" y="58"/>
                  <a:pt x="1371" y="58"/>
                  <a:pt x="1371" y="58"/>
                </a:cubicBezTo>
                <a:cubicBezTo>
                  <a:pt x="1371" y="58"/>
                  <a:pt x="1371" y="58"/>
                  <a:pt x="1371" y="58"/>
                </a:cubicBezTo>
                <a:cubicBezTo>
                  <a:pt x="1371" y="58"/>
                  <a:pt x="1371" y="58"/>
                  <a:pt x="1371" y="58"/>
                </a:cubicBezTo>
                <a:cubicBezTo>
                  <a:pt x="1371" y="58"/>
                  <a:pt x="1370" y="58"/>
                  <a:pt x="1370" y="58"/>
                </a:cubicBezTo>
                <a:cubicBezTo>
                  <a:pt x="1370" y="58"/>
                  <a:pt x="1370" y="58"/>
                  <a:pt x="1370" y="58"/>
                </a:cubicBezTo>
                <a:cubicBezTo>
                  <a:pt x="1370" y="58"/>
                  <a:pt x="1370" y="59"/>
                  <a:pt x="1370" y="59"/>
                </a:cubicBezTo>
                <a:cubicBezTo>
                  <a:pt x="1370" y="59"/>
                  <a:pt x="1370" y="59"/>
                  <a:pt x="1370" y="59"/>
                </a:cubicBezTo>
                <a:cubicBezTo>
                  <a:pt x="1370" y="59"/>
                  <a:pt x="1369" y="59"/>
                  <a:pt x="1369" y="59"/>
                </a:cubicBezTo>
                <a:cubicBezTo>
                  <a:pt x="1369" y="59"/>
                  <a:pt x="1369" y="59"/>
                  <a:pt x="1369" y="59"/>
                </a:cubicBezTo>
                <a:cubicBezTo>
                  <a:pt x="1369" y="59"/>
                  <a:pt x="1369" y="59"/>
                  <a:pt x="1369" y="59"/>
                </a:cubicBezTo>
                <a:cubicBezTo>
                  <a:pt x="1369" y="59"/>
                  <a:pt x="1369" y="59"/>
                  <a:pt x="1369" y="59"/>
                </a:cubicBezTo>
                <a:cubicBezTo>
                  <a:pt x="1369" y="59"/>
                  <a:pt x="1368" y="60"/>
                  <a:pt x="1368" y="60"/>
                </a:cubicBezTo>
                <a:cubicBezTo>
                  <a:pt x="1368" y="60"/>
                  <a:pt x="1368" y="60"/>
                  <a:pt x="1368" y="60"/>
                </a:cubicBezTo>
                <a:cubicBezTo>
                  <a:pt x="1368" y="60"/>
                  <a:pt x="1368" y="60"/>
                  <a:pt x="1368" y="60"/>
                </a:cubicBezTo>
                <a:cubicBezTo>
                  <a:pt x="1368" y="60"/>
                  <a:pt x="1368" y="60"/>
                  <a:pt x="1368" y="60"/>
                </a:cubicBezTo>
                <a:cubicBezTo>
                  <a:pt x="1368" y="60"/>
                  <a:pt x="1367" y="60"/>
                  <a:pt x="1367" y="61"/>
                </a:cubicBezTo>
                <a:cubicBezTo>
                  <a:pt x="1367" y="60"/>
                  <a:pt x="1367" y="60"/>
                  <a:pt x="1367" y="60"/>
                </a:cubicBezTo>
                <a:cubicBezTo>
                  <a:pt x="1367" y="61"/>
                  <a:pt x="1367" y="61"/>
                  <a:pt x="1367" y="61"/>
                </a:cubicBezTo>
                <a:cubicBezTo>
                  <a:pt x="1367" y="61"/>
                  <a:pt x="1367" y="61"/>
                  <a:pt x="1367" y="61"/>
                </a:cubicBezTo>
                <a:cubicBezTo>
                  <a:pt x="1367" y="61"/>
                  <a:pt x="1366" y="61"/>
                  <a:pt x="1366" y="62"/>
                </a:cubicBezTo>
                <a:cubicBezTo>
                  <a:pt x="1366" y="62"/>
                  <a:pt x="1366" y="62"/>
                  <a:pt x="1366" y="62"/>
                </a:cubicBezTo>
                <a:cubicBezTo>
                  <a:pt x="1366" y="62"/>
                  <a:pt x="1366" y="62"/>
                  <a:pt x="1366" y="62"/>
                </a:cubicBezTo>
                <a:cubicBezTo>
                  <a:pt x="1366" y="62"/>
                  <a:pt x="1366" y="62"/>
                  <a:pt x="1366" y="62"/>
                </a:cubicBezTo>
                <a:cubicBezTo>
                  <a:pt x="1365" y="62"/>
                  <a:pt x="1365" y="62"/>
                  <a:pt x="1365" y="63"/>
                </a:cubicBezTo>
                <a:cubicBezTo>
                  <a:pt x="1365" y="63"/>
                  <a:pt x="1365" y="63"/>
                  <a:pt x="1365" y="63"/>
                </a:cubicBezTo>
                <a:cubicBezTo>
                  <a:pt x="1364" y="63"/>
                  <a:pt x="1364" y="63"/>
                  <a:pt x="1364" y="63"/>
                </a:cubicBezTo>
                <a:cubicBezTo>
                  <a:pt x="1364" y="63"/>
                  <a:pt x="1364" y="63"/>
                  <a:pt x="1364" y="63"/>
                </a:cubicBezTo>
                <a:cubicBezTo>
                  <a:pt x="1364" y="63"/>
                  <a:pt x="1363" y="63"/>
                  <a:pt x="1363" y="64"/>
                </a:cubicBezTo>
                <a:cubicBezTo>
                  <a:pt x="1363" y="64"/>
                  <a:pt x="1363" y="64"/>
                  <a:pt x="1363" y="64"/>
                </a:cubicBezTo>
                <a:cubicBezTo>
                  <a:pt x="1363" y="64"/>
                  <a:pt x="1363" y="64"/>
                  <a:pt x="1363" y="64"/>
                </a:cubicBezTo>
                <a:cubicBezTo>
                  <a:pt x="1363" y="64"/>
                  <a:pt x="1363" y="64"/>
                  <a:pt x="1363" y="64"/>
                </a:cubicBezTo>
                <a:cubicBezTo>
                  <a:pt x="1363" y="64"/>
                  <a:pt x="1363" y="64"/>
                  <a:pt x="1362" y="64"/>
                </a:cubicBezTo>
                <a:cubicBezTo>
                  <a:pt x="1362" y="64"/>
                  <a:pt x="1362" y="64"/>
                  <a:pt x="1362" y="64"/>
                </a:cubicBezTo>
                <a:cubicBezTo>
                  <a:pt x="1362" y="64"/>
                  <a:pt x="1362" y="64"/>
                  <a:pt x="1362" y="65"/>
                </a:cubicBezTo>
                <a:cubicBezTo>
                  <a:pt x="1362" y="65"/>
                  <a:pt x="1362" y="65"/>
                  <a:pt x="1362" y="65"/>
                </a:cubicBezTo>
                <a:cubicBezTo>
                  <a:pt x="1362" y="65"/>
                  <a:pt x="1361" y="65"/>
                  <a:pt x="1361" y="65"/>
                </a:cubicBezTo>
                <a:cubicBezTo>
                  <a:pt x="1361" y="65"/>
                  <a:pt x="1361" y="65"/>
                  <a:pt x="1361" y="65"/>
                </a:cubicBezTo>
                <a:cubicBezTo>
                  <a:pt x="1361" y="65"/>
                  <a:pt x="1361" y="65"/>
                  <a:pt x="1361" y="65"/>
                </a:cubicBezTo>
                <a:cubicBezTo>
                  <a:pt x="1361" y="65"/>
                  <a:pt x="1361" y="65"/>
                  <a:pt x="1361" y="65"/>
                </a:cubicBezTo>
                <a:cubicBezTo>
                  <a:pt x="1361" y="66"/>
                  <a:pt x="1360" y="66"/>
                  <a:pt x="1360" y="66"/>
                </a:cubicBezTo>
                <a:cubicBezTo>
                  <a:pt x="1360" y="66"/>
                  <a:pt x="1360" y="66"/>
                  <a:pt x="1360" y="66"/>
                </a:cubicBezTo>
                <a:cubicBezTo>
                  <a:pt x="1360" y="66"/>
                  <a:pt x="1360" y="66"/>
                  <a:pt x="1360" y="66"/>
                </a:cubicBezTo>
                <a:cubicBezTo>
                  <a:pt x="1360" y="66"/>
                  <a:pt x="1360" y="66"/>
                  <a:pt x="1360" y="66"/>
                </a:cubicBezTo>
                <a:cubicBezTo>
                  <a:pt x="1360" y="66"/>
                  <a:pt x="1359" y="67"/>
                  <a:pt x="1359" y="67"/>
                </a:cubicBezTo>
                <a:cubicBezTo>
                  <a:pt x="1359" y="67"/>
                  <a:pt x="1359" y="67"/>
                  <a:pt x="1359" y="67"/>
                </a:cubicBezTo>
                <a:cubicBezTo>
                  <a:pt x="1359" y="67"/>
                  <a:pt x="1358" y="67"/>
                  <a:pt x="1358" y="68"/>
                </a:cubicBezTo>
                <a:cubicBezTo>
                  <a:pt x="1358" y="67"/>
                  <a:pt x="1358" y="67"/>
                  <a:pt x="1358" y="67"/>
                </a:cubicBezTo>
                <a:cubicBezTo>
                  <a:pt x="1358" y="67"/>
                  <a:pt x="1358" y="68"/>
                  <a:pt x="1358" y="68"/>
                </a:cubicBezTo>
                <a:cubicBezTo>
                  <a:pt x="1358" y="68"/>
                  <a:pt x="1358" y="68"/>
                  <a:pt x="1358" y="68"/>
                </a:cubicBezTo>
                <a:cubicBezTo>
                  <a:pt x="1358" y="68"/>
                  <a:pt x="1358" y="68"/>
                  <a:pt x="1358" y="68"/>
                </a:cubicBezTo>
                <a:cubicBezTo>
                  <a:pt x="1358" y="68"/>
                  <a:pt x="1358" y="68"/>
                  <a:pt x="1358" y="68"/>
                </a:cubicBezTo>
                <a:cubicBezTo>
                  <a:pt x="1357" y="68"/>
                  <a:pt x="1357" y="68"/>
                  <a:pt x="1357" y="68"/>
                </a:cubicBezTo>
                <a:cubicBezTo>
                  <a:pt x="1357" y="68"/>
                  <a:pt x="1357" y="68"/>
                  <a:pt x="1357" y="68"/>
                </a:cubicBezTo>
                <a:cubicBezTo>
                  <a:pt x="1357" y="69"/>
                  <a:pt x="1356" y="69"/>
                  <a:pt x="1356" y="69"/>
                </a:cubicBezTo>
                <a:cubicBezTo>
                  <a:pt x="1356" y="69"/>
                  <a:pt x="1356" y="69"/>
                  <a:pt x="1356" y="69"/>
                </a:cubicBezTo>
                <a:cubicBezTo>
                  <a:pt x="1356" y="69"/>
                  <a:pt x="1356" y="69"/>
                  <a:pt x="1356" y="70"/>
                </a:cubicBezTo>
                <a:cubicBezTo>
                  <a:pt x="1356" y="70"/>
                  <a:pt x="1356" y="70"/>
                  <a:pt x="1356" y="70"/>
                </a:cubicBezTo>
                <a:cubicBezTo>
                  <a:pt x="1356" y="70"/>
                  <a:pt x="1356" y="70"/>
                  <a:pt x="1355" y="70"/>
                </a:cubicBezTo>
                <a:cubicBezTo>
                  <a:pt x="1355" y="70"/>
                  <a:pt x="1355" y="70"/>
                  <a:pt x="1355" y="70"/>
                </a:cubicBezTo>
                <a:cubicBezTo>
                  <a:pt x="1355" y="70"/>
                  <a:pt x="1355" y="70"/>
                  <a:pt x="1355" y="70"/>
                </a:cubicBezTo>
                <a:cubicBezTo>
                  <a:pt x="1355" y="70"/>
                  <a:pt x="1355" y="70"/>
                  <a:pt x="1355" y="70"/>
                </a:cubicBezTo>
                <a:cubicBezTo>
                  <a:pt x="1355" y="70"/>
                  <a:pt x="1355" y="70"/>
                  <a:pt x="1355" y="71"/>
                </a:cubicBezTo>
                <a:cubicBezTo>
                  <a:pt x="1355" y="71"/>
                  <a:pt x="1355" y="71"/>
                  <a:pt x="1355" y="71"/>
                </a:cubicBezTo>
                <a:cubicBezTo>
                  <a:pt x="1355" y="71"/>
                  <a:pt x="1355" y="71"/>
                  <a:pt x="1354" y="71"/>
                </a:cubicBezTo>
                <a:cubicBezTo>
                  <a:pt x="1354" y="71"/>
                  <a:pt x="1354" y="71"/>
                  <a:pt x="1354" y="71"/>
                </a:cubicBezTo>
                <a:cubicBezTo>
                  <a:pt x="1353" y="72"/>
                  <a:pt x="1352" y="73"/>
                  <a:pt x="1351" y="74"/>
                </a:cubicBezTo>
                <a:cubicBezTo>
                  <a:pt x="1351" y="74"/>
                  <a:pt x="1351" y="74"/>
                  <a:pt x="1351" y="74"/>
                </a:cubicBezTo>
                <a:cubicBezTo>
                  <a:pt x="1351" y="74"/>
                  <a:pt x="1351" y="75"/>
                  <a:pt x="1351" y="75"/>
                </a:cubicBezTo>
                <a:cubicBezTo>
                  <a:pt x="1351" y="75"/>
                  <a:pt x="1351" y="75"/>
                  <a:pt x="1351" y="75"/>
                </a:cubicBezTo>
                <a:cubicBezTo>
                  <a:pt x="1350" y="75"/>
                  <a:pt x="1350" y="75"/>
                  <a:pt x="1350" y="75"/>
                </a:cubicBezTo>
                <a:cubicBezTo>
                  <a:pt x="1350" y="75"/>
                  <a:pt x="1350" y="75"/>
                  <a:pt x="1350" y="75"/>
                </a:cubicBezTo>
                <a:cubicBezTo>
                  <a:pt x="1350" y="75"/>
                  <a:pt x="1350" y="75"/>
                  <a:pt x="1350" y="75"/>
                </a:cubicBezTo>
                <a:cubicBezTo>
                  <a:pt x="1350" y="75"/>
                  <a:pt x="1350" y="75"/>
                  <a:pt x="1350" y="75"/>
                </a:cubicBezTo>
                <a:cubicBezTo>
                  <a:pt x="1350" y="76"/>
                  <a:pt x="1350" y="76"/>
                  <a:pt x="1350" y="76"/>
                </a:cubicBezTo>
                <a:cubicBezTo>
                  <a:pt x="1350" y="76"/>
                  <a:pt x="1350" y="76"/>
                  <a:pt x="1350" y="76"/>
                </a:cubicBezTo>
                <a:cubicBezTo>
                  <a:pt x="1349" y="76"/>
                  <a:pt x="1349" y="76"/>
                  <a:pt x="1349" y="76"/>
                </a:cubicBezTo>
                <a:cubicBezTo>
                  <a:pt x="1349" y="76"/>
                  <a:pt x="1349" y="76"/>
                  <a:pt x="1349" y="76"/>
                </a:cubicBezTo>
                <a:cubicBezTo>
                  <a:pt x="1349" y="77"/>
                  <a:pt x="1349" y="77"/>
                  <a:pt x="1349" y="77"/>
                </a:cubicBezTo>
                <a:cubicBezTo>
                  <a:pt x="1349" y="77"/>
                  <a:pt x="1349" y="77"/>
                  <a:pt x="1349" y="77"/>
                </a:cubicBezTo>
                <a:cubicBezTo>
                  <a:pt x="1349" y="77"/>
                  <a:pt x="1349" y="77"/>
                  <a:pt x="1349" y="77"/>
                </a:cubicBezTo>
                <a:cubicBezTo>
                  <a:pt x="1349" y="77"/>
                  <a:pt x="1349" y="77"/>
                  <a:pt x="1349" y="77"/>
                </a:cubicBezTo>
                <a:cubicBezTo>
                  <a:pt x="1348" y="77"/>
                  <a:pt x="1348" y="78"/>
                  <a:pt x="1348" y="78"/>
                </a:cubicBezTo>
                <a:cubicBezTo>
                  <a:pt x="1348" y="78"/>
                  <a:pt x="1348" y="78"/>
                  <a:pt x="1348" y="78"/>
                </a:cubicBezTo>
                <a:cubicBezTo>
                  <a:pt x="1348" y="78"/>
                  <a:pt x="1348" y="78"/>
                  <a:pt x="1348" y="78"/>
                </a:cubicBezTo>
                <a:cubicBezTo>
                  <a:pt x="1348" y="78"/>
                  <a:pt x="1348" y="78"/>
                  <a:pt x="1348" y="78"/>
                </a:cubicBezTo>
                <a:cubicBezTo>
                  <a:pt x="1348" y="78"/>
                  <a:pt x="1348" y="79"/>
                  <a:pt x="1347" y="79"/>
                </a:cubicBezTo>
                <a:cubicBezTo>
                  <a:pt x="1347" y="79"/>
                  <a:pt x="1347" y="79"/>
                  <a:pt x="1347" y="79"/>
                </a:cubicBezTo>
                <a:cubicBezTo>
                  <a:pt x="1347" y="79"/>
                  <a:pt x="1347" y="79"/>
                  <a:pt x="1347" y="79"/>
                </a:cubicBezTo>
                <a:cubicBezTo>
                  <a:pt x="1347" y="79"/>
                  <a:pt x="1347" y="79"/>
                  <a:pt x="1347" y="79"/>
                </a:cubicBezTo>
                <a:cubicBezTo>
                  <a:pt x="1347" y="79"/>
                  <a:pt x="1347" y="80"/>
                  <a:pt x="1347" y="80"/>
                </a:cubicBezTo>
                <a:cubicBezTo>
                  <a:pt x="1347" y="80"/>
                  <a:pt x="1347" y="80"/>
                  <a:pt x="1347" y="80"/>
                </a:cubicBezTo>
                <a:cubicBezTo>
                  <a:pt x="1347" y="80"/>
                  <a:pt x="1347" y="80"/>
                  <a:pt x="1346" y="81"/>
                </a:cubicBezTo>
                <a:cubicBezTo>
                  <a:pt x="1346" y="81"/>
                  <a:pt x="1346" y="81"/>
                  <a:pt x="1346" y="81"/>
                </a:cubicBezTo>
                <a:cubicBezTo>
                  <a:pt x="1346" y="81"/>
                  <a:pt x="1346" y="81"/>
                  <a:pt x="1346" y="81"/>
                </a:cubicBezTo>
                <a:cubicBezTo>
                  <a:pt x="1346" y="81"/>
                  <a:pt x="1346" y="81"/>
                  <a:pt x="1346" y="81"/>
                </a:cubicBezTo>
                <a:cubicBezTo>
                  <a:pt x="1346" y="81"/>
                  <a:pt x="1346" y="82"/>
                  <a:pt x="1346" y="82"/>
                </a:cubicBezTo>
                <a:cubicBezTo>
                  <a:pt x="1346" y="82"/>
                  <a:pt x="1346" y="82"/>
                  <a:pt x="1346" y="82"/>
                </a:cubicBezTo>
                <a:cubicBezTo>
                  <a:pt x="1346" y="82"/>
                  <a:pt x="1346" y="82"/>
                  <a:pt x="1346" y="82"/>
                </a:cubicBezTo>
                <a:cubicBezTo>
                  <a:pt x="1345" y="82"/>
                  <a:pt x="1346" y="83"/>
                  <a:pt x="1345" y="83"/>
                </a:cubicBezTo>
                <a:cubicBezTo>
                  <a:pt x="1345" y="83"/>
                  <a:pt x="1345" y="83"/>
                  <a:pt x="1345" y="83"/>
                </a:cubicBezTo>
                <a:cubicBezTo>
                  <a:pt x="1345" y="83"/>
                  <a:pt x="1345" y="83"/>
                  <a:pt x="1345" y="83"/>
                </a:cubicBezTo>
                <a:cubicBezTo>
                  <a:pt x="1345" y="83"/>
                  <a:pt x="1345" y="83"/>
                  <a:pt x="1345" y="83"/>
                </a:cubicBezTo>
                <a:cubicBezTo>
                  <a:pt x="1345" y="84"/>
                  <a:pt x="1345" y="84"/>
                  <a:pt x="1345" y="84"/>
                </a:cubicBezTo>
                <a:cubicBezTo>
                  <a:pt x="1345" y="84"/>
                  <a:pt x="1345" y="84"/>
                  <a:pt x="1345" y="84"/>
                </a:cubicBezTo>
                <a:cubicBezTo>
                  <a:pt x="1345" y="84"/>
                  <a:pt x="1345" y="84"/>
                  <a:pt x="1345" y="84"/>
                </a:cubicBezTo>
                <a:cubicBezTo>
                  <a:pt x="1344" y="85"/>
                  <a:pt x="1344" y="85"/>
                  <a:pt x="1344" y="85"/>
                </a:cubicBezTo>
                <a:cubicBezTo>
                  <a:pt x="1344" y="85"/>
                  <a:pt x="1344" y="85"/>
                  <a:pt x="1344" y="86"/>
                </a:cubicBezTo>
                <a:cubicBezTo>
                  <a:pt x="1344" y="86"/>
                  <a:pt x="1344" y="86"/>
                  <a:pt x="1344" y="87"/>
                </a:cubicBezTo>
                <a:cubicBezTo>
                  <a:pt x="1344" y="87"/>
                  <a:pt x="1344" y="87"/>
                  <a:pt x="1344" y="87"/>
                </a:cubicBezTo>
                <a:cubicBezTo>
                  <a:pt x="1344" y="87"/>
                  <a:pt x="1344" y="88"/>
                  <a:pt x="1344" y="88"/>
                </a:cubicBezTo>
                <a:cubicBezTo>
                  <a:pt x="1344" y="88"/>
                  <a:pt x="1344" y="88"/>
                  <a:pt x="1344" y="88"/>
                </a:cubicBezTo>
                <a:cubicBezTo>
                  <a:pt x="1343" y="89"/>
                  <a:pt x="1344" y="89"/>
                  <a:pt x="1343" y="90"/>
                </a:cubicBezTo>
                <a:cubicBezTo>
                  <a:pt x="1343" y="90"/>
                  <a:pt x="1343" y="90"/>
                  <a:pt x="1343" y="90"/>
                </a:cubicBezTo>
                <a:cubicBezTo>
                  <a:pt x="1343" y="91"/>
                  <a:pt x="1343" y="92"/>
                  <a:pt x="1343" y="92"/>
                </a:cubicBezTo>
                <a:cubicBezTo>
                  <a:pt x="1343" y="93"/>
                  <a:pt x="1343" y="93"/>
                  <a:pt x="1343" y="94"/>
                </a:cubicBezTo>
                <a:cubicBezTo>
                  <a:pt x="1343" y="96"/>
                  <a:pt x="1343" y="98"/>
                  <a:pt x="1343" y="100"/>
                </a:cubicBezTo>
                <a:cubicBezTo>
                  <a:pt x="1343" y="101"/>
                  <a:pt x="1343" y="102"/>
                  <a:pt x="1345" y="102"/>
                </a:cubicBezTo>
                <a:cubicBezTo>
                  <a:pt x="1363" y="102"/>
                  <a:pt x="1381" y="102"/>
                  <a:pt x="1399" y="102"/>
                </a:cubicBezTo>
                <a:cubicBezTo>
                  <a:pt x="1400" y="102"/>
                  <a:pt x="1401" y="102"/>
                  <a:pt x="1401" y="101"/>
                </a:cubicBezTo>
                <a:cubicBezTo>
                  <a:pt x="1401" y="98"/>
                  <a:pt x="1401" y="95"/>
                  <a:pt x="1401" y="92"/>
                </a:cubicBezTo>
                <a:cubicBezTo>
                  <a:pt x="1400" y="91"/>
                  <a:pt x="1400" y="92"/>
                  <a:pt x="1399" y="92"/>
                </a:cubicBezTo>
                <a:cubicBezTo>
                  <a:pt x="1385" y="92"/>
                  <a:pt x="1371" y="92"/>
                  <a:pt x="1356" y="92"/>
                </a:cubicBezTo>
                <a:cubicBezTo>
                  <a:pt x="1354" y="92"/>
                  <a:pt x="1354" y="92"/>
                  <a:pt x="1354" y="89"/>
                </a:cubicBezTo>
                <a:cubicBezTo>
                  <a:pt x="1354" y="89"/>
                  <a:pt x="1354" y="89"/>
                  <a:pt x="1354" y="89"/>
                </a:cubicBezTo>
                <a:cubicBezTo>
                  <a:pt x="1355" y="88"/>
                  <a:pt x="1354" y="88"/>
                  <a:pt x="1355" y="87"/>
                </a:cubicBezTo>
                <a:cubicBezTo>
                  <a:pt x="1355" y="87"/>
                  <a:pt x="1355" y="87"/>
                  <a:pt x="1355" y="87"/>
                </a:cubicBezTo>
                <a:cubicBezTo>
                  <a:pt x="1355" y="87"/>
                  <a:pt x="1355" y="87"/>
                  <a:pt x="1355" y="87"/>
                </a:cubicBezTo>
                <a:cubicBezTo>
                  <a:pt x="1355" y="87"/>
                  <a:pt x="1355" y="86"/>
                  <a:pt x="1355" y="86"/>
                </a:cubicBezTo>
                <a:cubicBezTo>
                  <a:pt x="1355" y="86"/>
                  <a:pt x="1355" y="86"/>
                  <a:pt x="1355" y="85"/>
                </a:cubicBezTo>
                <a:cubicBezTo>
                  <a:pt x="1355" y="85"/>
                  <a:pt x="1355" y="85"/>
                  <a:pt x="1355" y="85"/>
                </a:cubicBezTo>
                <a:cubicBezTo>
                  <a:pt x="1355" y="85"/>
                  <a:pt x="1355" y="85"/>
                  <a:pt x="1355" y="84"/>
                </a:cubicBezTo>
                <a:cubicBezTo>
                  <a:pt x="1356" y="84"/>
                  <a:pt x="1356" y="84"/>
                  <a:pt x="1356" y="84"/>
                </a:cubicBezTo>
                <a:cubicBezTo>
                  <a:pt x="1356" y="84"/>
                  <a:pt x="1356" y="84"/>
                  <a:pt x="1356" y="84"/>
                </a:cubicBezTo>
                <a:cubicBezTo>
                  <a:pt x="1356" y="84"/>
                  <a:pt x="1356" y="83"/>
                  <a:pt x="1356" y="83"/>
                </a:cubicBezTo>
                <a:cubicBezTo>
                  <a:pt x="1356" y="83"/>
                  <a:pt x="1356" y="83"/>
                  <a:pt x="1356" y="83"/>
                </a:cubicBezTo>
                <a:cubicBezTo>
                  <a:pt x="1356" y="83"/>
                  <a:pt x="1356" y="83"/>
                  <a:pt x="1356" y="83"/>
                </a:cubicBezTo>
                <a:cubicBezTo>
                  <a:pt x="1356" y="82"/>
                  <a:pt x="1356" y="82"/>
                  <a:pt x="1356" y="82"/>
                </a:cubicBezTo>
                <a:cubicBezTo>
                  <a:pt x="1357" y="82"/>
                  <a:pt x="1357" y="82"/>
                  <a:pt x="1357" y="82"/>
                </a:cubicBezTo>
                <a:cubicBezTo>
                  <a:pt x="1357" y="82"/>
                  <a:pt x="1357" y="82"/>
                  <a:pt x="1357" y="82"/>
                </a:cubicBezTo>
                <a:cubicBezTo>
                  <a:pt x="1357" y="82"/>
                  <a:pt x="1357" y="82"/>
                  <a:pt x="1357" y="82"/>
                </a:cubicBezTo>
                <a:cubicBezTo>
                  <a:pt x="1357" y="82"/>
                  <a:pt x="1357" y="81"/>
                  <a:pt x="1357" y="81"/>
                </a:cubicBezTo>
                <a:cubicBezTo>
                  <a:pt x="1357" y="81"/>
                  <a:pt x="1357" y="81"/>
                  <a:pt x="1357" y="81"/>
                </a:cubicBezTo>
                <a:cubicBezTo>
                  <a:pt x="1357" y="81"/>
                  <a:pt x="1357" y="81"/>
                  <a:pt x="1358" y="81"/>
                </a:cubicBezTo>
                <a:cubicBezTo>
                  <a:pt x="1357" y="81"/>
                  <a:pt x="1357" y="81"/>
                  <a:pt x="1357" y="81"/>
                </a:cubicBezTo>
                <a:cubicBezTo>
                  <a:pt x="1358" y="81"/>
                  <a:pt x="1358" y="81"/>
                  <a:pt x="1358" y="81"/>
                </a:cubicBezTo>
                <a:cubicBezTo>
                  <a:pt x="1358" y="81"/>
                  <a:pt x="1358" y="81"/>
                  <a:pt x="1358" y="81"/>
                </a:cubicBezTo>
                <a:cubicBezTo>
                  <a:pt x="1358" y="80"/>
                  <a:pt x="1358" y="80"/>
                  <a:pt x="1358" y="80"/>
                </a:cubicBezTo>
                <a:cubicBezTo>
                  <a:pt x="1358" y="80"/>
                  <a:pt x="1358" y="80"/>
                  <a:pt x="1358" y="80"/>
                </a:cubicBezTo>
                <a:cubicBezTo>
                  <a:pt x="1358" y="80"/>
                  <a:pt x="1358" y="80"/>
                  <a:pt x="1359" y="80"/>
                </a:cubicBezTo>
                <a:cubicBezTo>
                  <a:pt x="1359" y="80"/>
                  <a:pt x="1359" y="80"/>
                  <a:pt x="1359" y="80"/>
                </a:cubicBezTo>
                <a:cubicBezTo>
                  <a:pt x="1359" y="79"/>
                  <a:pt x="1359" y="79"/>
                  <a:pt x="1359" y="79"/>
                </a:cubicBezTo>
                <a:cubicBezTo>
                  <a:pt x="1359" y="79"/>
                  <a:pt x="1359" y="79"/>
                  <a:pt x="1359" y="79"/>
                </a:cubicBezTo>
                <a:cubicBezTo>
                  <a:pt x="1359" y="79"/>
                  <a:pt x="1359" y="79"/>
                  <a:pt x="1359" y="79"/>
                </a:cubicBezTo>
                <a:cubicBezTo>
                  <a:pt x="1359" y="79"/>
                  <a:pt x="1359" y="79"/>
                  <a:pt x="1359" y="79"/>
                </a:cubicBezTo>
                <a:cubicBezTo>
                  <a:pt x="1359" y="79"/>
                  <a:pt x="1360" y="79"/>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1" y="78"/>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2" y="77"/>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3" y="76"/>
                  <a:pt x="1363" y="76"/>
                  <a:pt x="1363" y="75"/>
                </a:cubicBezTo>
                <a:cubicBezTo>
                  <a:pt x="1363" y="75"/>
                  <a:pt x="1363" y="75"/>
                  <a:pt x="1363" y="75"/>
                </a:cubicBezTo>
                <a:cubicBezTo>
                  <a:pt x="1363" y="75"/>
                  <a:pt x="1364" y="75"/>
                  <a:pt x="1364" y="75"/>
                </a:cubicBezTo>
                <a:cubicBezTo>
                  <a:pt x="1364" y="75"/>
                  <a:pt x="1364" y="75"/>
                  <a:pt x="1364" y="75"/>
                </a:cubicBezTo>
                <a:cubicBezTo>
                  <a:pt x="1364" y="75"/>
                  <a:pt x="1364" y="74"/>
                  <a:pt x="1364" y="74"/>
                </a:cubicBezTo>
                <a:cubicBezTo>
                  <a:pt x="1364" y="74"/>
                  <a:pt x="1364" y="74"/>
                  <a:pt x="1364" y="74"/>
                </a:cubicBezTo>
                <a:cubicBezTo>
                  <a:pt x="1364" y="74"/>
                  <a:pt x="1364" y="74"/>
                  <a:pt x="1364" y="74"/>
                </a:cubicBezTo>
                <a:cubicBezTo>
                  <a:pt x="1364" y="74"/>
                  <a:pt x="1364" y="74"/>
                  <a:pt x="1364" y="74"/>
                </a:cubicBezTo>
                <a:cubicBezTo>
                  <a:pt x="1365" y="74"/>
                  <a:pt x="1365" y="74"/>
                  <a:pt x="1365" y="74"/>
                </a:cubicBezTo>
                <a:cubicBezTo>
                  <a:pt x="1365" y="74"/>
                  <a:pt x="1365" y="74"/>
                  <a:pt x="1365" y="74"/>
                </a:cubicBezTo>
                <a:cubicBezTo>
                  <a:pt x="1365" y="73"/>
                  <a:pt x="1365" y="74"/>
                  <a:pt x="1365" y="73"/>
                </a:cubicBezTo>
                <a:cubicBezTo>
                  <a:pt x="1365" y="73"/>
                  <a:pt x="1365" y="73"/>
                  <a:pt x="1365" y="73"/>
                </a:cubicBezTo>
                <a:cubicBezTo>
                  <a:pt x="1366" y="73"/>
                  <a:pt x="1366" y="73"/>
                  <a:pt x="1366" y="73"/>
                </a:cubicBezTo>
                <a:cubicBezTo>
                  <a:pt x="1366" y="73"/>
                  <a:pt x="1366" y="73"/>
                  <a:pt x="1366" y="73"/>
                </a:cubicBezTo>
                <a:cubicBezTo>
                  <a:pt x="1366" y="73"/>
                  <a:pt x="1366" y="73"/>
                  <a:pt x="1366" y="73"/>
                </a:cubicBezTo>
                <a:cubicBezTo>
                  <a:pt x="1366" y="73"/>
                  <a:pt x="1366" y="73"/>
                  <a:pt x="1366" y="73"/>
                </a:cubicBezTo>
                <a:cubicBezTo>
                  <a:pt x="1367" y="72"/>
                  <a:pt x="1367" y="72"/>
                  <a:pt x="1367" y="72"/>
                </a:cubicBezTo>
                <a:cubicBezTo>
                  <a:pt x="1367" y="72"/>
                  <a:pt x="1367" y="72"/>
                  <a:pt x="1367" y="72"/>
                </a:cubicBezTo>
                <a:cubicBezTo>
                  <a:pt x="1367" y="72"/>
                  <a:pt x="1368" y="72"/>
                  <a:pt x="1368" y="72"/>
                </a:cubicBezTo>
                <a:cubicBezTo>
                  <a:pt x="1368" y="72"/>
                  <a:pt x="1368" y="72"/>
                  <a:pt x="1368" y="72"/>
                </a:cubicBezTo>
                <a:cubicBezTo>
                  <a:pt x="1368" y="71"/>
                  <a:pt x="1368" y="71"/>
                  <a:pt x="1368" y="71"/>
                </a:cubicBezTo>
                <a:cubicBezTo>
                  <a:pt x="1368" y="71"/>
                  <a:pt x="1368" y="71"/>
                  <a:pt x="1368" y="71"/>
                </a:cubicBezTo>
                <a:cubicBezTo>
                  <a:pt x="1368" y="71"/>
                  <a:pt x="1369" y="71"/>
                  <a:pt x="1369" y="71"/>
                </a:cubicBezTo>
                <a:cubicBezTo>
                  <a:pt x="1369" y="71"/>
                  <a:pt x="1369" y="71"/>
                  <a:pt x="1369" y="71"/>
                </a:cubicBezTo>
                <a:cubicBezTo>
                  <a:pt x="1369" y="71"/>
                  <a:pt x="1369" y="71"/>
                  <a:pt x="1369" y="70"/>
                </a:cubicBezTo>
                <a:cubicBezTo>
                  <a:pt x="1369" y="71"/>
                  <a:pt x="1369" y="71"/>
                  <a:pt x="1369" y="71"/>
                </a:cubicBezTo>
                <a:cubicBezTo>
                  <a:pt x="1369" y="70"/>
                  <a:pt x="1369" y="70"/>
                  <a:pt x="1369" y="70"/>
                </a:cubicBezTo>
                <a:cubicBezTo>
                  <a:pt x="1369" y="70"/>
                  <a:pt x="1369" y="70"/>
                  <a:pt x="1369" y="70"/>
                </a:cubicBezTo>
                <a:cubicBezTo>
                  <a:pt x="1370" y="70"/>
                  <a:pt x="1370" y="70"/>
                  <a:pt x="1370" y="70"/>
                </a:cubicBezTo>
                <a:cubicBezTo>
                  <a:pt x="1370" y="70"/>
                  <a:pt x="1370" y="70"/>
                  <a:pt x="1370" y="70"/>
                </a:cubicBezTo>
                <a:cubicBezTo>
                  <a:pt x="1370" y="70"/>
                  <a:pt x="1370" y="70"/>
                  <a:pt x="1370" y="69"/>
                </a:cubicBezTo>
                <a:cubicBezTo>
                  <a:pt x="1370" y="69"/>
                  <a:pt x="1370" y="69"/>
                  <a:pt x="1370" y="69"/>
                </a:cubicBezTo>
                <a:cubicBezTo>
                  <a:pt x="1371" y="69"/>
                  <a:pt x="1371" y="69"/>
                  <a:pt x="1371" y="69"/>
                </a:cubicBezTo>
                <a:cubicBezTo>
                  <a:pt x="1371" y="69"/>
                  <a:pt x="1371" y="69"/>
                  <a:pt x="1371" y="69"/>
                </a:cubicBezTo>
                <a:cubicBezTo>
                  <a:pt x="1371" y="69"/>
                  <a:pt x="1371" y="69"/>
                  <a:pt x="1371" y="69"/>
                </a:cubicBezTo>
                <a:cubicBezTo>
                  <a:pt x="1371" y="69"/>
                  <a:pt x="1371" y="69"/>
                  <a:pt x="1371" y="69"/>
                </a:cubicBezTo>
                <a:cubicBezTo>
                  <a:pt x="1372" y="69"/>
                  <a:pt x="1372" y="69"/>
                  <a:pt x="1372" y="68"/>
                </a:cubicBezTo>
                <a:cubicBezTo>
                  <a:pt x="1372" y="68"/>
                  <a:pt x="1372" y="68"/>
                  <a:pt x="1372" y="68"/>
                </a:cubicBezTo>
                <a:cubicBezTo>
                  <a:pt x="1372" y="68"/>
                  <a:pt x="1373" y="68"/>
                  <a:pt x="1373" y="68"/>
                </a:cubicBezTo>
                <a:cubicBezTo>
                  <a:pt x="1373" y="68"/>
                  <a:pt x="1373" y="68"/>
                  <a:pt x="1373" y="68"/>
                </a:cubicBezTo>
                <a:cubicBezTo>
                  <a:pt x="1373" y="68"/>
                  <a:pt x="1373" y="68"/>
                  <a:pt x="1373" y="67"/>
                </a:cubicBezTo>
                <a:cubicBezTo>
                  <a:pt x="1373" y="67"/>
                  <a:pt x="1373" y="67"/>
                  <a:pt x="1373" y="67"/>
                </a:cubicBezTo>
                <a:cubicBezTo>
                  <a:pt x="1373" y="67"/>
                  <a:pt x="1374" y="67"/>
                  <a:pt x="1374" y="67"/>
                </a:cubicBezTo>
                <a:cubicBezTo>
                  <a:pt x="1374" y="67"/>
                  <a:pt x="1374" y="67"/>
                  <a:pt x="1374" y="67"/>
                </a:cubicBezTo>
                <a:cubicBezTo>
                  <a:pt x="1374" y="67"/>
                  <a:pt x="1374" y="67"/>
                  <a:pt x="1374" y="67"/>
                </a:cubicBezTo>
                <a:cubicBezTo>
                  <a:pt x="1374" y="67"/>
                  <a:pt x="1374" y="67"/>
                  <a:pt x="1374" y="67"/>
                </a:cubicBezTo>
                <a:cubicBezTo>
                  <a:pt x="1374" y="67"/>
                  <a:pt x="1374" y="66"/>
                  <a:pt x="1375" y="66"/>
                </a:cubicBezTo>
                <a:cubicBezTo>
                  <a:pt x="1375" y="66"/>
                  <a:pt x="1375" y="66"/>
                  <a:pt x="1375" y="66"/>
                </a:cubicBezTo>
                <a:cubicBezTo>
                  <a:pt x="1375" y="66"/>
                  <a:pt x="1375" y="66"/>
                  <a:pt x="1375" y="66"/>
                </a:cubicBezTo>
                <a:cubicBezTo>
                  <a:pt x="1375" y="66"/>
                  <a:pt x="1375" y="66"/>
                  <a:pt x="1375" y="66"/>
                </a:cubicBezTo>
                <a:cubicBezTo>
                  <a:pt x="1375" y="66"/>
                  <a:pt x="1376" y="66"/>
                  <a:pt x="1376" y="66"/>
                </a:cubicBezTo>
                <a:cubicBezTo>
                  <a:pt x="1376" y="66"/>
                  <a:pt x="1376" y="66"/>
                  <a:pt x="1376" y="66"/>
                </a:cubicBezTo>
                <a:cubicBezTo>
                  <a:pt x="1376" y="65"/>
                  <a:pt x="1376" y="66"/>
                  <a:pt x="1376" y="65"/>
                </a:cubicBezTo>
                <a:cubicBezTo>
                  <a:pt x="1376" y="65"/>
                  <a:pt x="1376" y="65"/>
                  <a:pt x="1376" y="65"/>
                </a:cubicBezTo>
                <a:cubicBezTo>
                  <a:pt x="1376" y="65"/>
                  <a:pt x="1377" y="65"/>
                  <a:pt x="1377" y="65"/>
                </a:cubicBezTo>
                <a:cubicBezTo>
                  <a:pt x="1377" y="65"/>
                  <a:pt x="1377" y="65"/>
                  <a:pt x="1377" y="65"/>
                </a:cubicBezTo>
                <a:cubicBezTo>
                  <a:pt x="1377" y="65"/>
                  <a:pt x="1377" y="65"/>
                  <a:pt x="1377" y="65"/>
                </a:cubicBezTo>
                <a:cubicBezTo>
                  <a:pt x="1377" y="65"/>
                  <a:pt x="1377" y="65"/>
                  <a:pt x="1377" y="65"/>
                </a:cubicBezTo>
                <a:cubicBezTo>
                  <a:pt x="1377"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9" y="63"/>
                  <a:pt x="1379" y="63"/>
                  <a:pt x="1379" y="63"/>
                </a:cubicBezTo>
                <a:cubicBezTo>
                  <a:pt x="1379" y="63"/>
                  <a:pt x="1379" y="63"/>
                  <a:pt x="1379" y="63"/>
                </a:cubicBezTo>
                <a:cubicBezTo>
                  <a:pt x="1379" y="63"/>
                  <a:pt x="1379" y="63"/>
                  <a:pt x="1379" y="63"/>
                </a:cubicBezTo>
                <a:cubicBezTo>
                  <a:pt x="1379" y="63"/>
                  <a:pt x="1379" y="63"/>
                  <a:pt x="1379" y="63"/>
                </a:cubicBezTo>
                <a:cubicBezTo>
                  <a:pt x="1380" y="63"/>
                  <a:pt x="1380" y="63"/>
                  <a:pt x="1380" y="63"/>
                </a:cubicBezTo>
                <a:cubicBezTo>
                  <a:pt x="1380" y="63"/>
                  <a:pt x="1380" y="63"/>
                  <a:pt x="1380" y="63"/>
                </a:cubicBezTo>
                <a:cubicBezTo>
                  <a:pt x="1380" y="62"/>
                  <a:pt x="1380" y="62"/>
                  <a:pt x="1380" y="62"/>
                </a:cubicBezTo>
                <a:cubicBezTo>
                  <a:pt x="1380" y="62"/>
                  <a:pt x="1380" y="62"/>
                  <a:pt x="1380" y="62"/>
                </a:cubicBezTo>
                <a:cubicBezTo>
                  <a:pt x="1381" y="62"/>
                  <a:pt x="1381" y="62"/>
                  <a:pt x="1381" y="62"/>
                </a:cubicBezTo>
                <a:cubicBezTo>
                  <a:pt x="1381" y="62"/>
                  <a:pt x="1381" y="62"/>
                  <a:pt x="1381" y="62"/>
                </a:cubicBezTo>
                <a:cubicBezTo>
                  <a:pt x="1381" y="62"/>
                  <a:pt x="1381" y="62"/>
                  <a:pt x="1381" y="61"/>
                </a:cubicBezTo>
                <a:cubicBezTo>
                  <a:pt x="1381" y="61"/>
                  <a:pt x="1381" y="61"/>
                  <a:pt x="1381" y="61"/>
                </a:cubicBezTo>
                <a:cubicBezTo>
                  <a:pt x="1381" y="61"/>
                  <a:pt x="1381" y="61"/>
                  <a:pt x="1382" y="61"/>
                </a:cubicBezTo>
                <a:cubicBezTo>
                  <a:pt x="1382" y="61"/>
                  <a:pt x="1382" y="61"/>
                  <a:pt x="1382" y="61"/>
                </a:cubicBezTo>
                <a:cubicBezTo>
                  <a:pt x="1382" y="61"/>
                  <a:pt x="1382" y="61"/>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4" y="60"/>
                  <a:pt x="1384" y="59"/>
                </a:cubicBezTo>
                <a:cubicBezTo>
                  <a:pt x="1384" y="59"/>
                  <a:pt x="1384" y="59"/>
                  <a:pt x="1384" y="59"/>
                </a:cubicBezTo>
                <a:cubicBezTo>
                  <a:pt x="1384" y="59"/>
                  <a:pt x="1384" y="59"/>
                  <a:pt x="1384" y="59"/>
                </a:cubicBezTo>
                <a:cubicBezTo>
                  <a:pt x="1384" y="59"/>
                  <a:pt x="1384" y="59"/>
                  <a:pt x="1384" y="59"/>
                </a:cubicBezTo>
                <a:cubicBezTo>
                  <a:pt x="1384" y="59"/>
                  <a:pt x="1385" y="58"/>
                  <a:pt x="1385" y="58"/>
                </a:cubicBezTo>
                <a:cubicBezTo>
                  <a:pt x="1385" y="58"/>
                  <a:pt x="1385" y="58"/>
                  <a:pt x="1385" y="58"/>
                </a:cubicBezTo>
                <a:cubicBezTo>
                  <a:pt x="1386" y="58"/>
                  <a:pt x="1386" y="58"/>
                  <a:pt x="1386" y="58"/>
                </a:cubicBezTo>
                <a:cubicBezTo>
                  <a:pt x="1386" y="58"/>
                  <a:pt x="1386" y="58"/>
                  <a:pt x="1386" y="58"/>
                </a:cubicBezTo>
                <a:cubicBezTo>
                  <a:pt x="1386" y="58"/>
                  <a:pt x="1386" y="57"/>
                  <a:pt x="1386" y="57"/>
                </a:cubicBezTo>
                <a:cubicBezTo>
                  <a:pt x="1386" y="57"/>
                  <a:pt x="1386" y="57"/>
                  <a:pt x="1386" y="57"/>
                </a:cubicBezTo>
                <a:cubicBezTo>
                  <a:pt x="1386" y="57"/>
                  <a:pt x="1386" y="57"/>
                  <a:pt x="1386" y="57"/>
                </a:cubicBezTo>
                <a:cubicBezTo>
                  <a:pt x="1386" y="57"/>
                  <a:pt x="1386" y="57"/>
                  <a:pt x="1386" y="57"/>
                </a:cubicBezTo>
                <a:cubicBezTo>
                  <a:pt x="1387" y="57"/>
                  <a:pt x="1387" y="57"/>
                  <a:pt x="1387" y="57"/>
                </a:cubicBezTo>
                <a:cubicBezTo>
                  <a:pt x="1387" y="57"/>
                  <a:pt x="1387" y="57"/>
                  <a:pt x="1387" y="57"/>
                </a:cubicBezTo>
                <a:cubicBezTo>
                  <a:pt x="1387" y="57"/>
                  <a:pt x="1387" y="56"/>
                  <a:pt x="1387" y="56"/>
                </a:cubicBezTo>
                <a:cubicBezTo>
                  <a:pt x="1387" y="56"/>
                  <a:pt x="1387" y="56"/>
                  <a:pt x="1387" y="56"/>
                </a:cubicBezTo>
                <a:cubicBezTo>
                  <a:pt x="1387" y="56"/>
                  <a:pt x="1387" y="56"/>
                  <a:pt x="1387" y="56"/>
                </a:cubicBezTo>
                <a:cubicBezTo>
                  <a:pt x="1387" y="56"/>
                  <a:pt x="1387" y="56"/>
                  <a:pt x="1387" y="56"/>
                </a:cubicBezTo>
                <a:cubicBezTo>
                  <a:pt x="1388" y="56"/>
                  <a:pt x="1388" y="56"/>
                  <a:pt x="1388" y="55"/>
                </a:cubicBezTo>
                <a:cubicBezTo>
                  <a:pt x="1388" y="55"/>
                  <a:pt x="1388" y="55"/>
                  <a:pt x="1388" y="55"/>
                </a:cubicBezTo>
                <a:cubicBezTo>
                  <a:pt x="1388" y="55"/>
                  <a:pt x="1388" y="55"/>
                  <a:pt x="1388" y="55"/>
                </a:cubicBezTo>
                <a:cubicBezTo>
                  <a:pt x="1388" y="55"/>
                  <a:pt x="1388" y="55"/>
                  <a:pt x="1388" y="55"/>
                </a:cubicBezTo>
                <a:cubicBezTo>
                  <a:pt x="1389" y="55"/>
                  <a:pt x="1389" y="54"/>
                  <a:pt x="1389" y="54"/>
                </a:cubicBezTo>
                <a:cubicBezTo>
                  <a:pt x="1389" y="54"/>
                  <a:pt x="1389" y="54"/>
                  <a:pt x="1389" y="54"/>
                </a:cubicBezTo>
                <a:cubicBezTo>
                  <a:pt x="1389" y="54"/>
                  <a:pt x="1389" y="54"/>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1" y="53"/>
                  <a:pt x="1391" y="52"/>
                  <a:pt x="1391" y="52"/>
                </a:cubicBezTo>
                <a:cubicBezTo>
                  <a:pt x="1391" y="52"/>
                  <a:pt x="1391" y="52"/>
                  <a:pt x="1391" y="52"/>
                </a:cubicBezTo>
                <a:cubicBezTo>
                  <a:pt x="1391" y="52"/>
                  <a:pt x="1391" y="51"/>
                  <a:pt x="1391" y="51"/>
                </a:cubicBezTo>
                <a:cubicBezTo>
                  <a:pt x="1391" y="51"/>
                  <a:pt x="1391" y="51"/>
                  <a:pt x="1391" y="51"/>
                </a:cubicBezTo>
                <a:cubicBezTo>
                  <a:pt x="1392" y="51"/>
                  <a:pt x="1391" y="51"/>
                  <a:pt x="1392" y="51"/>
                </a:cubicBezTo>
                <a:cubicBezTo>
                  <a:pt x="1392" y="51"/>
                  <a:pt x="1392" y="51"/>
                  <a:pt x="1392" y="51"/>
                </a:cubicBezTo>
                <a:cubicBezTo>
                  <a:pt x="1392" y="51"/>
                  <a:pt x="1392" y="50"/>
                  <a:pt x="1392" y="50"/>
                </a:cubicBezTo>
                <a:cubicBezTo>
                  <a:pt x="1392" y="50"/>
                  <a:pt x="1392" y="50"/>
                  <a:pt x="1392" y="50"/>
                </a:cubicBezTo>
                <a:cubicBezTo>
                  <a:pt x="1392" y="50"/>
                  <a:pt x="1392" y="50"/>
                  <a:pt x="1392" y="50"/>
                </a:cubicBezTo>
                <a:cubicBezTo>
                  <a:pt x="1392" y="50"/>
                  <a:pt x="1392" y="50"/>
                  <a:pt x="1392" y="50"/>
                </a:cubicBezTo>
                <a:cubicBezTo>
                  <a:pt x="1392" y="50"/>
                  <a:pt x="1393" y="49"/>
                  <a:pt x="1393" y="49"/>
                </a:cubicBezTo>
                <a:cubicBezTo>
                  <a:pt x="1393" y="49"/>
                  <a:pt x="1393" y="49"/>
                  <a:pt x="1393" y="49"/>
                </a:cubicBezTo>
                <a:cubicBezTo>
                  <a:pt x="1393" y="49"/>
                  <a:pt x="1393" y="49"/>
                  <a:pt x="1393" y="49"/>
                </a:cubicBezTo>
                <a:cubicBezTo>
                  <a:pt x="1393" y="49"/>
                  <a:pt x="1393" y="49"/>
                  <a:pt x="1393" y="49"/>
                </a:cubicBezTo>
                <a:cubicBezTo>
                  <a:pt x="1393" y="48"/>
                  <a:pt x="1393" y="48"/>
                  <a:pt x="1393" y="48"/>
                </a:cubicBezTo>
                <a:cubicBezTo>
                  <a:pt x="1393" y="48"/>
                  <a:pt x="1393" y="48"/>
                  <a:pt x="1393" y="48"/>
                </a:cubicBezTo>
                <a:cubicBezTo>
                  <a:pt x="1393" y="48"/>
                  <a:pt x="1393" y="48"/>
                  <a:pt x="1393" y="48"/>
                </a:cubicBezTo>
                <a:cubicBezTo>
                  <a:pt x="1394" y="48"/>
                  <a:pt x="1394" y="48"/>
                  <a:pt x="1394" y="47"/>
                </a:cubicBezTo>
                <a:cubicBezTo>
                  <a:pt x="1394" y="48"/>
                  <a:pt x="1394" y="48"/>
                  <a:pt x="1394" y="48"/>
                </a:cubicBezTo>
                <a:cubicBezTo>
                  <a:pt x="1394" y="47"/>
                  <a:pt x="1394" y="47"/>
                  <a:pt x="1394" y="47"/>
                </a:cubicBezTo>
                <a:cubicBezTo>
                  <a:pt x="1394" y="47"/>
                  <a:pt x="1394" y="47"/>
                  <a:pt x="1394" y="47"/>
                </a:cubicBezTo>
                <a:cubicBezTo>
                  <a:pt x="1394" y="47"/>
                  <a:pt x="1394" y="46"/>
                  <a:pt x="1394" y="46"/>
                </a:cubicBezTo>
                <a:cubicBezTo>
                  <a:pt x="1394" y="46"/>
                  <a:pt x="1394" y="46"/>
                  <a:pt x="1394" y="46"/>
                </a:cubicBezTo>
                <a:cubicBezTo>
                  <a:pt x="1395" y="46"/>
                  <a:pt x="1395" y="45"/>
                  <a:pt x="1395" y="45"/>
                </a:cubicBezTo>
                <a:cubicBezTo>
                  <a:pt x="1395" y="45"/>
                  <a:pt x="1395" y="45"/>
                  <a:pt x="1395" y="45"/>
                </a:cubicBezTo>
                <a:cubicBezTo>
                  <a:pt x="1395" y="45"/>
                  <a:pt x="1395" y="45"/>
                  <a:pt x="1395" y="44"/>
                </a:cubicBezTo>
                <a:cubicBezTo>
                  <a:pt x="1395" y="44"/>
                  <a:pt x="1395" y="44"/>
                  <a:pt x="1395" y="44"/>
                </a:cubicBezTo>
                <a:cubicBezTo>
                  <a:pt x="1395" y="44"/>
                  <a:pt x="1395" y="44"/>
                  <a:pt x="1395" y="43"/>
                </a:cubicBezTo>
                <a:cubicBezTo>
                  <a:pt x="1395" y="43"/>
                  <a:pt x="1395" y="43"/>
                  <a:pt x="1395" y="43"/>
                </a:cubicBezTo>
                <a:cubicBezTo>
                  <a:pt x="1396" y="43"/>
                  <a:pt x="1396" y="43"/>
                  <a:pt x="1396" y="43"/>
                </a:cubicBezTo>
                <a:cubicBezTo>
                  <a:pt x="1396" y="42"/>
                  <a:pt x="1396" y="42"/>
                  <a:pt x="1396" y="42"/>
                </a:cubicBezTo>
                <a:cubicBezTo>
                  <a:pt x="1396" y="42"/>
                  <a:pt x="1396" y="42"/>
                  <a:pt x="1396" y="42"/>
                </a:cubicBezTo>
                <a:cubicBezTo>
                  <a:pt x="1396" y="42"/>
                  <a:pt x="1396" y="42"/>
                  <a:pt x="1396" y="41"/>
                </a:cubicBezTo>
                <a:cubicBezTo>
                  <a:pt x="1396" y="41"/>
                  <a:pt x="1396" y="41"/>
                  <a:pt x="1396" y="41"/>
                </a:cubicBezTo>
                <a:cubicBezTo>
                  <a:pt x="1397" y="41"/>
                  <a:pt x="1396" y="40"/>
                  <a:pt x="1397" y="40"/>
                </a:cubicBezTo>
                <a:cubicBezTo>
                  <a:pt x="1397" y="40"/>
                  <a:pt x="1397" y="40"/>
                  <a:pt x="1397" y="40"/>
                </a:cubicBezTo>
                <a:cubicBezTo>
                  <a:pt x="1397" y="39"/>
                  <a:pt x="1397" y="39"/>
                  <a:pt x="1397" y="38"/>
                </a:cubicBezTo>
                <a:cubicBezTo>
                  <a:pt x="1397" y="38"/>
                  <a:pt x="1397" y="38"/>
                  <a:pt x="1397" y="38"/>
                </a:cubicBezTo>
                <a:cubicBezTo>
                  <a:pt x="1397" y="37"/>
                  <a:pt x="1397" y="37"/>
                  <a:pt x="1397" y="36"/>
                </a:cubicBezTo>
                <a:cubicBezTo>
                  <a:pt x="1397" y="36"/>
                  <a:pt x="1397" y="36"/>
                  <a:pt x="1397" y="35"/>
                </a:cubicBezTo>
                <a:cubicBezTo>
                  <a:pt x="1397" y="33"/>
                  <a:pt x="1397" y="30"/>
                  <a:pt x="1397" y="27"/>
                </a:cubicBezTo>
                <a:cubicBezTo>
                  <a:pt x="1397" y="27"/>
                  <a:pt x="1397" y="27"/>
                  <a:pt x="1397" y="27"/>
                </a:cubicBezTo>
                <a:cubicBezTo>
                  <a:pt x="1397" y="26"/>
                  <a:pt x="1397" y="25"/>
                  <a:pt x="1397" y="25"/>
                </a:cubicBezTo>
                <a:cubicBezTo>
                  <a:pt x="1397" y="25"/>
                  <a:pt x="1397" y="25"/>
                  <a:pt x="1397" y="25"/>
                </a:cubicBezTo>
                <a:cubicBezTo>
                  <a:pt x="1397" y="25"/>
                  <a:pt x="1397" y="25"/>
                  <a:pt x="1397" y="25"/>
                </a:cubicBezTo>
                <a:cubicBezTo>
                  <a:pt x="1397" y="24"/>
                  <a:pt x="1397" y="24"/>
                  <a:pt x="1397" y="24"/>
                </a:cubicBezTo>
                <a:cubicBezTo>
                  <a:pt x="1396" y="23"/>
                  <a:pt x="1396" y="23"/>
                  <a:pt x="1396" y="23"/>
                </a:cubicBezTo>
                <a:cubicBezTo>
                  <a:pt x="1396" y="23"/>
                  <a:pt x="1396" y="23"/>
                  <a:pt x="1396" y="23"/>
                </a:cubicBezTo>
                <a:cubicBezTo>
                  <a:pt x="1396" y="23"/>
                  <a:pt x="1396" y="22"/>
                  <a:pt x="1396" y="22"/>
                </a:cubicBezTo>
                <a:cubicBezTo>
                  <a:pt x="1396" y="22"/>
                  <a:pt x="1396" y="22"/>
                  <a:pt x="1396" y="22"/>
                </a:cubicBezTo>
                <a:cubicBezTo>
                  <a:pt x="1396" y="22"/>
                  <a:pt x="1396" y="21"/>
                  <a:pt x="1396" y="21"/>
                </a:cubicBezTo>
                <a:cubicBezTo>
                  <a:pt x="1396" y="21"/>
                  <a:pt x="1396" y="21"/>
                  <a:pt x="1396" y="21"/>
                </a:cubicBezTo>
                <a:cubicBezTo>
                  <a:pt x="1396" y="21"/>
                  <a:pt x="1396" y="21"/>
                  <a:pt x="1395" y="20"/>
                </a:cubicBezTo>
                <a:cubicBezTo>
                  <a:pt x="1395" y="20"/>
                  <a:pt x="1395" y="20"/>
                  <a:pt x="1395" y="20"/>
                </a:cubicBezTo>
                <a:cubicBezTo>
                  <a:pt x="1395" y="20"/>
                  <a:pt x="1395" y="20"/>
                  <a:pt x="1395" y="20"/>
                </a:cubicBezTo>
                <a:cubicBezTo>
                  <a:pt x="1395" y="20"/>
                  <a:pt x="1395" y="20"/>
                  <a:pt x="1395" y="20"/>
                </a:cubicBezTo>
                <a:cubicBezTo>
                  <a:pt x="1395" y="20"/>
                  <a:pt x="1395" y="20"/>
                  <a:pt x="1395" y="20"/>
                </a:cubicBezTo>
                <a:cubicBezTo>
                  <a:pt x="1395" y="19"/>
                  <a:pt x="1395" y="19"/>
                  <a:pt x="1395" y="19"/>
                </a:cubicBezTo>
                <a:cubicBezTo>
                  <a:pt x="1395" y="19"/>
                  <a:pt x="1395" y="19"/>
                  <a:pt x="1395" y="19"/>
                </a:cubicBezTo>
                <a:cubicBezTo>
                  <a:pt x="1395" y="19"/>
                  <a:pt x="1395" y="19"/>
                  <a:pt x="1395" y="19"/>
                </a:cubicBezTo>
                <a:cubicBezTo>
                  <a:pt x="1395" y="19"/>
                  <a:pt x="1395" y="18"/>
                  <a:pt x="1394" y="18"/>
                </a:cubicBezTo>
                <a:cubicBezTo>
                  <a:pt x="1394" y="18"/>
                  <a:pt x="1394" y="18"/>
                  <a:pt x="1394" y="18"/>
                </a:cubicBezTo>
                <a:cubicBezTo>
                  <a:pt x="1394" y="18"/>
                  <a:pt x="1394" y="18"/>
                  <a:pt x="1394" y="18"/>
                </a:cubicBezTo>
                <a:cubicBezTo>
                  <a:pt x="1394" y="18"/>
                  <a:pt x="1394" y="18"/>
                  <a:pt x="1394" y="18"/>
                </a:cubicBezTo>
                <a:cubicBezTo>
                  <a:pt x="1394" y="17"/>
                  <a:pt x="1394" y="17"/>
                  <a:pt x="1394" y="17"/>
                </a:cubicBezTo>
                <a:cubicBezTo>
                  <a:pt x="1394" y="17"/>
                  <a:pt x="1394" y="17"/>
                  <a:pt x="1394" y="17"/>
                </a:cubicBezTo>
                <a:cubicBezTo>
                  <a:pt x="1394" y="17"/>
                  <a:pt x="1393" y="17"/>
                  <a:pt x="1393" y="17"/>
                </a:cubicBezTo>
                <a:cubicBezTo>
                  <a:pt x="1393" y="17"/>
                  <a:pt x="1393" y="17"/>
                  <a:pt x="1393" y="17"/>
                </a:cubicBezTo>
                <a:cubicBezTo>
                  <a:pt x="1393" y="16"/>
                  <a:pt x="1393" y="16"/>
                  <a:pt x="1393" y="16"/>
                </a:cubicBezTo>
                <a:cubicBezTo>
                  <a:pt x="1393" y="16"/>
                  <a:pt x="1393" y="16"/>
                  <a:pt x="1393" y="16"/>
                </a:cubicBezTo>
                <a:cubicBezTo>
                  <a:pt x="1393" y="16"/>
                  <a:pt x="1393" y="16"/>
                  <a:pt x="1393" y="16"/>
                </a:cubicBezTo>
                <a:cubicBezTo>
                  <a:pt x="1393" y="16"/>
                  <a:pt x="1393" y="16"/>
                  <a:pt x="1393" y="16"/>
                </a:cubicBezTo>
                <a:cubicBezTo>
                  <a:pt x="1393" y="15"/>
                  <a:pt x="1392" y="15"/>
                  <a:pt x="1392" y="15"/>
                </a:cubicBezTo>
                <a:cubicBezTo>
                  <a:pt x="1392" y="15"/>
                  <a:pt x="1392" y="15"/>
                  <a:pt x="1392" y="15"/>
                </a:cubicBezTo>
                <a:cubicBezTo>
                  <a:pt x="1392" y="15"/>
                  <a:pt x="1392" y="15"/>
                  <a:pt x="1392" y="15"/>
                </a:cubicBezTo>
                <a:cubicBezTo>
                  <a:pt x="1392" y="15"/>
                  <a:pt x="1392" y="15"/>
                  <a:pt x="1392" y="15"/>
                </a:cubicBezTo>
                <a:cubicBezTo>
                  <a:pt x="1392" y="14"/>
                  <a:pt x="1392" y="14"/>
                  <a:pt x="1392" y="14"/>
                </a:cubicBezTo>
                <a:cubicBezTo>
                  <a:pt x="1392" y="14"/>
                  <a:pt x="1392" y="14"/>
                  <a:pt x="1392" y="14"/>
                </a:cubicBezTo>
                <a:cubicBezTo>
                  <a:pt x="1392" y="14"/>
                  <a:pt x="1391" y="14"/>
                  <a:pt x="1391" y="14"/>
                </a:cubicBezTo>
                <a:cubicBezTo>
                  <a:pt x="1391" y="14"/>
                  <a:pt x="1391" y="14"/>
                  <a:pt x="1391" y="14"/>
                </a:cubicBezTo>
                <a:cubicBezTo>
                  <a:pt x="1391" y="14"/>
                  <a:pt x="1391" y="14"/>
                  <a:pt x="1391" y="13"/>
                </a:cubicBezTo>
                <a:cubicBezTo>
                  <a:pt x="1391" y="14"/>
                  <a:pt x="1391" y="14"/>
                  <a:pt x="1391" y="14"/>
                </a:cubicBezTo>
                <a:cubicBezTo>
                  <a:pt x="1391" y="13"/>
                  <a:pt x="1391" y="13"/>
                  <a:pt x="1391" y="13"/>
                </a:cubicBezTo>
                <a:cubicBezTo>
                  <a:pt x="1391" y="13"/>
                  <a:pt x="1391" y="13"/>
                  <a:pt x="1391" y="13"/>
                </a:cubicBezTo>
                <a:cubicBezTo>
                  <a:pt x="1390" y="13"/>
                  <a:pt x="1390" y="13"/>
                  <a:pt x="1390" y="13"/>
                </a:cubicBezTo>
                <a:cubicBezTo>
                  <a:pt x="1390" y="13"/>
                  <a:pt x="1390" y="13"/>
                  <a:pt x="1390" y="13"/>
                </a:cubicBezTo>
                <a:cubicBezTo>
                  <a:pt x="1390" y="13"/>
                  <a:pt x="1390" y="12"/>
                  <a:pt x="1390" y="12"/>
                </a:cubicBezTo>
                <a:cubicBezTo>
                  <a:pt x="1390" y="12"/>
                  <a:pt x="1390" y="12"/>
                  <a:pt x="1390" y="12"/>
                </a:cubicBezTo>
                <a:cubicBezTo>
                  <a:pt x="1390" y="12"/>
                  <a:pt x="1390" y="12"/>
                  <a:pt x="1389" y="12"/>
                </a:cubicBezTo>
                <a:cubicBezTo>
                  <a:pt x="1389" y="12"/>
                  <a:pt x="1389" y="12"/>
                  <a:pt x="1389" y="12"/>
                </a:cubicBezTo>
                <a:cubicBezTo>
                  <a:pt x="1389" y="12"/>
                  <a:pt x="1389" y="12"/>
                  <a:pt x="1389" y="11"/>
                </a:cubicBezTo>
                <a:cubicBezTo>
                  <a:pt x="1389" y="11"/>
                  <a:pt x="1389" y="11"/>
                  <a:pt x="1389" y="11"/>
                </a:cubicBezTo>
                <a:cubicBezTo>
                  <a:pt x="1388" y="11"/>
                  <a:pt x="1388" y="11"/>
                  <a:pt x="1388" y="11"/>
                </a:cubicBezTo>
                <a:cubicBezTo>
                  <a:pt x="1388" y="11"/>
                  <a:pt x="1388" y="11"/>
                  <a:pt x="1388" y="11"/>
                </a:cubicBezTo>
                <a:cubicBezTo>
                  <a:pt x="1388" y="11"/>
                  <a:pt x="1388" y="11"/>
                  <a:pt x="1388" y="11"/>
                </a:cubicBezTo>
                <a:cubicBezTo>
                  <a:pt x="1388" y="11"/>
                  <a:pt x="1388" y="11"/>
                  <a:pt x="1388" y="11"/>
                </a:cubicBezTo>
                <a:cubicBezTo>
                  <a:pt x="1388" y="10"/>
                  <a:pt x="1387" y="11"/>
                  <a:pt x="1387" y="10"/>
                </a:cubicBezTo>
                <a:cubicBezTo>
                  <a:pt x="1387" y="10"/>
                  <a:pt x="1387" y="10"/>
                  <a:pt x="1387" y="10"/>
                </a:cubicBezTo>
                <a:cubicBezTo>
                  <a:pt x="1387" y="10"/>
                  <a:pt x="1387" y="10"/>
                  <a:pt x="1387" y="10"/>
                </a:cubicBezTo>
                <a:cubicBezTo>
                  <a:pt x="1387" y="10"/>
                  <a:pt x="1387" y="10"/>
                  <a:pt x="1387" y="10"/>
                </a:cubicBezTo>
                <a:cubicBezTo>
                  <a:pt x="1387" y="10"/>
                  <a:pt x="1386" y="10"/>
                  <a:pt x="1386" y="10"/>
                </a:cubicBezTo>
                <a:cubicBezTo>
                  <a:pt x="1386" y="10"/>
                  <a:pt x="1386" y="10"/>
                  <a:pt x="1386" y="10"/>
                </a:cubicBezTo>
                <a:cubicBezTo>
                  <a:pt x="1386" y="9"/>
                  <a:pt x="1386" y="9"/>
                  <a:pt x="1385" y="9"/>
                </a:cubicBezTo>
                <a:cubicBezTo>
                  <a:pt x="1385" y="9"/>
                  <a:pt x="1385" y="9"/>
                  <a:pt x="1385" y="9"/>
                </a:cubicBezTo>
                <a:cubicBezTo>
                  <a:pt x="1385" y="9"/>
                  <a:pt x="1385" y="9"/>
                  <a:pt x="1385" y="9"/>
                </a:cubicBezTo>
                <a:cubicBezTo>
                  <a:pt x="1385" y="9"/>
                  <a:pt x="1385" y="9"/>
                  <a:pt x="1385" y="9"/>
                </a:cubicBezTo>
                <a:cubicBezTo>
                  <a:pt x="1385" y="9"/>
                  <a:pt x="1384" y="9"/>
                  <a:pt x="1384" y="9"/>
                </a:cubicBezTo>
                <a:cubicBezTo>
                  <a:pt x="1384" y="9"/>
                  <a:pt x="1384" y="9"/>
                  <a:pt x="1384" y="9"/>
                </a:cubicBezTo>
                <a:cubicBezTo>
                  <a:pt x="1384" y="9"/>
                  <a:pt x="1384" y="9"/>
                  <a:pt x="1384" y="9"/>
                </a:cubicBezTo>
                <a:cubicBezTo>
                  <a:pt x="1384" y="8"/>
                  <a:pt x="1383" y="8"/>
                  <a:pt x="1383" y="8"/>
                </a:cubicBezTo>
                <a:cubicBezTo>
                  <a:pt x="1383" y="8"/>
                  <a:pt x="1383" y="8"/>
                  <a:pt x="1383" y="8"/>
                </a:cubicBezTo>
                <a:cubicBezTo>
                  <a:pt x="1383" y="8"/>
                  <a:pt x="1383" y="8"/>
                  <a:pt x="1383" y="8"/>
                </a:cubicBezTo>
                <a:cubicBezTo>
                  <a:pt x="1383" y="8"/>
                  <a:pt x="1383" y="8"/>
                  <a:pt x="1383" y="8"/>
                </a:cubicBezTo>
                <a:cubicBezTo>
                  <a:pt x="1382" y="8"/>
                  <a:pt x="1382" y="8"/>
                  <a:pt x="1382" y="8"/>
                </a:cubicBezTo>
                <a:cubicBezTo>
                  <a:pt x="1382" y="8"/>
                  <a:pt x="1382" y="8"/>
                  <a:pt x="1382" y="8"/>
                </a:cubicBezTo>
                <a:cubicBezTo>
                  <a:pt x="1382" y="8"/>
                  <a:pt x="1382" y="8"/>
                  <a:pt x="1382" y="8"/>
                </a:cubicBezTo>
                <a:cubicBezTo>
                  <a:pt x="1381" y="7"/>
                  <a:pt x="1381" y="7"/>
                  <a:pt x="1381" y="7"/>
                </a:cubicBezTo>
                <a:cubicBezTo>
                  <a:pt x="1381" y="7"/>
                  <a:pt x="1381" y="7"/>
                  <a:pt x="1381" y="7"/>
                </a:cubicBezTo>
                <a:cubicBezTo>
                  <a:pt x="1381" y="7"/>
                  <a:pt x="1381" y="7"/>
                  <a:pt x="1381" y="7"/>
                </a:cubicBezTo>
                <a:cubicBezTo>
                  <a:pt x="1380" y="7"/>
                  <a:pt x="1380" y="7"/>
                  <a:pt x="1379" y="7"/>
                </a:cubicBezTo>
                <a:cubicBezTo>
                  <a:pt x="1379" y="7"/>
                  <a:pt x="1379" y="7"/>
                  <a:pt x="1379" y="7"/>
                </a:cubicBezTo>
                <a:cubicBezTo>
                  <a:pt x="1379" y="6"/>
                  <a:pt x="1378" y="7"/>
                  <a:pt x="1378" y="7"/>
                </a:cubicBezTo>
                <a:cubicBezTo>
                  <a:pt x="1378" y="7"/>
                  <a:pt x="1378" y="7"/>
                  <a:pt x="1378" y="6"/>
                </a:cubicBezTo>
                <a:cubicBezTo>
                  <a:pt x="1377" y="6"/>
                  <a:pt x="1377" y="6"/>
                  <a:pt x="1376" y="6"/>
                </a:cubicBezTo>
                <a:cubicBezTo>
                  <a:pt x="1376" y="6"/>
                  <a:pt x="1376" y="6"/>
                  <a:pt x="1376" y="6"/>
                </a:cubicBezTo>
                <a:cubicBezTo>
                  <a:pt x="1375" y="6"/>
                  <a:pt x="1374" y="6"/>
                  <a:pt x="1373" y="6"/>
                </a:cubicBezTo>
                <a:cubicBezTo>
                  <a:pt x="1373" y="6"/>
                  <a:pt x="1372" y="6"/>
                  <a:pt x="1371" y="6"/>
                </a:cubicBezTo>
                <a:cubicBezTo>
                  <a:pt x="1371" y="6"/>
                  <a:pt x="1370" y="6"/>
                  <a:pt x="1369" y="6"/>
                </a:cubicBezTo>
                <a:cubicBezTo>
                  <a:pt x="1368" y="6"/>
                  <a:pt x="1368" y="6"/>
                  <a:pt x="1367" y="6"/>
                </a:cubicBezTo>
                <a:cubicBezTo>
                  <a:pt x="1366" y="6"/>
                  <a:pt x="1365" y="6"/>
                  <a:pt x="1364" y="6"/>
                </a:cubicBezTo>
                <a:cubicBezTo>
                  <a:pt x="1364" y="6"/>
                  <a:pt x="1364" y="6"/>
                  <a:pt x="1364" y="6"/>
                </a:cubicBezTo>
                <a:cubicBezTo>
                  <a:pt x="1363" y="7"/>
                  <a:pt x="1363" y="6"/>
                  <a:pt x="1362" y="6"/>
                </a:cubicBezTo>
                <a:cubicBezTo>
                  <a:pt x="1362" y="7"/>
                  <a:pt x="1362" y="7"/>
                  <a:pt x="1362" y="7"/>
                </a:cubicBezTo>
                <a:cubicBezTo>
                  <a:pt x="1361" y="7"/>
                  <a:pt x="1361" y="6"/>
                  <a:pt x="1360" y="7"/>
                </a:cubicBezTo>
                <a:cubicBezTo>
                  <a:pt x="1360" y="7"/>
                  <a:pt x="1360" y="7"/>
                  <a:pt x="1360" y="7"/>
                </a:cubicBezTo>
                <a:cubicBezTo>
                  <a:pt x="1360" y="7"/>
                  <a:pt x="1360" y="7"/>
                  <a:pt x="1359" y="7"/>
                </a:cubicBezTo>
                <a:cubicBezTo>
                  <a:pt x="1359" y="7"/>
                  <a:pt x="1359" y="7"/>
                  <a:pt x="1359" y="7"/>
                </a:cubicBezTo>
                <a:cubicBezTo>
                  <a:pt x="1359" y="7"/>
                  <a:pt x="1358" y="7"/>
                  <a:pt x="1358" y="7"/>
                </a:cubicBezTo>
                <a:cubicBezTo>
                  <a:pt x="1358" y="8"/>
                  <a:pt x="1358" y="8"/>
                  <a:pt x="1358" y="8"/>
                </a:cubicBezTo>
                <a:cubicBezTo>
                  <a:pt x="1358" y="8"/>
                  <a:pt x="1357" y="8"/>
                  <a:pt x="1357" y="8"/>
                </a:cubicBezTo>
                <a:cubicBezTo>
                  <a:pt x="1357" y="8"/>
                  <a:pt x="1357" y="8"/>
                  <a:pt x="1357" y="8"/>
                </a:cubicBezTo>
                <a:cubicBezTo>
                  <a:pt x="1357" y="8"/>
                  <a:pt x="1357" y="8"/>
                  <a:pt x="1357" y="8"/>
                </a:cubicBezTo>
                <a:cubicBezTo>
                  <a:pt x="1357" y="8"/>
                  <a:pt x="1356" y="8"/>
                  <a:pt x="1356" y="8"/>
                </a:cubicBezTo>
                <a:cubicBezTo>
                  <a:pt x="1356" y="8"/>
                  <a:pt x="1356" y="8"/>
                  <a:pt x="1356" y="8"/>
                </a:cubicBezTo>
                <a:cubicBezTo>
                  <a:pt x="1356" y="8"/>
                  <a:pt x="1356" y="8"/>
                  <a:pt x="1355" y="9"/>
                </a:cubicBezTo>
                <a:cubicBezTo>
                  <a:pt x="1355" y="9"/>
                  <a:pt x="1355" y="9"/>
                  <a:pt x="1355" y="9"/>
                </a:cubicBezTo>
                <a:cubicBezTo>
                  <a:pt x="1355" y="9"/>
                  <a:pt x="1355" y="9"/>
                  <a:pt x="1355" y="9"/>
                </a:cubicBezTo>
                <a:cubicBezTo>
                  <a:pt x="1355" y="9"/>
                  <a:pt x="1355" y="9"/>
                  <a:pt x="1355" y="9"/>
                </a:cubicBezTo>
                <a:cubicBezTo>
                  <a:pt x="1355" y="9"/>
                  <a:pt x="1354" y="9"/>
                  <a:pt x="1354" y="9"/>
                </a:cubicBezTo>
                <a:cubicBezTo>
                  <a:pt x="1354" y="9"/>
                  <a:pt x="1354" y="9"/>
                  <a:pt x="1354" y="9"/>
                </a:cubicBezTo>
                <a:cubicBezTo>
                  <a:pt x="1354" y="9"/>
                  <a:pt x="1354" y="9"/>
                  <a:pt x="1353" y="10"/>
                </a:cubicBezTo>
                <a:cubicBezTo>
                  <a:pt x="1353" y="10"/>
                  <a:pt x="1353" y="10"/>
                  <a:pt x="1353" y="10"/>
                </a:cubicBezTo>
                <a:cubicBezTo>
                  <a:pt x="1353" y="10"/>
                  <a:pt x="1353" y="10"/>
                  <a:pt x="1353" y="10"/>
                </a:cubicBezTo>
                <a:cubicBezTo>
                  <a:pt x="1353" y="10"/>
                  <a:pt x="1353" y="10"/>
                  <a:pt x="1353" y="10"/>
                </a:cubicBezTo>
                <a:cubicBezTo>
                  <a:pt x="1353" y="10"/>
                  <a:pt x="1352" y="10"/>
                  <a:pt x="1352" y="10"/>
                </a:cubicBezTo>
                <a:cubicBezTo>
                  <a:pt x="1352" y="10"/>
                  <a:pt x="1352" y="10"/>
                  <a:pt x="1352" y="10"/>
                </a:cubicBezTo>
                <a:cubicBezTo>
                  <a:pt x="1352" y="11"/>
                  <a:pt x="1352" y="10"/>
                  <a:pt x="1352" y="11"/>
                </a:cubicBezTo>
                <a:cubicBezTo>
                  <a:pt x="1352" y="11"/>
                  <a:pt x="1352" y="11"/>
                  <a:pt x="1352" y="11"/>
                </a:cubicBezTo>
                <a:cubicBezTo>
                  <a:pt x="1351" y="11"/>
                  <a:pt x="1351" y="11"/>
                  <a:pt x="1351" y="11"/>
                </a:cubicBezTo>
                <a:cubicBezTo>
                  <a:pt x="1351" y="11"/>
                  <a:pt x="1351" y="11"/>
                  <a:pt x="1351" y="11"/>
                </a:cubicBezTo>
                <a:cubicBezTo>
                  <a:pt x="1350" y="11"/>
                  <a:pt x="1350" y="12"/>
                  <a:pt x="1350" y="12"/>
                </a:cubicBezTo>
                <a:cubicBezTo>
                  <a:pt x="1350" y="12"/>
                  <a:pt x="1350" y="12"/>
                  <a:pt x="1350" y="12"/>
                </a:cubicBezTo>
                <a:cubicBezTo>
                  <a:pt x="1350" y="12"/>
                  <a:pt x="1350" y="12"/>
                  <a:pt x="1350" y="12"/>
                </a:cubicBezTo>
                <a:cubicBezTo>
                  <a:pt x="1350" y="12"/>
                  <a:pt x="1350" y="12"/>
                  <a:pt x="1350" y="12"/>
                </a:cubicBezTo>
                <a:cubicBezTo>
                  <a:pt x="1349" y="12"/>
                  <a:pt x="1349" y="12"/>
                  <a:pt x="1349" y="12"/>
                </a:cubicBezTo>
                <a:cubicBezTo>
                  <a:pt x="1349" y="12"/>
                  <a:pt x="1349" y="12"/>
                  <a:pt x="1349" y="12"/>
                </a:cubicBezTo>
                <a:cubicBezTo>
                  <a:pt x="1349" y="13"/>
                  <a:pt x="1349" y="13"/>
                  <a:pt x="1349" y="13"/>
                </a:cubicBezTo>
                <a:cubicBezTo>
                  <a:pt x="1349" y="13"/>
                  <a:pt x="1349" y="13"/>
                  <a:pt x="1349" y="13"/>
                </a:cubicBezTo>
                <a:cubicBezTo>
                  <a:pt x="1349" y="13"/>
                  <a:pt x="1348" y="13"/>
                  <a:pt x="1348" y="14"/>
                </a:cubicBezTo>
                <a:cubicBezTo>
                  <a:pt x="1348" y="14"/>
                  <a:pt x="1348" y="14"/>
                  <a:pt x="1348" y="14"/>
                </a:cubicBezTo>
                <a:cubicBezTo>
                  <a:pt x="1348" y="14"/>
                  <a:pt x="1348" y="14"/>
                  <a:pt x="1347" y="14"/>
                </a:cubicBezTo>
                <a:cubicBezTo>
                  <a:pt x="1348" y="14"/>
                  <a:pt x="1348" y="14"/>
                  <a:pt x="1348" y="14"/>
                </a:cubicBezTo>
                <a:cubicBezTo>
                  <a:pt x="1347" y="14"/>
                  <a:pt x="1347" y="14"/>
                  <a:pt x="1347" y="14"/>
                </a:cubicBezTo>
                <a:cubicBezTo>
                  <a:pt x="1347" y="14"/>
                  <a:pt x="1347" y="14"/>
                  <a:pt x="1347" y="14"/>
                </a:cubicBezTo>
                <a:cubicBezTo>
                  <a:pt x="1347" y="14"/>
                  <a:pt x="1347" y="14"/>
                  <a:pt x="1347" y="15"/>
                </a:cubicBezTo>
                <a:cubicBezTo>
                  <a:pt x="1347" y="15"/>
                  <a:pt x="1347" y="15"/>
                  <a:pt x="1347" y="15"/>
                </a:cubicBezTo>
                <a:cubicBezTo>
                  <a:pt x="1346" y="17"/>
                  <a:pt x="1347" y="19"/>
                  <a:pt x="1347" y="22"/>
                </a:cubicBezTo>
                <a:cubicBezTo>
                  <a:pt x="1347" y="23"/>
                  <a:pt x="1346" y="25"/>
                  <a:pt x="1347" y="26"/>
                </a:cubicBezTo>
                <a:cubicBezTo>
                  <a:pt x="1348" y="25"/>
                  <a:pt x="1349" y="24"/>
                  <a:pt x="1350" y="23"/>
                </a:cubicBezTo>
                <a:cubicBezTo>
                  <a:pt x="1350" y="23"/>
                  <a:pt x="1350" y="23"/>
                  <a:pt x="1350" y="23"/>
                </a:cubicBezTo>
                <a:cubicBezTo>
                  <a:pt x="1350" y="23"/>
                  <a:pt x="1350" y="23"/>
                  <a:pt x="1350" y="23"/>
                </a:cubicBezTo>
                <a:cubicBezTo>
                  <a:pt x="1350" y="23"/>
                  <a:pt x="1350" y="23"/>
                  <a:pt x="1350" y="23"/>
                </a:cubicBezTo>
                <a:cubicBezTo>
                  <a:pt x="1350" y="23"/>
                  <a:pt x="1350" y="23"/>
                  <a:pt x="1351" y="23"/>
                </a:cubicBezTo>
                <a:cubicBezTo>
                  <a:pt x="1351" y="23"/>
                  <a:pt x="1351" y="23"/>
                  <a:pt x="1351" y="23"/>
                </a:cubicBezTo>
                <a:cubicBezTo>
                  <a:pt x="1351" y="23"/>
                  <a:pt x="1351" y="23"/>
                  <a:pt x="1351" y="22"/>
                </a:cubicBezTo>
                <a:cubicBezTo>
                  <a:pt x="1351" y="22"/>
                  <a:pt x="1351" y="22"/>
                  <a:pt x="1351" y="22"/>
                </a:cubicBezTo>
                <a:cubicBezTo>
                  <a:pt x="1351" y="22"/>
                  <a:pt x="1351" y="22"/>
                  <a:pt x="1351" y="22"/>
                </a:cubicBezTo>
                <a:cubicBezTo>
                  <a:pt x="1351" y="22"/>
                  <a:pt x="1351" y="22"/>
                  <a:pt x="1351" y="22"/>
                </a:cubicBezTo>
                <a:cubicBezTo>
                  <a:pt x="1351" y="22"/>
                  <a:pt x="1352" y="22"/>
                  <a:pt x="1352" y="22"/>
                </a:cubicBezTo>
                <a:cubicBezTo>
                  <a:pt x="1352" y="22"/>
                  <a:pt x="1352" y="22"/>
                  <a:pt x="1352" y="22"/>
                </a:cubicBezTo>
                <a:cubicBezTo>
                  <a:pt x="1352" y="22"/>
                  <a:pt x="1352" y="22"/>
                  <a:pt x="1352" y="21"/>
                </a:cubicBezTo>
                <a:cubicBezTo>
                  <a:pt x="1352" y="21"/>
                  <a:pt x="1352" y="21"/>
                  <a:pt x="1352" y="21"/>
                </a:cubicBezTo>
                <a:cubicBezTo>
                  <a:pt x="1352" y="21"/>
                  <a:pt x="1353" y="21"/>
                  <a:pt x="1353" y="21"/>
                </a:cubicBezTo>
                <a:cubicBezTo>
                  <a:pt x="1353" y="21"/>
                  <a:pt x="1353" y="21"/>
                  <a:pt x="1353" y="21"/>
                </a:cubicBezTo>
                <a:cubicBezTo>
                  <a:pt x="1353" y="21"/>
                  <a:pt x="1353" y="21"/>
                  <a:pt x="1353" y="21"/>
                </a:cubicBezTo>
                <a:cubicBezTo>
                  <a:pt x="1353" y="21"/>
                  <a:pt x="1353" y="21"/>
                  <a:pt x="1353" y="21"/>
                </a:cubicBezTo>
                <a:cubicBezTo>
                  <a:pt x="1353" y="21"/>
                  <a:pt x="1354" y="21"/>
                  <a:pt x="1354" y="20"/>
                </a:cubicBezTo>
                <a:cubicBezTo>
                  <a:pt x="1354" y="20"/>
                  <a:pt x="1354" y="20"/>
                  <a:pt x="1354" y="20"/>
                </a:cubicBezTo>
                <a:cubicBezTo>
                  <a:pt x="1354" y="20"/>
                  <a:pt x="1354" y="20"/>
                  <a:pt x="1355" y="20"/>
                </a:cubicBezTo>
                <a:cubicBezTo>
                  <a:pt x="1355" y="20"/>
                  <a:pt x="1355" y="20"/>
                  <a:pt x="1355" y="20"/>
                </a:cubicBezTo>
                <a:cubicBezTo>
                  <a:pt x="1355" y="20"/>
                  <a:pt x="1355" y="20"/>
                  <a:pt x="1355" y="19"/>
                </a:cubicBezTo>
                <a:cubicBezTo>
                  <a:pt x="1355" y="19"/>
                  <a:pt x="1355" y="19"/>
                  <a:pt x="1355" y="19"/>
                </a:cubicBezTo>
                <a:cubicBezTo>
                  <a:pt x="1356" y="19"/>
                  <a:pt x="1356" y="19"/>
                  <a:pt x="1356" y="19"/>
                </a:cubicBezTo>
                <a:cubicBezTo>
                  <a:pt x="1356" y="19"/>
                  <a:pt x="1356" y="19"/>
                  <a:pt x="1356" y="19"/>
                </a:cubicBezTo>
                <a:cubicBezTo>
                  <a:pt x="1356" y="19"/>
                  <a:pt x="1356" y="19"/>
                  <a:pt x="1356" y="19"/>
                </a:cubicBezTo>
                <a:cubicBezTo>
                  <a:pt x="1356" y="19"/>
                  <a:pt x="1356" y="19"/>
                  <a:pt x="1356" y="19"/>
                </a:cubicBezTo>
                <a:cubicBezTo>
                  <a:pt x="1357" y="18"/>
                  <a:pt x="1357" y="19"/>
                  <a:pt x="1357" y="18"/>
                </a:cubicBezTo>
                <a:cubicBezTo>
                  <a:pt x="1357" y="18"/>
                  <a:pt x="1357" y="18"/>
                  <a:pt x="1357" y="18"/>
                </a:cubicBezTo>
                <a:cubicBezTo>
                  <a:pt x="1357" y="18"/>
                  <a:pt x="1358" y="18"/>
                  <a:pt x="1358" y="18"/>
                </a:cubicBezTo>
                <a:cubicBezTo>
                  <a:pt x="1358" y="18"/>
                  <a:pt x="1358" y="18"/>
                  <a:pt x="1358" y="18"/>
                </a:cubicBezTo>
                <a:cubicBezTo>
                  <a:pt x="1358" y="18"/>
                  <a:pt x="1358" y="18"/>
                  <a:pt x="1359" y="18"/>
                </a:cubicBezTo>
                <a:cubicBezTo>
                  <a:pt x="1359" y="18"/>
                  <a:pt x="1359" y="18"/>
                  <a:pt x="1359" y="18"/>
                </a:cubicBezTo>
                <a:cubicBezTo>
                  <a:pt x="1359" y="17"/>
                  <a:pt x="1359" y="17"/>
                  <a:pt x="1359" y="17"/>
                </a:cubicBezTo>
                <a:cubicBezTo>
                  <a:pt x="1359" y="17"/>
                  <a:pt x="1359" y="17"/>
                  <a:pt x="1359" y="17"/>
                </a:cubicBezTo>
                <a:cubicBezTo>
                  <a:pt x="1359" y="17"/>
                  <a:pt x="1360" y="17"/>
                  <a:pt x="1360" y="17"/>
                </a:cubicBezTo>
                <a:cubicBezTo>
                  <a:pt x="1360" y="17"/>
                  <a:pt x="1360" y="17"/>
                  <a:pt x="1360" y="17"/>
                </a:cubicBezTo>
                <a:cubicBezTo>
                  <a:pt x="1360" y="17"/>
                  <a:pt x="1360" y="17"/>
                  <a:pt x="1360" y="17"/>
                </a:cubicBezTo>
                <a:cubicBezTo>
                  <a:pt x="1360" y="17"/>
                  <a:pt x="1361" y="17"/>
                  <a:pt x="1361" y="17"/>
                </a:cubicBezTo>
                <a:cubicBezTo>
                  <a:pt x="1361" y="17"/>
                  <a:pt x="1361" y="17"/>
                  <a:pt x="1361" y="17"/>
                </a:cubicBezTo>
                <a:cubicBezTo>
                  <a:pt x="1361" y="16"/>
                  <a:pt x="1362" y="17"/>
                  <a:pt x="1362" y="16"/>
                </a:cubicBezTo>
                <a:cubicBezTo>
                  <a:pt x="1362" y="16"/>
                  <a:pt x="1362" y="16"/>
                  <a:pt x="1362" y="16"/>
                </a:cubicBezTo>
                <a:cubicBezTo>
                  <a:pt x="1362" y="16"/>
                  <a:pt x="1363" y="16"/>
                  <a:pt x="1363" y="16"/>
                </a:cubicBezTo>
                <a:cubicBezTo>
                  <a:pt x="1363" y="16"/>
                  <a:pt x="1363" y="16"/>
                  <a:pt x="1363" y="16"/>
                </a:cubicBezTo>
                <a:cubicBezTo>
                  <a:pt x="1363" y="16"/>
                  <a:pt x="1363" y="16"/>
                  <a:pt x="1363" y="16"/>
                </a:cubicBezTo>
                <a:cubicBezTo>
                  <a:pt x="1364" y="16"/>
                  <a:pt x="1364" y="16"/>
                  <a:pt x="1364" y="16"/>
                </a:cubicBezTo>
                <a:cubicBezTo>
                  <a:pt x="1365" y="15"/>
                  <a:pt x="1365" y="15"/>
                  <a:pt x="1365" y="15"/>
                </a:cubicBezTo>
                <a:cubicBezTo>
                  <a:pt x="1366" y="15"/>
                  <a:pt x="1366" y="16"/>
                  <a:pt x="1367" y="15"/>
                </a:cubicBezTo>
                <a:cubicBezTo>
                  <a:pt x="1367" y="15"/>
                  <a:pt x="1368" y="15"/>
                  <a:pt x="1368" y="15"/>
                </a:cubicBezTo>
                <a:cubicBezTo>
                  <a:pt x="1369" y="15"/>
                  <a:pt x="1369" y="15"/>
                  <a:pt x="1370" y="15"/>
                </a:cubicBezTo>
                <a:cubicBezTo>
                  <a:pt x="1371" y="15"/>
                  <a:pt x="1371" y="15"/>
                  <a:pt x="1371" y="15"/>
                </a:cubicBezTo>
                <a:cubicBezTo>
                  <a:pt x="1372" y="16"/>
                  <a:pt x="1373" y="15"/>
                  <a:pt x="1373" y="15"/>
                </a:cubicBezTo>
                <a:cubicBezTo>
                  <a:pt x="1373" y="15"/>
                  <a:pt x="1373" y="15"/>
                  <a:pt x="1373" y="15"/>
                </a:cubicBezTo>
                <a:cubicBezTo>
                  <a:pt x="1374" y="16"/>
                  <a:pt x="1374" y="16"/>
                  <a:pt x="1374" y="16"/>
                </a:cubicBezTo>
                <a:cubicBezTo>
                  <a:pt x="1374" y="16"/>
                  <a:pt x="1375" y="16"/>
                  <a:pt x="1375" y="16"/>
                </a:cubicBezTo>
                <a:cubicBezTo>
                  <a:pt x="1375" y="16"/>
                  <a:pt x="1375" y="16"/>
                  <a:pt x="1375" y="16"/>
                </a:cubicBezTo>
                <a:cubicBezTo>
                  <a:pt x="1375" y="16"/>
                  <a:pt x="1376" y="16"/>
                  <a:pt x="1376" y="16"/>
                </a:cubicBezTo>
                <a:cubicBezTo>
                  <a:pt x="1376" y="16"/>
                  <a:pt x="1376" y="16"/>
                  <a:pt x="1376" y="16"/>
                </a:cubicBezTo>
                <a:cubicBezTo>
                  <a:pt x="1376" y="17"/>
                  <a:pt x="1377" y="16"/>
                  <a:pt x="1377" y="17"/>
                </a:cubicBezTo>
                <a:cubicBezTo>
                  <a:pt x="1377" y="17"/>
                  <a:pt x="1377" y="17"/>
                  <a:pt x="1377" y="17"/>
                </a:cubicBezTo>
                <a:cubicBezTo>
                  <a:pt x="1377" y="17"/>
                  <a:pt x="1378" y="17"/>
                  <a:pt x="1378" y="17"/>
                </a:cubicBezTo>
                <a:cubicBezTo>
                  <a:pt x="1378" y="17"/>
                  <a:pt x="1378" y="17"/>
                  <a:pt x="1378" y="17"/>
                </a:cubicBezTo>
                <a:cubicBezTo>
                  <a:pt x="1378" y="17"/>
                  <a:pt x="1378" y="17"/>
                  <a:pt x="1378" y="17"/>
                </a:cubicBezTo>
                <a:cubicBezTo>
                  <a:pt x="1378" y="17"/>
                  <a:pt x="1378" y="17"/>
                  <a:pt x="1378" y="17"/>
                </a:cubicBezTo>
                <a:cubicBezTo>
                  <a:pt x="1379" y="17"/>
                  <a:pt x="1379" y="17"/>
                  <a:pt x="1379" y="18"/>
                </a:cubicBezTo>
                <a:cubicBezTo>
                  <a:pt x="1379" y="18"/>
                  <a:pt x="1379" y="18"/>
                  <a:pt x="1379" y="18"/>
                </a:cubicBezTo>
                <a:cubicBezTo>
                  <a:pt x="1379" y="18"/>
                  <a:pt x="1379" y="18"/>
                  <a:pt x="1380" y="18"/>
                </a:cubicBezTo>
                <a:cubicBezTo>
                  <a:pt x="1379" y="18"/>
                  <a:pt x="1379" y="18"/>
                  <a:pt x="1379" y="18"/>
                </a:cubicBezTo>
                <a:cubicBezTo>
                  <a:pt x="1380" y="18"/>
                  <a:pt x="1380" y="18"/>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1"/>
                  <a:pt x="1382" y="21"/>
                  <a:pt x="1383" y="21"/>
                </a:cubicBezTo>
                <a:cubicBezTo>
                  <a:pt x="1383" y="21"/>
                  <a:pt x="1383" y="21"/>
                  <a:pt x="1383" y="21"/>
                </a:cubicBezTo>
                <a:cubicBezTo>
                  <a:pt x="1383" y="21"/>
                  <a:pt x="1383" y="21"/>
                  <a:pt x="1383" y="21"/>
                </a:cubicBezTo>
                <a:cubicBezTo>
                  <a:pt x="1383" y="21"/>
                  <a:pt x="1383" y="21"/>
                  <a:pt x="1383" y="21"/>
                </a:cubicBezTo>
                <a:cubicBezTo>
                  <a:pt x="1383" y="21"/>
                  <a:pt x="1383" y="22"/>
                  <a:pt x="1383" y="22"/>
                </a:cubicBezTo>
                <a:cubicBezTo>
                  <a:pt x="1383" y="22"/>
                  <a:pt x="1383" y="22"/>
                  <a:pt x="1383" y="22"/>
                </a:cubicBezTo>
                <a:cubicBezTo>
                  <a:pt x="1383" y="22"/>
                  <a:pt x="1384" y="22"/>
                  <a:pt x="1384" y="22"/>
                </a:cubicBezTo>
                <a:cubicBezTo>
                  <a:pt x="1384" y="22"/>
                  <a:pt x="1384" y="22"/>
                  <a:pt x="1384" y="22"/>
                </a:cubicBezTo>
                <a:cubicBezTo>
                  <a:pt x="1384" y="22"/>
                  <a:pt x="1384" y="23"/>
                  <a:pt x="1384" y="23"/>
                </a:cubicBezTo>
                <a:cubicBezTo>
                  <a:pt x="1384" y="23"/>
                  <a:pt x="1384" y="23"/>
                  <a:pt x="1384" y="23"/>
                </a:cubicBezTo>
                <a:cubicBezTo>
                  <a:pt x="1384" y="23"/>
                  <a:pt x="1384" y="23"/>
                  <a:pt x="1384" y="24"/>
                </a:cubicBezTo>
                <a:cubicBezTo>
                  <a:pt x="1384" y="23"/>
                  <a:pt x="1384" y="23"/>
                  <a:pt x="1384" y="23"/>
                </a:cubicBezTo>
                <a:cubicBezTo>
                  <a:pt x="1385" y="24"/>
                  <a:pt x="1384" y="24"/>
                  <a:pt x="1385" y="24"/>
                </a:cubicBezTo>
                <a:cubicBezTo>
                  <a:pt x="1385" y="24"/>
                  <a:pt x="1385" y="24"/>
                  <a:pt x="1385" y="24"/>
                </a:cubicBezTo>
                <a:cubicBezTo>
                  <a:pt x="1385" y="24"/>
                  <a:pt x="1385" y="25"/>
                  <a:pt x="1385" y="25"/>
                </a:cubicBezTo>
                <a:cubicBezTo>
                  <a:pt x="1385" y="25"/>
                  <a:pt x="1385" y="25"/>
                  <a:pt x="1385" y="25"/>
                </a:cubicBezTo>
                <a:cubicBezTo>
                  <a:pt x="1385" y="25"/>
                  <a:pt x="1385" y="26"/>
                  <a:pt x="1385" y="26"/>
                </a:cubicBezTo>
                <a:cubicBezTo>
                  <a:pt x="1385" y="26"/>
                  <a:pt x="1385" y="26"/>
                  <a:pt x="1385" y="26"/>
                </a:cubicBezTo>
                <a:cubicBezTo>
                  <a:pt x="1386" y="26"/>
                  <a:pt x="1385" y="27"/>
                  <a:pt x="1386" y="27"/>
                </a:cubicBezTo>
                <a:cubicBezTo>
                  <a:pt x="1386" y="27"/>
                  <a:pt x="1386" y="27"/>
                  <a:pt x="1386" y="27"/>
                </a:cubicBezTo>
                <a:cubicBezTo>
                  <a:pt x="1386" y="28"/>
                  <a:pt x="1386" y="29"/>
                  <a:pt x="1386" y="29"/>
                </a:cubicBezTo>
                <a:cubicBezTo>
                  <a:pt x="1386" y="29"/>
                  <a:pt x="1386" y="29"/>
                  <a:pt x="1386" y="30"/>
                </a:cubicBezTo>
                <a:cubicBezTo>
                  <a:pt x="1386" y="31"/>
                  <a:pt x="1386" y="33"/>
                  <a:pt x="1386" y="35"/>
                </a:cubicBezTo>
                <a:cubicBezTo>
                  <a:pt x="1386" y="35"/>
                  <a:pt x="1386" y="35"/>
                  <a:pt x="1386" y="35"/>
                </a:cubicBezTo>
                <a:cubicBezTo>
                  <a:pt x="1386" y="36"/>
                  <a:pt x="1386" y="37"/>
                  <a:pt x="1386" y="37"/>
                </a:cubicBezTo>
                <a:close/>
                <a:moveTo>
                  <a:pt x="603" y="123"/>
                </a:moveTo>
                <a:cubicBezTo>
                  <a:pt x="603" y="124"/>
                  <a:pt x="603" y="124"/>
                  <a:pt x="603" y="123"/>
                </a:cubicBezTo>
                <a:cubicBezTo>
                  <a:pt x="601" y="124"/>
                  <a:pt x="600" y="124"/>
                  <a:pt x="599" y="123"/>
                </a:cubicBezTo>
                <a:cubicBezTo>
                  <a:pt x="599" y="124"/>
                  <a:pt x="599" y="124"/>
                  <a:pt x="598" y="123"/>
                </a:cubicBezTo>
                <a:cubicBezTo>
                  <a:pt x="598" y="123"/>
                  <a:pt x="597" y="123"/>
                  <a:pt x="597" y="123"/>
                </a:cubicBezTo>
                <a:cubicBezTo>
                  <a:pt x="597" y="123"/>
                  <a:pt x="597" y="123"/>
                  <a:pt x="597" y="123"/>
                </a:cubicBezTo>
                <a:cubicBezTo>
                  <a:pt x="596" y="123"/>
                  <a:pt x="596" y="123"/>
                  <a:pt x="596" y="123"/>
                </a:cubicBezTo>
                <a:cubicBezTo>
                  <a:pt x="596" y="123"/>
                  <a:pt x="596" y="123"/>
                  <a:pt x="596" y="123"/>
                </a:cubicBezTo>
                <a:cubicBezTo>
                  <a:pt x="595" y="122"/>
                  <a:pt x="594" y="123"/>
                  <a:pt x="594" y="123"/>
                </a:cubicBezTo>
                <a:cubicBezTo>
                  <a:pt x="594" y="126"/>
                  <a:pt x="594" y="129"/>
                  <a:pt x="594" y="132"/>
                </a:cubicBezTo>
                <a:cubicBezTo>
                  <a:pt x="594" y="132"/>
                  <a:pt x="594" y="132"/>
                  <a:pt x="595" y="132"/>
                </a:cubicBezTo>
                <a:cubicBezTo>
                  <a:pt x="595" y="132"/>
                  <a:pt x="595" y="132"/>
                  <a:pt x="595" y="132"/>
                </a:cubicBezTo>
                <a:cubicBezTo>
                  <a:pt x="595" y="133"/>
                  <a:pt x="595" y="133"/>
                  <a:pt x="595" y="133"/>
                </a:cubicBezTo>
                <a:cubicBezTo>
                  <a:pt x="596" y="133"/>
                  <a:pt x="596" y="133"/>
                  <a:pt x="597" y="133"/>
                </a:cubicBezTo>
                <a:cubicBezTo>
                  <a:pt x="597" y="133"/>
                  <a:pt x="597" y="133"/>
                  <a:pt x="597" y="133"/>
                </a:cubicBezTo>
                <a:cubicBezTo>
                  <a:pt x="600" y="133"/>
                  <a:pt x="602" y="133"/>
                  <a:pt x="605" y="133"/>
                </a:cubicBezTo>
                <a:cubicBezTo>
                  <a:pt x="605" y="133"/>
                  <a:pt x="605" y="133"/>
                  <a:pt x="605" y="133"/>
                </a:cubicBezTo>
                <a:cubicBezTo>
                  <a:pt x="605" y="133"/>
                  <a:pt x="605" y="133"/>
                  <a:pt x="605" y="133"/>
                </a:cubicBezTo>
                <a:cubicBezTo>
                  <a:pt x="606" y="132"/>
                  <a:pt x="606" y="133"/>
                  <a:pt x="607" y="132"/>
                </a:cubicBezTo>
                <a:cubicBezTo>
                  <a:pt x="607" y="132"/>
                  <a:pt x="607" y="132"/>
                  <a:pt x="607" y="132"/>
                </a:cubicBezTo>
                <a:cubicBezTo>
                  <a:pt x="607" y="132"/>
                  <a:pt x="607" y="132"/>
                  <a:pt x="608" y="132"/>
                </a:cubicBezTo>
                <a:cubicBezTo>
                  <a:pt x="608" y="132"/>
                  <a:pt x="608" y="132"/>
                  <a:pt x="608" y="132"/>
                </a:cubicBezTo>
                <a:cubicBezTo>
                  <a:pt x="608" y="132"/>
                  <a:pt x="608" y="132"/>
                  <a:pt x="608" y="132"/>
                </a:cubicBezTo>
                <a:cubicBezTo>
                  <a:pt x="608" y="132"/>
                  <a:pt x="609" y="132"/>
                  <a:pt x="609" y="132"/>
                </a:cubicBezTo>
                <a:cubicBezTo>
                  <a:pt x="609" y="132"/>
                  <a:pt x="609" y="132"/>
                  <a:pt x="609" y="132"/>
                </a:cubicBezTo>
                <a:cubicBezTo>
                  <a:pt x="609" y="132"/>
                  <a:pt x="609" y="132"/>
                  <a:pt x="609" y="131"/>
                </a:cubicBezTo>
                <a:cubicBezTo>
                  <a:pt x="610" y="131"/>
                  <a:pt x="610" y="131"/>
                  <a:pt x="610" y="131"/>
                </a:cubicBezTo>
                <a:cubicBezTo>
                  <a:pt x="610" y="131"/>
                  <a:pt x="610" y="131"/>
                  <a:pt x="610" y="131"/>
                </a:cubicBezTo>
                <a:cubicBezTo>
                  <a:pt x="610" y="131"/>
                  <a:pt x="610" y="131"/>
                  <a:pt x="610" y="131"/>
                </a:cubicBezTo>
                <a:cubicBezTo>
                  <a:pt x="610" y="131"/>
                  <a:pt x="610" y="131"/>
                  <a:pt x="610" y="131"/>
                </a:cubicBezTo>
                <a:cubicBezTo>
                  <a:pt x="611" y="131"/>
                  <a:pt x="611" y="131"/>
                  <a:pt x="611" y="131"/>
                </a:cubicBezTo>
                <a:cubicBezTo>
                  <a:pt x="611" y="131"/>
                  <a:pt x="611" y="131"/>
                  <a:pt x="611" y="131"/>
                </a:cubicBezTo>
                <a:cubicBezTo>
                  <a:pt x="611" y="131"/>
                  <a:pt x="611" y="131"/>
                  <a:pt x="611" y="131"/>
                </a:cubicBezTo>
                <a:cubicBezTo>
                  <a:pt x="611" y="131"/>
                  <a:pt x="611" y="131"/>
                  <a:pt x="612" y="130"/>
                </a:cubicBezTo>
                <a:cubicBezTo>
                  <a:pt x="612" y="130"/>
                  <a:pt x="612" y="130"/>
                  <a:pt x="612" y="130"/>
                </a:cubicBezTo>
                <a:cubicBezTo>
                  <a:pt x="612" y="130"/>
                  <a:pt x="612" y="130"/>
                  <a:pt x="612" y="130"/>
                </a:cubicBezTo>
                <a:cubicBezTo>
                  <a:pt x="612" y="130"/>
                  <a:pt x="612" y="130"/>
                  <a:pt x="612" y="130"/>
                </a:cubicBezTo>
                <a:cubicBezTo>
                  <a:pt x="612" y="130"/>
                  <a:pt x="612" y="130"/>
                  <a:pt x="613" y="130"/>
                </a:cubicBezTo>
                <a:cubicBezTo>
                  <a:pt x="613" y="130"/>
                  <a:pt x="613" y="130"/>
                  <a:pt x="613" y="130"/>
                </a:cubicBezTo>
                <a:cubicBezTo>
                  <a:pt x="613" y="129"/>
                  <a:pt x="613" y="130"/>
                  <a:pt x="613" y="129"/>
                </a:cubicBezTo>
                <a:cubicBezTo>
                  <a:pt x="613" y="129"/>
                  <a:pt x="613" y="129"/>
                  <a:pt x="613" y="129"/>
                </a:cubicBezTo>
                <a:cubicBezTo>
                  <a:pt x="613" y="129"/>
                  <a:pt x="614" y="129"/>
                  <a:pt x="614" y="129"/>
                </a:cubicBezTo>
                <a:cubicBezTo>
                  <a:pt x="614" y="129"/>
                  <a:pt x="614" y="129"/>
                  <a:pt x="614" y="129"/>
                </a:cubicBezTo>
                <a:cubicBezTo>
                  <a:pt x="614" y="129"/>
                  <a:pt x="614" y="129"/>
                  <a:pt x="614" y="129"/>
                </a:cubicBezTo>
                <a:cubicBezTo>
                  <a:pt x="614" y="129"/>
                  <a:pt x="614" y="129"/>
                  <a:pt x="614" y="129"/>
                </a:cubicBezTo>
                <a:cubicBezTo>
                  <a:pt x="614" y="128"/>
                  <a:pt x="615" y="128"/>
                  <a:pt x="615" y="128"/>
                </a:cubicBezTo>
                <a:cubicBezTo>
                  <a:pt x="615" y="128"/>
                  <a:pt x="615" y="128"/>
                  <a:pt x="615" y="128"/>
                </a:cubicBezTo>
                <a:cubicBezTo>
                  <a:pt x="615" y="128"/>
                  <a:pt x="615" y="128"/>
                  <a:pt x="615" y="128"/>
                </a:cubicBezTo>
                <a:cubicBezTo>
                  <a:pt x="615" y="128"/>
                  <a:pt x="615" y="128"/>
                  <a:pt x="615" y="128"/>
                </a:cubicBezTo>
                <a:cubicBezTo>
                  <a:pt x="616" y="128"/>
                  <a:pt x="616" y="127"/>
                  <a:pt x="616" y="127"/>
                </a:cubicBezTo>
                <a:cubicBezTo>
                  <a:pt x="616" y="127"/>
                  <a:pt x="616" y="127"/>
                  <a:pt x="616" y="127"/>
                </a:cubicBezTo>
                <a:cubicBezTo>
                  <a:pt x="616" y="127"/>
                  <a:pt x="616" y="127"/>
                  <a:pt x="616" y="127"/>
                </a:cubicBezTo>
                <a:cubicBezTo>
                  <a:pt x="616" y="127"/>
                  <a:pt x="616" y="127"/>
                  <a:pt x="616" y="127"/>
                </a:cubicBezTo>
                <a:cubicBezTo>
                  <a:pt x="616" y="127"/>
                  <a:pt x="616" y="127"/>
                  <a:pt x="616" y="126"/>
                </a:cubicBezTo>
                <a:cubicBezTo>
                  <a:pt x="616" y="127"/>
                  <a:pt x="616" y="127"/>
                  <a:pt x="616" y="127"/>
                </a:cubicBezTo>
                <a:cubicBezTo>
                  <a:pt x="617" y="126"/>
                  <a:pt x="617" y="126"/>
                  <a:pt x="617" y="126"/>
                </a:cubicBezTo>
                <a:cubicBezTo>
                  <a:pt x="617" y="126"/>
                  <a:pt x="617" y="126"/>
                  <a:pt x="617" y="126"/>
                </a:cubicBezTo>
                <a:cubicBezTo>
                  <a:pt x="617" y="126"/>
                  <a:pt x="617" y="126"/>
                  <a:pt x="617" y="126"/>
                </a:cubicBezTo>
                <a:cubicBezTo>
                  <a:pt x="617" y="126"/>
                  <a:pt x="617" y="126"/>
                  <a:pt x="617" y="126"/>
                </a:cubicBezTo>
                <a:cubicBezTo>
                  <a:pt x="617" y="126"/>
                  <a:pt x="618" y="125"/>
                  <a:pt x="618" y="125"/>
                </a:cubicBezTo>
                <a:cubicBezTo>
                  <a:pt x="618" y="125"/>
                  <a:pt x="618" y="125"/>
                  <a:pt x="618" y="125"/>
                </a:cubicBezTo>
                <a:cubicBezTo>
                  <a:pt x="618" y="125"/>
                  <a:pt x="618" y="125"/>
                  <a:pt x="618" y="124"/>
                </a:cubicBezTo>
                <a:cubicBezTo>
                  <a:pt x="618" y="124"/>
                  <a:pt x="618" y="124"/>
                  <a:pt x="618" y="124"/>
                </a:cubicBezTo>
                <a:cubicBezTo>
                  <a:pt x="618" y="124"/>
                  <a:pt x="618" y="124"/>
                  <a:pt x="618" y="124"/>
                </a:cubicBezTo>
                <a:cubicBezTo>
                  <a:pt x="618" y="124"/>
                  <a:pt x="618" y="124"/>
                  <a:pt x="618" y="124"/>
                </a:cubicBezTo>
                <a:cubicBezTo>
                  <a:pt x="619" y="124"/>
                  <a:pt x="619" y="123"/>
                  <a:pt x="619" y="123"/>
                </a:cubicBezTo>
                <a:cubicBezTo>
                  <a:pt x="619" y="123"/>
                  <a:pt x="619" y="123"/>
                  <a:pt x="619" y="123"/>
                </a:cubicBezTo>
                <a:cubicBezTo>
                  <a:pt x="619" y="123"/>
                  <a:pt x="619" y="123"/>
                  <a:pt x="620" y="123"/>
                </a:cubicBezTo>
                <a:cubicBezTo>
                  <a:pt x="619" y="123"/>
                  <a:pt x="619" y="123"/>
                  <a:pt x="619" y="123"/>
                </a:cubicBezTo>
                <a:cubicBezTo>
                  <a:pt x="620" y="123"/>
                  <a:pt x="620" y="122"/>
                  <a:pt x="620" y="122"/>
                </a:cubicBezTo>
                <a:cubicBezTo>
                  <a:pt x="620" y="122"/>
                  <a:pt x="620" y="122"/>
                  <a:pt x="620" y="122"/>
                </a:cubicBezTo>
                <a:cubicBezTo>
                  <a:pt x="620" y="122"/>
                  <a:pt x="620" y="122"/>
                  <a:pt x="620" y="122"/>
                </a:cubicBezTo>
                <a:cubicBezTo>
                  <a:pt x="620" y="122"/>
                  <a:pt x="620" y="122"/>
                  <a:pt x="620" y="122"/>
                </a:cubicBezTo>
                <a:cubicBezTo>
                  <a:pt x="621" y="122"/>
                  <a:pt x="620" y="121"/>
                  <a:pt x="621" y="121"/>
                </a:cubicBezTo>
                <a:cubicBezTo>
                  <a:pt x="621" y="121"/>
                  <a:pt x="621" y="121"/>
                  <a:pt x="621" y="121"/>
                </a:cubicBezTo>
                <a:cubicBezTo>
                  <a:pt x="621" y="121"/>
                  <a:pt x="621" y="120"/>
                  <a:pt x="621" y="120"/>
                </a:cubicBezTo>
                <a:cubicBezTo>
                  <a:pt x="621" y="120"/>
                  <a:pt x="621" y="120"/>
                  <a:pt x="621" y="120"/>
                </a:cubicBezTo>
                <a:cubicBezTo>
                  <a:pt x="621" y="120"/>
                  <a:pt x="621" y="120"/>
                  <a:pt x="621" y="120"/>
                </a:cubicBezTo>
                <a:cubicBezTo>
                  <a:pt x="621" y="120"/>
                  <a:pt x="621" y="120"/>
                  <a:pt x="621" y="120"/>
                </a:cubicBezTo>
                <a:cubicBezTo>
                  <a:pt x="622" y="120"/>
                  <a:pt x="621" y="119"/>
                  <a:pt x="622" y="119"/>
                </a:cubicBezTo>
                <a:cubicBezTo>
                  <a:pt x="622" y="119"/>
                  <a:pt x="622" y="119"/>
                  <a:pt x="622" y="119"/>
                </a:cubicBezTo>
                <a:cubicBezTo>
                  <a:pt x="622" y="119"/>
                  <a:pt x="622" y="119"/>
                  <a:pt x="622" y="119"/>
                </a:cubicBezTo>
                <a:cubicBezTo>
                  <a:pt x="622" y="119"/>
                  <a:pt x="622" y="119"/>
                  <a:pt x="622" y="119"/>
                </a:cubicBezTo>
                <a:cubicBezTo>
                  <a:pt x="622" y="118"/>
                  <a:pt x="622" y="118"/>
                  <a:pt x="622" y="118"/>
                </a:cubicBezTo>
                <a:cubicBezTo>
                  <a:pt x="622" y="118"/>
                  <a:pt x="622" y="118"/>
                  <a:pt x="622" y="118"/>
                </a:cubicBezTo>
                <a:cubicBezTo>
                  <a:pt x="623" y="118"/>
                  <a:pt x="622" y="117"/>
                  <a:pt x="623" y="117"/>
                </a:cubicBezTo>
                <a:cubicBezTo>
                  <a:pt x="623" y="117"/>
                  <a:pt x="623" y="117"/>
                  <a:pt x="623" y="117"/>
                </a:cubicBezTo>
                <a:cubicBezTo>
                  <a:pt x="623" y="117"/>
                  <a:pt x="623" y="117"/>
                  <a:pt x="623" y="116"/>
                </a:cubicBezTo>
                <a:cubicBezTo>
                  <a:pt x="623" y="116"/>
                  <a:pt x="623" y="116"/>
                  <a:pt x="623" y="116"/>
                </a:cubicBezTo>
                <a:cubicBezTo>
                  <a:pt x="623" y="116"/>
                  <a:pt x="623" y="116"/>
                  <a:pt x="623" y="116"/>
                </a:cubicBezTo>
                <a:cubicBezTo>
                  <a:pt x="623" y="116"/>
                  <a:pt x="623" y="116"/>
                  <a:pt x="623" y="116"/>
                </a:cubicBezTo>
                <a:cubicBezTo>
                  <a:pt x="624" y="116"/>
                  <a:pt x="624" y="115"/>
                  <a:pt x="624" y="115"/>
                </a:cubicBezTo>
                <a:cubicBezTo>
                  <a:pt x="624" y="115"/>
                  <a:pt x="624" y="115"/>
                  <a:pt x="624" y="115"/>
                </a:cubicBezTo>
                <a:cubicBezTo>
                  <a:pt x="624" y="115"/>
                  <a:pt x="624" y="115"/>
                  <a:pt x="624" y="114"/>
                </a:cubicBezTo>
                <a:cubicBezTo>
                  <a:pt x="624" y="114"/>
                  <a:pt x="624" y="114"/>
                  <a:pt x="624" y="114"/>
                </a:cubicBezTo>
                <a:cubicBezTo>
                  <a:pt x="624" y="114"/>
                  <a:pt x="624" y="114"/>
                  <a:pt x="624" y="114"/>
                </a:cubicBezTo>
                <a:cubicBezTo>
                  <a:pt x="624" y="113"/>
                  <a:pt x="624" y="113"/>
                  <a:pt x="624" y="113"/>
                </a:cubicBezTo>
                <a:cubicBezTo>
                  <a:pt x="624" y="113"/>
                  <a:pt x="624" y="113"/>
                  <a:pt x="624" y="113"/>
                </a:cubicBezTo>
                <a:cubicBezTo>
                  <a:pt x="625" y="113"/>
                  <a:pt x="625" y="113"/>
                  <a:pt x="625" y="113"/>
                </a:cubicBezTo>
                <a:cubicBezTo>
                  <a:pt x="625" y="113"/>
                  <a:pt x="625" y="113"/>
                  <a:pt x="625" y="113"/>
                </a:cubicBezTo>
                <a:cubicBezTo>
                  <a:pt x="625" y="112"/>
                  <a:pt x="625" y="112"/>
                  <a:pt x="625" y="112"/>
                </a:cubicBezTo>
                <a:cubicBezTo>
                  <a:pt x="625" y="112"/>
                  <a:pt x="625" y="112"/>
                  <a:pt x="625" y="112"/>
                </a:cubicBezTo>
                <a:cubicBezTo>
                  <a:pt x="625" y="112"/>
                  <a:pt x="625" y="112"/>
                  <a:pt x="625" y="112"/>
                </a:cubicBezTo>
                <a:cubicBezTo>
                  <a:pt x="625" y="111"/>
                  <a:pt x="625" y="111"/>
                  <a:pt x="625" y="111"/>
                </a:cubicBezTo>
                <a:cubicBezTo>
                  <a:pt x="625" y="111"/>
                  <a:pt x="625" y="111"/>
                  <a:pt x="625" y="111"/>
                </a:cubicBezTo>
                <a:cubicBezTo>
                  <a:pt x="626" y="111"/>
                  <a:pt x="626" y="110"/>
                  <a:pt x="626" y="110"/>
                </a:cubicBezTo>
                <a:cubicBezTo>
                  <a:pt x="626" y="110"/>
                  <a:pt x="626" y="110"/>
                  <a:pt x="626" y="110"/>
                </a:cubicBezTo>
                <a:cubicBezTo>
                  <a:pt x="626" y="110"/>
                  <a:pt x="626" y="110"/>
                  <a:pt x="626" y="110"/>
                </a:cubicBezTo>
                <a:cubicBezTo>
                  <a:pt x="626" y="110"/>
                  <a:pt x="626" y="109"/>
                  <a:pt x="626" y="109"/>
                </a:cubicBezTo>
                <a:cubicBezTo>
                  <a:pt x="626" y="109"/>
                  <a:pt x="626" y="109"/>
                  <a:pt x="626" y="109"/>
                </a:cubicBezTo>
                <a:cubicBezTo>
                  <a:pt x="626" y="109"/>
                  <a:pt x="626" y="109"/>
                  <a:pt x="626" y="108"/>
                </a:cubicBezTo>
                <a:cubicBezTo>
                  <a:pt x="626" y="108"/>
                  <a:pt x="626" y="108"/>
                  <a:pt x="626" y="108"/>
                </a:cubicBezTo>
                <a:cubicBezTo>
                  <a:pt x="627" y="108"/>
                  <a:pt x="627" y="108"/>
                  <a:pt x="627" y="108"/>
                </a:cubicBezTo>
                <a:cubicBezTo>
                  <a:pt x="627" y="108"/>
                  <a:pt x="627" y="108"/>
                  <a:pt x="627" y="107"/>
                </a:cubicBezTo>
                <a:cubicBezTo>
                  <a:pt x="627" y="107"/>
                  <a:pt x="627" y="107"/>
                  <a:pt x="627" y="107"/>
                </a:cubicBezTo>
                <a:cubicBezTo>
                  <a:pt x="627" y="107"/>
                  <a:pt x="627" y="107"/>
                  <a:pt x="627" y="106"/>
                </a:cubicBezTo>
                <a:cubicBezTo>
                  <a:pt x="627" y="106"/>
                  <a:pt x="627" y="106"/>
                  <a:pt x="627" y="106"/>
                </a:cubicBezTo>
                <a:cubicBezTo>
                  <a:pt x="627" y="106"/>
                  <a:pt x="627" y="106"/>
                  <a:pt x="628" y="106"/>
                </a:cubicBezTo>
                <a:cubicBezTo>
                  <a:pt x="628" y="106"/>
                  <a:pt x="628" y="106"/>
                  <a:pt x="628" y="106"/>
                </a:cubicBezTo>
                <a:cubicBezTo>
                  <a:pt x="628" y="105"/>
                  <a:pt x="628" y="105"/>
                  <a:pt x="628" y="105"/>
                </a:cubicBezTo>
                <a:cubicBezTo>
                  <a:pt x="628" y="105"/>
                  <a:pt x="628" y="105"/>
                  <a:pt x="628" y="105"/>
                </a:cubicBezTo>
                <a:cubicBezTo>
                  <a:pt x="628" y="104"/>
                  <a:pt x="628" y="104"/>
                  <a:pt x="628" y="104"/>
                </a:cubicBezTo>
                <a:cubicBezTo>
                  <a:pt x="628" y="104"/>
                  <a:pt x="628" y="104"/>
                  <a:pt x="628" y="104"/>
                </a:cubicBezTo>
                <a:cubicBezTo>
                  <a:pt x="629" y="104"/>
                  <a:pt x="628" y="103"/>
                  <a:pt x="629" y="103"/>
                </a:cubicBezTo>
                <a:cubicBezTo>
                  <a:pt x="629" y="103"/>
                  <a:pt x="629" y="103"/>
                  <a:pt x="629" y="103"/>
                </a:cubicBezTo>
                <a:cubicBezTo>
                  <a:pt x="629" y="103"/>
                  <a:pt x="629" y="102"/>
                  <a:pt x="629" y="102"/>
                </a:cubicBezTo>
                <a:cubicBezTo>
                  <a:pt x="629" y="102"/>
                  <a:pt x="629" y="102"/>
                  <a:pt x="629" y="102"/>
                </a:cubicBezTo>
                <a:cubicBezTo>
                  <a:pt x="629" y="102"/>
                  <a:pt x="629" y="101"/>
                  <a:pt x="629" y="101"/>
                </a:cubicBezTo>
                <a:cubicBezTo>
                  <a:pt x="629" y="101"/>
                  <a:pt x="629" y="101"/>
                  <a:pt x="629" y="101"/>
                </a:cubicBezTo>
                <a:cubicBezTo>
                  <a:pt x="630" y="101"/>
                  <a:pt x="630" y="101"/>
                  <a:pt x="630" y="100"/>
                </a:cubicBezTo>
                <a:cubicBezTo>
                  <a:pt x="630" y="100"/>
                  <a:pt x="630" y="100"/>
                  <a:pt x="630" y="100"/>
                </a:cubicBezTo>
                <a:cubicBezTo>
                  <a:pt x="630" y="100"/>
                  <a:pt x="630" y="100"/>
                  <a:pt x="630" y="99"/>
                </a:cubicBezTo>
                <a:cubicBezTo>
                  <a:pt x="630" y="99"/>
                  <a:pt x="630" y="99"/>
                  <a:pt x="630" y="99"/>
                </a:cubicBezTo>
                <a:cubicBezTo>
                  <a:pt x="630" y="99"/>
                  <a:pt x="630" y="99"/>
                  <a:pt x="630" y="99"/>
                </a:cubicBezTo>
                <a:cubicBezTo>
                  <a:pt x="630" y="99"/>
                  <a:pt x="630" y="98"/>
                  <a:pt x="630" y="98"/>
                </a:cubicBezTo>
                <a:cubicBezTo>
                  <a:pt x="631" y="98"/>
                  <a:pt x="631" y="98"/>
                  <a:pt x="631" y="98"/>
                </a:cubicBezTo>
                <a:cubicBezTo>
                  <a:pt x="631" y="98"/>
                  <a:pt x="631" y="98"/>
                  <a:pt x="631" y="98"/>
                </a:cubicBezTo>
                <a:cubicBezTo>
                  <a:pt x="631" y="97"/>
                  <a:pt x="631" y="97"/>
                  <a:pt x="631" y="97"/>
                </a:cubicBezTo>
                <a:cubicBezTo>
                  <a:pt x="631" y="97"/>
                  <a:pt x="631" y="97"/>
                  <a:pt x="631" y="97"/>
                </a:cubicBezTo>
                <a:cubicBezTo>
                  <a:pt x="631" y="96"/>
                  <a:pt x="631" y="96"/>
                  <a:pt x="631" y="96"/>
                </a:cubicBezTo>
                <a:cubicBezTo>
                  <a:pt x="631" y="96"/>
                  <a:pt x="631" y="96"/>
                  <a:pt x="631" y="96"/>
                </a:cubicBezTo>
                <a:cubicBezTo>
                  <a:pt x="632" y="96"/>
                  <a:pt x="632" y="95"/>
                  <a:pt x="632" y="95"/>
                </a:cubicBezTo>
                <a:cubicBezTo>
                  <a:pt x="632" y="95"/>
                  <a:pt x="632" y="95"/>
                  <a:pt x="632" y="95"/>
                </a:cubicBezTo>
                <a:cubicBezTo>
                  <a:pt x="632" y="95"/>
                  <a:pt x="632" y="95"/>
                  <a:pt x="632" y="95"/>
                </a:cubicBezTo>
                <a:cubicBezTo>
                  <a:pt x="632" y="95"/>
                  <a:pt x="632" y="94"/>
                  <a:pt x="632" y="94"/>
                </a:cubicBezTo>
                <a:cubicBezTo>
                  <a:pt x="632" y="94"/>
                  <a:pt x="632" y="94"/>
                  <a:pt x="632" y="94"/>
                </a:cubicBezTo>
                <a:cubicBezTo>
                  <a:pt x="632" y="94"/>
                  <a:pt x="632" y="94"/>
                  <a:pt x="632" y="93"/>
                </a:cubicBezTo>
                <a:cubicBezTo>
                  <a:pt x="632" y="93"/>
                  <a:pt x="632" y="93"/>
                  <a:pt x="632" y="93"/>
                </a:cubicBezTo>
                <a:cubicBezTo>
                  <a:pt x="632" y="93"/>
                  <a:pt x="632" y="93"/>
                  <a:pt x="632" y="93"/>
                </a:cubicBezTo>
                <a:cubicBezTo>
                  <a:pt x="633" y="93"/>
                  <a:pt x="633" y="93"/>
                  <a:pt x="633" y="92"/>
                </a:cubicBezTo>
                <a:cubicBezTo>
                  <a:pt x="633" y="92"/>
                  <a:pt x="633" y="92"/>
                  <a:pt x="633" y="92"/>
                </a:cubicBezTo>
                <a:cubicBezTo>
                  <a:pt x="633" y="92"/>
                  <a:pt x="633" y="92"/>
                  <a:pt x="633" y="92"/>
                </a:cubicBezTo>
                <a:cubicBezTo>
                  <a:pt x="633" y="91"/>
                  <a:pt x="633" y="91"/>
                  <a:pt x="633" y="91"/>
                </a:cubicBezTo>
                <a:cubicBezTo>
                  <a:pt x="633" y="91"/>
                  <a:pt x="633" y="91"/>
                  <a:pt x="633" y="91"/>
                </a:cubicBezTo>
                <a:cubicBezTo>
                  <a:pt x="633" y="91"/>
                  <a:pt x="633" y="91"/>
                  <a:pt x="633" y="91"/>
                </a:cubicBezTo>
                <a:cubicBezTo>
                  <a:pt x="633" y="91"/>
                  <a:pt x="633" y="91"/>
                  <a:pt x="633" y="91"/>
                </a:cubicBezTo>
                <a:cubicBezTo>
                  <a:pt x="634" y="90"/>
                  <a:pt x="634" y="90"/>
                  <a:pt x="634" y="90"/>
                </a:cubicBezTo>
                <a:cubicBezTo>
                  <a:pt x="634" y="90"/>
                  <a:pt x="634" y="90"/>
                  <a:pt x="634" y="90"/>
                </a:cubicBezTo>
                <a:cubicBezTo>
                  <a:pt x="634" y="90"/>
                  <a:pt x="634" y="90"/>
                  <a:pt x="634" y="90"/>
                </a:cubicBezTo>
                <a:cubicBezTo>
                  <a:pt x="634" y="89"/>
                  <a:pt x="634" y="89"/>
                  <a:pt x="634" y="89"/>
                </a:cubicBezTo>
                <a:cubicBezTo>
                  <a:pt x="634" y="89"/>
                  <a:pt x="634" y="89"/>
                  <a:pt x="634" y="89"/>
                </a:cubicBezTo>
                <a:cubicBezTo>
                  <a:pt x="634" y="89"/>
                  <a:pt x="634" y="88"/>
                  <a:pt x="634" y="88"/>
                </a:cubicBezTo>
                <a:cubicBezTo>
                  <a:pt x="634" y="88"/>
                  <a:pt x="634" y="88"/>
                  <a:pt x="634" y="88"/>
                </a:cubicBezTo>
                <a:cubicBezTo>
                  <a:pt x="635" y="88"/>
                  <a:pt x="635" y="88"/>
                  <a:pt x="635" y="88"/>
                </a:cubicBezTo>
                <a:cubicBezTo>
                  <a:pt x="635" y="88"/>
                  <a:pt x="635" y="87"/>
                  <a:pt x="635" y="87"/>
                </a:cubicBezTo>
                <a:cubicBezTo>
                  <a:pt x="635" y="87"/>
                  <a:pt x="635" y="87"/>
                  <a:pt x="635" y="87"/>
                </a:cubicBezTo>
                <a:cubicBezTo>
                  <a:pt x="635" y="87"/>
                  <a:pt x="635" y="86"/>
                  <a:pt x="635" y="86"/>
                </a:cubicBezTo>
                <a:cubicBezTo>
                  <a:pt x="635" y="86"/>
                  <a:pt x="635" y="86"/>
                  <a:pt x="635" y="86"/>
                </a:cubicBezTo>
                <a:cubicBezTo>
                  <a:pt x="635" y="86"/>
                  <a:pt x="635" y="86"/>
                  <a:pt x="636" y="85"/>
                </a:cubicBezTo>
                <a:cubicBezTo>
                  <a:pt x="636" y="85"/>
                  <a:pt x="636" y="85"/>
                  <a:pt x="636" y="85"/>
                </a:cubicBezTo>
                <a:cubicBezTo>
                  <a:pt x="636" y="85"/>
                  <a:pt x="636" y="85"/>
                  <a:pt x="636" y="84"/>
                </a:cubicBezTo>
                <a:cubicBezTo>
                  <a:pt x="636" y="84"/>
                  <a:pt x="636" y="84"/>
                  <a:pt x="636" y="84"/>
                </a:cubicBezTo>
                <a:cubicBezTo>
                  <a:pt x="636" y="84"/>
                  <a:pt x="636" y="84"/>
                  <a:pt x="636" y="84"/>
                </a:cubicBezTo>
                <a:cubicBezTo>
                  <a:pt x="636" y="84"/>
                  <a:pt x="636" y="84"/>
                  <a:pt x="636" y="84"/>
                </a:cubicBezTo>
                <a:cubicBezTo>
                  <a:pt x="637" y="83"/>
                  <a:pt x="636" y="83"/>
                  <a:pt x="637" y="83"/>
                </a:cubicBezTo>
                <a:cubicBezTo>
                  <a:pt x="637" y="83"/>
                  <a:pt x="637" y="83"/>
                  <a:pt x="637" y="83"/>
                </a:cubicBezTo>
                <a:cubicBezTo>
                  <a:pt x="637" y="83"/>
                  <a:pt x="637" y="82"/>
                  <a:pt x="637" y="82"/>
                </a:cubicBezTo>
                <a:cubicBezTo>
                  <a:pt x="637" y="82"/>
                  <a:pt x="637" y="82"/>
                  <a:pt x="637" y="82"/>
                </a:cubicBezTo>
                <a:cubicBezTo>
                  <a:pt x="637" y="82"/>
                  <a:pt x="637" y="81"/>
                  <a:pt x="637" y="81"/>
                </a:cubicBezTo>
                <a:cubicBezTo>
                  <a:pt x="637" y="81"/>
                  <a:pt x="637" y="81"/>
                  <a:pt x="637" y="81"/>
                </a:cubicBezTo>
                <a:cubicBezTo>
                  <a:pt x="638" y="81"/>
                  <a:pt x="638" y="80"/>
                  <a:pt x="638" y="80"/>
                </a:cubicBezTo>
                <a:cubicBezTo>
                  <a:pt x="638" y="80"/>
                  <a:pt x="638" y="80"/>
                  <a:pt x="638" y="80"/>
                </a:cubicBezTo>
                <a:cubicBezTo>
                  <a:pt x="638" y="80"/>
                  <a:pt x="638" y="79"/>
                  <a:pt x="638" y="79"/>
                </a:cubicBezTo>
                <a:cubicBezTo>
                  <a:pt x="638" y="79"/>
                  <a:pt x="638" y="79"/>
                  <a:pt x="638" y="79"/>
                </a:cubicBezTo>
                <a:cubicBezTo>
                  <a:pt x="638" y="79"/>
                  <a:pt x="638" y="79"/>
                  <a:pt x="638" y="78"/>
                </a:cubicBezTo>
                <a:cubicBezTo>
                  <a:pt x="638" y="78"/>
                  <a:pt x="638" y="78"/>
                  <a:pt x="638" y="78"/>
                </a:cubicBezTo>
                <a:cubicBezTo>
                  <a:pt x="639" y="78"/>
                  <a:pt x="639" y="78"/>
                  <a:pt x="639" y="77"/>
                </a:cubicBezTo>
                <a:cubicBezTo>
                  <a:pt x="639" y="77"/>
                  <a:pt x="639" y="77"/>
                  <a:pt x="639" y="77"/>
                </a:cubicBezTo>
                <a:cubicBezTo>
                  <a:pt x="639" y="77"/>
                  <a:pt x="639" y="77"/>
                  <a:pt x="639" y="77"/>
                </a:cubicBezTo>
                <a:cubicBezTo>
                  <a:pt x="639" y="77"/>
                  <a:pt x="639" y="76"/>
                  <a:pt x="639" y="76"/>
                </a:cubicBezTo>
                <a:cubicBezTo>
                  <a:pt x="639" y="76"/>
                  <a:pt x="639" y="76"/>
                  <a:pt x="639" y="76"/>
                </a:cubicBezTo>
                <a:cubicBezTo>
                  <a:pt x="639" y="76"/>
                  <a:pt x="639" y="76"/>
                  <a:pt x="639" y="76"/>
                </a:cubicBezTo>
                <a:cubicBezTo>
                  <a:pt x="640" y="76"/>
                  <a:pt x="640" y="75"/>
                  <a:pt x="640" y="75"/>
                </a:cubicBezTo>
                <a:cubicBezTo>
                  <a:pt x="640" y="75"/>
                  <a:pt x="640" y="75"/>
                  <a:pt x="640" y="75"/>
                </a:cubicBezTo>
                <a:cubicBezTo>
                  <a:pt x="640" y="75"/>
                  <a:pt x="640" y="75"/>
                  <a:pt x="640" y="75"/>
                </a:cubicBezTo>
                <a:cubicBezTo>
                  <a:pt x="640" y="74"/>
                  <a:pt x="640" y="74"/>
                  <a:pt x="640" y="74"/>
                </a:cubicBezTo>
                <a:cubicBezTo>
                  <a:pt x="640" y="74"/>
                  <a:pt x="640" y="74"/>
                  <a:pt x="640" y="74"/>
                </a:cubicBezTo>
                <a:cubicBezTo>
                  <a:pt x="640" y="74"/>
                  <a:pt x="640" y="73"/>
                  <a:pt x="640" y="73"/>
                </a:cubicBezTo>
                <a:cubicBezTo>
                  <a:pt x="640" y="73"/>
                  <a:pt x="640" y="73"/>
                  <a:pt x="640" y="73"/>
                </a:cubicBezTo>
                <a:cubicBezTo>
                  <a:pt x="640" y="73"/>
                  <a:pt x="640" y="73"/>
                  <a:pt x="640" y="73"/>
                </a:cubicBezTo>
                <a:cubicBezTo>
                  <a:pt x="641" y="73"/>
                  <a:pt x="641" y="72"/>
                  <a:pt x="641" y="72"/>
                </a:cubicBezTo>
                <a:cubicBezTo>
                  <a:pt x="641" y="72"/>
                  <a:pt x="641" y="72"/>
                  <a:pt x="641" y="72"/>
                </a:cubicBezTo>
                <a:cubicBezTo>
                  <a:pt x="641" y="72"/>
                  <a:pt x="641" y="72"/>
                  <a:pt x="641" y="71"/>
                </a:cubicBezTo>
                <a:cubicBezTo>
                  <a:pt x="641" y="71"/>
                  <a:pt x="641" y="71"/>
                  <a:pt x="641" y="71"/>
                </a:cubicBezTo>
                <a:cubicBezTo>
                  <a:pt x="641" y="71"/>
                  <a:pt x="641" y="71"/>
                  <a:pt x="641" y="71"/>
                </a:cubicBezTo>
                <a:cubicBezTo>
                  <a:pt x="641" y="71"/>
                  <a:pt x="641" y="71"/>
                  <a:pt x="641" y="70"/>
                </a:cubicBezTo>
                <a:cubicBezTo>
                  <a:pt x="641" y="71"/>
                  <a:pt x="641" y="71"/>
                  <a:pt x="641" y="71"/>
                </a:cubicBezTo>
                <a:cubicBezTo>
                  <a:pt x="642" y="70"/>
                  <a:pt x="642" y="70"/>
                  <a:pt x="642" y="70"/>
                </a:cubicBezTo>
                <a:cubicBezTo>
                  <a:pt x="642" y="70"/>
                  <a:pt x="642" y="70"/>
                  <a:pt x="642" y="70"/>
                </a:cubicBezTo>
                <a:cubicBezTo>
                  <a:pt x="642" y="69"/>
                  <a:pt x="642" y="69"/>
                  <a:pt x="642" y="69"/>
                </a:cubicBezTo>
                <a:cubicBezTo>
                  <a:pt x="642" y="69"/>
                  <a:pt x="642" y="69"/>
                  <a:pt x="642" y="69"/>
                </a:cubicBezTo>
                <a:cubicBezTo>
                  <a:pt x="642" y="69"/>
                  <a:pt x="642" y="69"/>
                  <a:pt x="642" y="69"/>
                </a:cubicBezTo>
                <a:cubicBezTo>
                  <a:pt x="643" y="69"/>
                  <a:pt x="642" y="68"/>
                  <a:pt x="643" y="68"/>
                </a:cubicBezTo>
                <a:cubicBezTo>
                  <a:pt x="643" y="68"/>
                  <a:pt x="643" y="68"/>
                  <a:pt x="643" y="68"/>
                </a:cubicBezTo>
                <a:cubicBezTo>
                  <a:pt x="643" y="68"/>
                  <a:pt x="643" y="67"/>
                  <a:pt x="643" y="67"/>
                </a:cubicBezTo>
                <a:cubicBezTo>
                  <a:pt x="643" y="67"/>
                  <a:pt x="643" y="67"/>
                  <a:pt x="643" y="67"/>
                </a:cubicBezTo>
                <a:cubicBezTo>
                  <a:pt x="643" y="67"/>
                  <a:pt x="643" y="66"/>
                  <a:pt x="643" y="66"/>
                </a:cubicBezTo>
                <a:cubicBezTo>
                  <a:pt x="643" y="66"/>
                  <a:pt x="643" y="66"/>
                  <a:pt x="643" y="66"/>
                </a:cubicBezTo>
                <a:cubicBezTo>
                  <a:pt x="643" y="66"/>
                  <a:pt x="643" y="65"/>
                  <a:pt x="644" y="65"/>
                </a:cubicBezTo>
                <a:cubicBezTo>
                  <a:pt x="644" y="65"/>
                  <a:pt x="644" y="65"/>
                  <a:pt x="644" y="65"/>
                </a:cubicBezTo>
                <a:cubicBezTo>
                  <a:pt x="644" y="65"/>
                  <a:pt x="644" y="65"/>
                  <a:pt x="644" y="64"/>
                </a:cubicBezTo>
                <a:cubicBezTo>
                  <a:pt x="644" y="64"/>
                  <a:pt x="644" y="64"/>
                  <a:pt x="644" y="64"/>
                </a:cubicBezTo>
                <a:cubicBezTo>
                  <a:pt x="644" y="64"/>
                  <a:pt x="644" y="64"/>
                  <a:pt x="644" y="64"/>
                </a:cubicBezTo>
                <a:cubicBezTo>
                  <a:pt x="644" y="64"/>
                  <a:pt x="644" y="64"/>
                  <a:pt x="644" y="64"/>
                </a:cubicBezTo>
                <a:cubicBezTo>
                  <a:pt x="645" y="63"/>
                  <a:pt x="644" y="63"/>
                  <a:pt x="645" y="63"/>
                </a:cubicBezTo>
                <a:cubicBezTo>
                  <a:pt x="645" y="63"/>
                  <a:pt x="645" y="63"/>
                  <a:pt x="645" y="63"/>
                </a:cubicBezTo>
                <a:cubicBezTo>
                  <a:pt x="645" y="62"/>
                  <a:pt x="645" y="62"/>
                  <a:pt x="645" y="62"/>
                </a:cubicBezTo>
                <a:cubicBezTo>
                  <a:pt x="645" y="62"/>
                  <a:pt x="645" y="62"/>
                  <a:pt x="645" y="62"/>
                </a:cubicBezTo>
                <a:cubicBezTo>
                  <a:pt x="645" y="62"/>
                  <a:pt x="645" y="61"/>
                  <a:pt x="645" y="61"/>
                </a:cubicBezTo>
                <a:cubicBezTo>
                  <a:pt x="645" y="61"/>
                  <a:pt x="645" y="61"/>
                  <a:pt x="645" y="61"/>
                </a:cubicBezTo>
                <a:cubicBezTo>
                  <a:pt x="646" y="61"/>
                  <a:pt x="646" y="60"/>
                  <a:pt x="646" y="60"/>
                </a:cubicBezTo>
                <a:cubicBezTo>
                  <a:pt x="646" y="60"/>
                  <a:pt x="646" y="60"/>
                  <a:pt x="646" y="60"/>
                </a:cubicBezTo>
                <a:cubicBezTo>
                  <a:pt x="646" y="60"/>
                  <a:pt x="646" y="59"/>
                  <a:pt x="646" y="59"/>
                </a:cubicBezTo>
                <a:cubicBezTo>
                  <a:pt x="646" y="59"/>
                  <a:pt x="646" y="59"/>
                  <a:pt x="646" y="59"/>
                </a:cubicBezTo>
                <a:cubicBezTo>
                  <a:pt x="646" y="59"/>
                  <a:pt x="646" y="58"/>
                  <a:pt x="646" y="58"/>
                </a:cubicBezTo>
                <a:cubicBezTo>
                  <a:pt x="646" y="58"/>
                  <a:pt x="646" y="58"/>
                  <a:pt x="646" y="58"/>
                </a:cubicBezTo>
                <a:cubicBezTo>
                  <a:pt x="647" y="58"/>
                  <a:pt x="647" y="57"/>
                  <a:pt x="647" y="57"/>
                </a:cubicBezTo>
                <a:cubicBezTo>
                  <a:pt x="647" y="57"/>
                  <a:pt x="647" y="57"/>
                  <a:pt x="647" y="57"/>
                </a:cubicBezTo>
                <a:cubicBezTo>
                  <a:pt x="647" y="57"/>
                  <a:pt x="647" y="57"/>
                  <a:pt x="647" y="56"/>
                </a:cubicBezTo>
                <a:cubicBezTo>
                  <a:pt x="647" y="56"/>
                  <a:pt x="647" y="56"/>
                  <a:pt x="647" y="56"/>
                </a:cubicBezTo>
                <a:cubicBezTo>
                  <a:pt x="647" y="56"/>
                  <a:pt x="647" y="56"/>
                  <a:pt x="647" y="56"/>
                </a:cubicBezTo>
                <a:cubicBezTo>
                  <a:pt x="647" y="56"/>
                  <a:pt x="647" y="56"/>
                  <a:pt x="647" y="56"/>
                </a:cubicBezTo>
                <a:cubicBezTo>
                  <a:pt x="648" y="55"/>
                  <a:pt x="648" y="55"/>
                  <a:pt x="648" y="55"/>
                </a:cubicBezTo>
                <a:cubicBezTo>
                  <a:pt x="648" y="55"/>
                  <a:pt x="648" y="55"/>
                  <a:pt x="648" y="55"/>
                </a:cubicBezTo>
                <a:cubicBezTo>
                  <a:pt x="648" y="55"/>
                  <a:pt x="648" y="55"/>
                  <a:pt x="648" y="55"/>
                </a:cubicBezTo>
                <a:cubicBezTo>
                  <a:pt x="648" y="54"/>
                  <a:pt x="648" y="54"/>
                  <a:pt x="648" y="54"/>
                </a:cubicBezTo>
                <a:cubicBezTo>
                  <a:pt x="648" y="54"/>
                  <a:pt x="648" y="54"/>
                  <a:pt x="648" y="54"/>
                </a:cubicBezTo>
                <a:cubicBezTo>
                  <a:pt x="648" y="54"/>
                  <a:pt x="648" y="53"/>
                  <a:pt x="648" y="53"/>
                </a:cubicBezTo>
                <a:cubicBezTo>
                  <a:pt x="648" y="53"/>
                  <a:pt x="648" y="53"/>
                  <a:pt x="648" y="53"/>
                </a:cubicBezTo>
                <a:cubicBezTo>
                  <a:pt x="648" y="53"/>
                  <a:pt x="648" y="53"/>
                  <a:pt x="648" y="53"/>
                </a:cubicBezTo>
                <a:cubicBezTo>
                  <a:pt x="649" y="53"/>
                  <a:pt x="649" y="52"/>
                  <a:pt x="649" y="52"/>
                </a:cubicBezTo>
                <a:cubicBezTo>
                  <a:pt x="649" y="52"/>
                  <a:pt x="649" y="52"/>
                  <a:pt x="649" y="52"/>
                </a:cubicBezTo>
                <a:cubicBezTo>
                  <a:pt x="649" y="52"/>
                  <a:pt x="649" y="52"/>
                  <a:pt x="649" y="51"/>
                </a:cubicBezTo>
                <a:cubicBezTo>
                  <a:pt x="649" y="51"/>
                  <a:pt x="649" y="51"/>
                  <a:pt x="649" y="51"/>
                </a:cubicBezTo>
                <a:cubicBezTo>
                  <a:pt x="649" y="51"/>
                  <a:pt x="649" y="51"/>
                  <a:pt x="649" y="51"/>
                </a:cubicBezTo>
                <a:cubicBezTo>
                  <a:pt x="649" y="51"/>
                  <a:pt x="649" y="51"/>
                  <a:pt x="649" y="50"/>
                </a:cubicBezTo>
                <a:cubicBezTo>
                  <a:pt x="649" y="50"/>
                  <a:pt x="649" y="50"/>
                  <a:pt x="649" y="50"/>
                </a:cubicBezTo>
                <a:cubicBezTo>
                  <a:pt x="650" y="50"/>
                  <a:pt x="650" y="50"/>
                  <a:pt x="650" y="49"/>
                </a:cubicBezTo>
                <a:cubicBezTo>
                  <a:pt x="650" y="49"/>
                  <a:pt x="650" y="49"/>
                  <a:pt x="650" y="49"/>
                </a:cubicBezTo>
                <a:cubicBezTo>
                  <a:pt x="650" y="49"/>
                  <a:pt x="650" y="49"/>
                  <a:pt x="650" y="49"/>
                </a:cubicBezTo>
                <a:cubicBezTo>
                  <a:pt x="650" y="49"/>
                  <a:pt x="650" y="49"/>
                  <a:pt x="650" y="49"/>
                </a:cubicBezTo>
                <a:cubicBezTo>
                  <a:pt x="650" y="49"/>
                  <a:pt x="650" y="49"/>
                  <a:pt x="650" y="49"/>
                </a:cubicBezTo>
                <a:cubicBezTo>
                  <a:pt x="651" y="48"/>
                  <a:pt x="650" y="48"/>
                  <a:pt x="651" y="48"/>
                </a:cubicBezTo>
                <a:cubicBezTo>
                  <a:pt x="651" y="48"/>
                  <a:pt x="651" y="48"/>
                  <a:pt x="651" y="48"/>
                </a:cubicBezTo>
                <a:cubicBezTo>
                  <a:pt x="651" y="47"/>
                  <a:pt x="651" y="47"/>
                  <a:pt x="651" y="47"/>
                </a:cubicBezTo>
                <a:cubicBezTo>
                  <a:pt x="651" y="47"/>
                  <a:pt x="651" y="47"/>
                  <a:pt x="651" y="47"/>
                </a:cubicBezTo>
                <a:cubicBezTo>
                  <a:pt x="651" y="47"/>
                  <a:pt x="651" y="46"/>
                  <a:pt x="651" y="46"/>
                </a:cubicBezTo>
                <a:cubicBezTo>
                  <a:pt x="651" y="46"/>
                  <a:pt x="651" y="46"/>
                  <a:pt x="651" y="46"/>
                </a:cubicBezTo>
                <a:cubicBezTo>
                  <a:pt x="651" y="46"/>
                  <a:pt x="651" y="45"/>
                  <a:pt x="652" y="45"/>
                </a:cubicBezTo>
                <a:cubicBezTo>
                  <a:pt x="652" y="45"/>
                  <a:pt x="652" y="45"/>
                  <a:pt x="652" y="45"/>
                </a:cubicBezTo>
                <a:cubicBezTo>
                  <a:pt x="652" y="45"/>
                  <a:pt x="652" y="44"/>
                  <a:pt x="652" y="44"/>
                </a:cubicBezTo>
                <a:cubicBezTo>
                  <a:pt x="652" y="44"/>
                  <a:pt x="652" y="44"/>
                  <a:pt x="652" y="44"/>
                </a:cubicBezTo>
                <a:cubicBezTo>
                  <a:pt x="652" y="44"/>
                  <a:pt x="652" y="44"/>
                  <a:pt x="652" y="43"/>
                </a:cubicBezTo>
                <a:cubicBezTo>
                  <a:pt x="652" y="43"/>
                  <a:pt x="652" y="43"/>
                  <a:pt x="652" y="43"/>
                </a:cubicBezTo>
                <a:cubicBezTo>
                  <a:pt x="653" y="43"/>
                  <a:pt x="652" y="43"/>
                  <a:pt x="653" y="42"/>
                </a:cubicBezTo>
                <a:cubicBezTo>
                  <a:pt x="653" y="42"/>
                  <a:pt x="653" y="42"/>
                  <a:pt x="653" y="42"/>
                </a:cubicBezTo>
                <a:cubicBezTo>
                  <a:pt x="653" y="42"/>
                  <a:pt x="653" y="42"/>
                  <a:pt x="653" y="42"/>
                </a:cubicBezTo>
                <a:cubicBezTo>
                  <a:pt x="653" y="42"/>
                  <a:pt x="653" y="42"/>
                  <a:pt x="653" y="42"/>
                </a:cubicBezTo>
                <a:cubicBezTo>
                  <a:pt x="653" y="41"/>
                  <a:pt x="653" y="41"/>
                  <a:pt x="653" y="41"/>
                </a:cubicBezTo>
                <a:cubicBezTo>
                  <a:pt x="653" y="41"/>
                  <a:pt x="653" y="41"/>
                  <a:pt x="653" y="41"/>
                </a:cubicBezTo>
                <a:cubicBezTo>
                  <a:pt x="654" y="40"/>
                  <a:pt x="654" y="40"/>
                  <a:pt x="654" y="40"/>
                </a:cubicBezTo>
                <a:cubicBezTo>
                  <a:pt x="654" y="40"/>
                  <a:pt x="654" y="40"/>
                  <a:pt x="654" y="40"/>
                </a:cubicBezTo>
                <a:cubicBezTo>
                  <a:pt x="654" y="39"/>
                  <a:pt x="654" y="39"/>
                  <a:pt x="654" y="39"/>
                </a:cubicBezTo>
                <a:cubicBezTo>
                  <a:pt x="654" y="39"/>
                  <a:pt x="654" y="39"/>
                  <a:pt x="654" y="39"/>
                </a:cubicBezTo>
                <a:cubicBezTo>
                  <a:pt x="654" y="39"/>
                  <a:pt x="654" y="38"/>
                  <a:pt x="654" y="38"/>
                </a:cubicBezTo>
                <a:cubicBezTo>
                  <a:pt x="654" y="38"/>
                  <a:pt x="654" y="38"/>
                  <a:pt x="654" y="38"/>
                </a:cubicBezTo>
                <a:cubicBezTo>
                  <a:pt x="655" y="38"/>
                  <a:pt x="655" y="37"/>
                  <a:pt x="655" y="37"/>
                </a:cubicBezTo>
                <a:cubicBezTo>
                  <a:pt x="655" y="37"/>
                  <a:pt x="655" y="37"/>
                  <a:pt x="655" y="37"/>
                </a:cubicBezTo>
                <a:cubicBezTo>
                  <a:pt x="655" y="37"/>
                  <a:pt x="655" y="37"/>
                  <a:pt x="655" y="36"/>
                </a:cubicBezTo>
                <a:cubicBezTo>
                  <a:pt x="655" y="36"/>
                  <a:pt x="655" y="36"/>
                  <a:pt x="655" y="36"/>
                </a:cubicBezTo>
                <a:cubicBezTo>
                  <a:pt x="655" y="36"/>
                  <a:pt x="655" y="36"/>
                  <a:pt x="655" y="36"/>
                </a:cubicBezTo>
                <a:cubicBezTo>
                  <a:pt x="655" y="36"/>
                  <a:pt x="655" y="36"/>
                  <a:pt x="655" y="35"/>
                </a:cubicBezTo>
                <a:cubicBezTo>
                  <a:pt x="655" y="35"/>
                  <a:pt x="655" y="35"/>
                  <a:pt x="655" y="35"/>
                </a:cubicBezTo>
                <a:cubicBezTo>
                  <a:pt x="656" y="35"/>
                  <a:pt x="656" y="35"/>
                  <a:pt x="656" y="35"/>
                </a:cubicBezTo>
                <a:cubicBezTo>
                  <a:pt x="656" y="35"/>
                  <a:pt x="656" y="35"/>
                  <a:pt x="656" y="35"/>
                </a:cubicBezTo>
                <a:cubicBezTo>
                  <a:pt x="656" y="34"/>
                  <a:pt x="655" y="34"/>
                  <a:pt x="655" y="34"/>
                </a:cubicBezTo>
                <a:cubicBezTo>
                  <a:pt x="652" y="34"/>
                  <a:pt x="648" y="34"/>
                  <a:pt x="645" y="34"/>
                </a:cubicBezTo>
                <a:cubicBezTo>
                  <a:pt x="645" y="34"/>
                  <a:pt x="644" y="34"/>
                  <a:pt x="644" y="34"/>
                </a:cubicBezTo>
                <a:cubicBezTo>
                  <a:pt x="644" y="35"/>
                  <a:pt x="644" y="35"/>
                  <a:pt x="644" y="35"/>
                </a:cubicBezTo>
                <a:cubicBezTo>
                  <a:pt x="644" y="35"/>
                  <a:pt x="644" y="35"/>
                  <a:pt x="644" y="35"/>
                </a:cubicBezTo>
                <a:cubicBezTo>
                  <a:pt x="644" y="35"/>
                  <a:pt x="644" y="35"/>
                  <a:pt x="644" y="35"/>
                </a:cubicBezTo>
                <a:cubicBezTo>
                  <a:pt x="644" y="35"/>
                  <a:pt x="644" y="35"/>
                  <a:pt x="644" y="35"/>
                </a:cubicBezTo>
                <a:cubicBezTo>
                  <a:pt x="644" y="36"/>
                  <a:pt x="644" y="36"/>
                  <a:pt x="644" y="36"/>
                </a:cubicBezTo>
                <a:cubicBezTo>
                  <a:pt x="644" y="36"/>
                  <a:pt x="644" y="36"/>
                  <a:pt x="644" y="36"/>
                </a:cubicBezTo>
                <a:cubicBezTo>
                  <a:pt x="643" y="37"/>
                  <a:pt x="643" y="37"/>
                  <a:pt x="643" y="37"/>
                </a:cubicBezTo>
                <a:cubicBezTo>
                  <a:pt x="643" y="37"/>
                  <a:pt x="643" y="37"/>
                  <a:pt x="643" y="37"/>
                </a:cubicBezTo>
                <a:cubicBezTo>
                  <a:pt x="643" y="37"/>
                  <a:pt x="643" y="37"/>
                  <a:pt x="643" y="37"/>
                </a:cubicBezTo>
                <a:cubicBezTo>
                  <a:pt x="643" y="38"/>
                  <a:pt x="643" y="38"/>
                  <a:pt x="643" y="38"/>
                </a:cubicBezTo>
                <a:cubicBezTo>
                  <a:pt x="643" y="38"/>
                  <a:pt x="643" y="38"/>
                  <a:pt x="643" y="39"/>
                </a:cubicBezTo>
                <a:cubicBezTo>
                  <a:pt x="643" y="39"/>
                  <a:pt x="643" y="39"/>
                  <a:pt x="643" y="39"/>
                </a:cubicBezTo>
                <a:cubicBezTo>
                  <a:pt x="643" y="39"/>
                  <a:pt x="643" y="39"/>
                  <a:pt x="643" y="39"/>
                </a:cubicBezTo>
                <a:cubicBezTo>
                  <a:pt x="642" y="39"/>
                  <a:pt x="643" y="40"/>
                  <a:pt x="642" y="40"/>
                </a:cubicBezTo>
                <a:cubicBezTo>
                  <a:pt x="642" y="40"/>
                  <a:pt x="642" y="40"/>
                  <a:pt x="642" y="40"/>
                </a:cubicBezTo>
                <a:cubicBezTo>
                  <a:pt x="642" y="40"/>
                  <a:pt x="642" y="41"/>
                  <a:pt x="642" y="41"/>
                </a:cubicBezTo>
                <a:cubicBezTo>
                  <a:pt x="642" y="41"/>
                  <a:pt x="642" y="41"/>
                  <a:pt x="642" y="41"/>
                </a:cubicBezTo>
                <a:cubicBezTo>
                  <a:pt x="642" y="42"/>
                  <a:pt x="642" y="42"/>
                  <a:pt x="642" y="42"/>
                </a:cubicBezTo>
                <a:cubicBezTo>
                  <a:pt x="642" y="42"/>
                  <a:pt x="642" y="42"/>
                  <a:pt x="642" y="42"/>
                </a:cubicBezTo>
                <a:cubicBezTo>
                  <a:pt x="641" y="42"/>
                  <a:pt x="641" y="43"/>
                  <a:pt x="641" y="43"/>
                </a:cubicBezTo>
                <a:cubicBezTo>
                  <a:pt x="641" y="43"/>
                  <a:pt x="641" y="43"/>
                  <a:pt x="641" y="43"/>
                </a:cubicBezTo>
                <a:cubicBezTo>
                  <a:pt x="641" y="43"/>
                  <a:pt x="641" y="44"/>
                  <a:pt x="641" y="44"/>
                </a:cubicBezTo>
                <a:cubicBezTo>
                  <a:pt x="641" y="44"/>
                  <a:pt x="641" y="44"/>
                  <a:pt x="641" y="44"/>
                </a:cubicBezTo>
                <a:cubicBezTo>
                  <a:pt x="641" y="44"/>
                  <a:pt x="641" y="44"/>
                  <a:pt x="641" y="44"/>
                </a:cubicBezTo>
                <a:cubicBezTo>
                  <a:pt x="641" y="44"/>
                  <a:pt x="641" y="45"/>
                  <a:pt x="640" y="45"/>
                </a:cubicBezTo>
                <a:cubicBezTo>
                  <a:pt x="641" y="45"/>
                  <a:pt x="641" y="45"/>
                  <a:pt x="640" y="45"/>
                </a:cubicBezTo>
                <a:cubicBezTo>
                  <a:pt x="640" y="45"/>
                  <a:pt x="640" y="46"/>
                  <a:pt x="640" y="46"/>
                </a:cubicBezTo>
                <a:cubicBezTo>
                  <a:pt x="640" y="46"/>
                  <a:pt x="640" y="46"/>
                  <a:pt x="640" y="46"/>
                </a:cubicBezTo>
                <a:cubicBezTo>
                  <a:pt x="640" y="46"/>
                  <a:pt x="640" y="47"/>
                  <a:pt x="640" y="47"/>
                </a:cubicBezTo>
                <a:cubicBezTo>
                  <a:pt x="640" y="47"/>
                  <a:pt x="640" y="47"/>
                  <a:pt x="640" y="47"/>
                </a:cubicBezTo>
                <a:cubicBezTo>
                  <a:pt x="640" y="47"/>
                  <a:pt x="640" y="47"/>
                  <a:pt x="639" y="48"/>
                </a:cubicBezTo>
                <a:cubicBezTo>
                  <a:pt x="639" y="48"/>
                  <a:pt x="639" y="48"/>
                  <a:pt x="639" y="48"/>
                </a:cubicBezTo>
                <a:cubicBezTo>
                  <a:pt x="639" y="48"/>
                  <a:pt x="639" y="48"/>
                  <a:pt x="639" y="48"/>
                </a:cubicBezTo>
                <a:cubicBezTo>
                  <a:pt x="639" y="48"/>
                  <a:pt x="639" y="48"/>
                  <a:pt x="639" y="49"/>
                </a:cubicBezTo>
                <a:cubicBezTo>
                  <a:pt x="639" y="49"/>
                  <a:pt x="639" y="49"/>
                  <a:pt x="639" y="49"/>
                </a:cubicBezTo>
                <a:cubicBezTo>
                  <a:pt x="639" y="49"/>
                  <a:pt x="639" y="49"/>
                  <a:pt x="639" y="50"/>
                </a:cubicBezTo>
                <a:cubicBezTo>
                  <a:pt x="639" y="50"/>
                  <a:pt x="639" y="50"/>
                  <a:pt x="639" y="50"/>
                </a:cubicBezTo>
                <a:cubicBezTo>
                  <a:pt x="638" y="50"/>
                  <a:pt x="639" y="50"/>
                  <a:pt x="638" y="51"/>
                </a:cubicBezTo>
                <a:cubicBezTo>
                  <a:pt x="638" y="51"/>
                  <a:pt x="638" y="51"/>
                  <a:pt x="638" y="51"/>
                </a:cubicBezTo>
                <a:cubicBezTo>
                  <a:pt x="638" y="51"/>
                  <a:pt x="638" y="51"/>
                  <a:pt x="638" y="52"/>
                </a:cubicBezTo>
                <a:cubicBezTo>
                  <a:pt x="638" y="52"/>
                  <a:pt x="638" y="52"/>
                  <a:pt x="638" y="52"/>
                </a:cubicBezTo>
                <a:cubicBezTo>
                  <a:pt x="638" y="52"/>
                  <a:pt x="638" y="52"/>
                  <a:pt x="638" y="52"/>
                </a:cubicBezTo>
                <a:cubicBezTo>
                  <a:pt x="638" y="52"/>
                  <a:pt x="638" y="52"/>
                  <a:pt x="638" y="52"/>
                </a:cubicBezTo>
                <a:cubicBezTo>
                  <a:pt x="637" y="53"/>
                  <a:pt x="638" y="53"/>
                  <a:pt x="637" y="53"/>
                </a:cubicBezTo>
                <a:cubicBezTo>
                  <a:pt x="637" y="53"/>
                  <a:pt x="637" y="53"/>
                  <a:pt x="637" y="53"/>
                </a:cubicBezTo>
                <a:cubicBezTo>
                  <a:pt x="637" y="54"/>
                  <a:pt x="637" y="54"/>
                  <a:pt x="637" y="54"/>
                </a:cubicBezTo>
                <a:cubicBezTo>
                  <a:pt x="637" y="54"/>
                  <a:pt x="637" y="54"/>
                  <a:pt x="637" y="54"/>
                </a:cubicBezTo>
                <a:cubicBezTo>
                  <a:pt x="637" y="55"/>
                  <a:pt x="637" y="55"/>
                  <a:pt x="637" y="55"/>
                </a:cubicBezTo>
                <a:cubicBezTo>
                  <a:pt x="637" y="55"/>
                  <a:pt x="637" y="55"/>
                  <a:pt x="637" y="55"/>
                </a:cubicBezTo>
                <a:cubicBezTo>
                  <a:pt x="637" y="55"/>
                  <a:pt x="637" y="56"/>
                  <a:pt x="637" y="56"/>
                </a:cubicBezTo>
                <a:cubicBezTo>
                  <a:pt x="636" y="56"/>
                  <a:pt x="636" y="56"/>
                  <a:pt x="636" y="56"/>
                </a:cubicBezTo>
                <a:cubicBezTo>
                  <a:pt x="636" y="56"/>
                  <a:pt x="636" y="56"/>
                  <a:pt x="636" y="56"/>
                </a:cubicBezTo>
                <a:cubicBezTo>
                  <a:pt x="636" y="57"/>
                  <a:pt x="636" y="57"/>
                  <a:pt x="636" y="57"/>
                </a:cubicBezTo>
                <a:cubicBezTo>
                  <a:pt x="636" y="57"/>
                  <a:pt x="636" y="57"/>
                  <a:pt x="636" y="57"/>
                </a:cubicBezTo>
                <a:cubicBezTo>
                  <a:pt x="636" y="58"/>
                  <a:pt x="636" y="58"/>
                  <a:pt x="636" y="58"/>
                </a:cubicBezTo>
                <a:cubicBezTo>
                  <a:pt x="636" y="58"/>
                  <a:pt x="636" y="58"/>
                  <a:pt x="636" y="58"/>
                </a:cubicBezTo>
                <a:cubicBezTo>
                  <a:pt x="636" y="58"/>
                  <a:pt x="636" y="58"/>
                  <a:pt x="636" y="58"/>
                </a:cubicBezTo>
                <a:cubicBezTo>
                  <a:pt x="635" y="59"/>
                  <a:pt x="635" y="59"/>
                  <a:pt x="635" y="59"/>
                </a:cubicBezTo>
                <a:cubicBezTo>
                  <a:pt x="635" y="59"/>
                  <a:pt x="635" y="59"/>
                  <a:pt x="635" y="59"/>
                </a:cubicBezTo>
                <a:cubicBezTo>
                  <a:pt x="635" y="59"/>
                  <a:pt x="635" y="60"/>
                  <a:pt x="635" y="60"/>
                </a:cubicBezTo>
                <a:cubicBezTo>
                  <a:pt x="635" y="60"/>
                  <a:pt x="635" y="60"/>
                  <a:pt x="635" y="60"/>
                </a:cubicBezTo>
                <a:cubicBezTo>
                  <a:pt x="635" y="60"/>
                  <a:pt x="635" y="61"/>
                  <a:pt x="635" y="61"/>
                </a:cubicBezTo>
                <a:cubicBezTo>
                  <a:pt x="635" y="61"/>
                  <a:pt x="635" y="61"/>
                  <a:pt x="635" y="61"/>
                </a:cubicBezTo>
                <a:cubicBezTo>
                  <a:pt x="635" y="61"/>
                  <a:pt x="635" y="61"/>
                  <a:pt x="635" y="61"/>
                </a:cubicBezTo>
                <a:cubicBezTo>
                  <a:pt x="634" y="61"/>
                  <a:pt x="634" y="62"/>
                  <a:pt x="634" y="62"/>
                </a:cubicBezTo>
                <a:cubicBezTo>
                  <a:pt x="634" y="62"/>
                  <a:pt x="634" y="62"/>
                  <a:pt x="634" y="62"/>
                </a:cubicBezTo>
                <a:cubicBezTo>
                  <a:pt x="634" y="62"/>
                  <a:pt x="634" y="63"/>
                  <a:pt x="634" y="63"/>
                </a:cubicBezTo>
                <a:cubicBezTo>
                  <a:pt x="634" y="63"/>
                  <a:pt x="634" y="63"/>
                  <a:pt x="634" y="63"/>
                </a:cubicBezTo>
                <a:cubicBezTo>
                  <a:pt x="634" y="63"/>
                  <a:pt x="634" y="64"/>
                  <a:pt x="634" y="64"/>
                </a:cubicBezTo>
                <a:cubicBezTo>
                  <a:pt x="634" y="64"/>
                  <a:pt x="634" y="64"/>
                  <a:pt x="634" y="64"/>
                </a:cubicBezTo>
                <a:cubicBezTo>
                  <a:pt x="633" y="64"/>
                  <a:pt x="633" y="64"/>
                  <a:pt x="633" y="65"/>
                </a:cubicBezTo>
                <a:cubicBezTo>
                  <a:pt x="633" y="65"/>
                  <a:pt x="633" y="65"/>
                  <a:pt x="633" y="65"/>
                </a:cubicBezTo>
                <a:cubicBezTo>
                  <a:pt x="633" y="65"/>
                  <a:pt x="633" y="65"/>
                  <a:pt x="633" y="65"/>
                </a:cubicBezTo>
                <a:cubicBezTo>
                  <a:pt x="633" y="65"/>
                  <a:pt x="633" y="65"/>
                  <a:pt x="633" y="66"/>
                </a:cubicBezTo>
                <a:cubicBezTo>
                  <a:pt x="633" y="66"/>
                  <a:pt x="633" y="66"/>
                  <a:pt x="633" y="66"/>
                </a:cubicBezTo>
                <a:cubicBezTo>
                  <a:pt x="632" y="66"/>
                  <a:pt x="633" y="66"/>
                  <a:pt x="632" y="67"/>
                </a:cubicBezTo>
                <a:cubicBezTo>
                  <a:pt x="632" y="67"/>
                  <a:pt x="632" y="67"/>
                  <a:pt x="632" y="67"/>
                </a:cubicBezTo>
                <a:cubicBezTo>
                  <a:pt x="632" y="67"/>
                  <a:pt x="632" y="67"/>
                  <a:pt x="632" y="68"/>
                </a:cubicBezTo>
                <a:cubicBezTo>
                  <a:pt x="632" y="68"/>
                  <a:pt x="632" y="68"/>
                  <a:pt x="632" y="68"/>
                </a:cubicBezTo>
                <a:cubicBezTo>
                  <a:pt x="632" y="68"/>
                  <a:pt x="632" y="68"/>
                  <a:pt x="632" y="69"/>
                </a:cubicBezTo>
                <a:cubicBezTo>
                  <a:pt x="632" y="69"/>
                  <a:pt x="632" y="69"/>
                  <a:pt x="632" y="69"/>
                </a:cubicBezTo>
                <a:cubicBezTo>
                  <a:pt x="632" y="69"/>
                  <a:pt x="632" y="69"/>
                  <a:pt x="631" y="70"/>
                </a:cubicBezTo>
                <a:cubicBezTo>
                  <a:pt x="631" y="70"/>
                  <a:pt x="631" y="70"/>
                  <a:pt x="631" y="70"/>
                </a:cubicBezTo>
                <a:cubicBezTo>
                  <a:pt x="631" y="70"/>
                  <a:pt x="631" y="70"/>
                  <a:pt x="631" y="71"/>
                </a:cubicBezTo>
                <a:cubicBezTo>
                  <a:pt x="631" y="71"/>
                  <a:pt x="631" y="71"/>
                  <a:pt x="631" y="71"/>
                </a:cubicBezTo>
                <a:cubicBezTo>
                  <a:pt x="631" y="71"/>
                  <a:pt x="631" y="71"/>
                  <a:pt x="631" y="71"/>
                </a:cubicBezTo>
                <a:cubicBezTo>
                  <a:pt x="631" y="72"/>
                  <a:pt x="631" y="72"/>
                  <a:pt x="631" y="72"/>
                </a:cubicBezTo>
                <a:cubicBezTo>
                  <a:pt x="631" y="72"/>
                  <a:pt x="631" y="72"/>
                  <a:pt x="631" y="72"/>
                </a:cubicBezTo>
                <a:cubicBezTo>
                  <a:pt x="631" y="72"/>
                  <a:pt x="631" y="72"/>
                  <a:pt x="630" y="72"/>
                </a:cubicBezTo>
                <a:cubicBezTo>
                  <a:pt x="630" y="72"/>
                  <a:pt x="630" y="73"/>
                  <a:pt x="630" y="73"/>
                </a:cubicBezTo>
                <a:cubicBezTo>
                  <a:pt x="630" y="73"/>
                  <a:pt x="630" y="73"/>
                  <a:pt x="630" y="73"/>
                </a:cubicBezTo>
                <a:cubicBezTo>
                  <a:pt x="630" y="73"/>
                  <a:pt x="630" y="73"/>
                  <a:pt x="630" y="73"/>
                </a:cubicBezTo>
                <a:cubicBezTo>
                  <a:pt x="630" y="74"/>
                  <a:pt x="630" y="74"/>
                  <a:pt x="630" y="74"/>
                </a:cubicBezTo>
                <a:cubicBezTo>
                  <a:pt x="630" y="74"/>
                  <a:pt x="630" y="74"/>
                  <a:pt x="630" y="74"/>
                </a:cubicBezTo>
                <a:cubicBezTo>
                  <a:pt x="629" y="75"/>
                  <a:pt x="629" y="75"/>
                  <a:pt x="629" y="75"/>
                </a:cubicBezTo>
                <a:cubicBezTo>
                  <a:pt x="629" y="75"/>
                  <a:pt x="629" y="75"/>
                  <a:pt x="629" y="75"/>
                </a:cubicBezTo>
                <a:cubicBezTo>
                  <a:pt x="629" y="75"/>
                  <a:pt x="629" y="75"/>
                  <a:pt x="629" y="75"/>
                </a:cubicBezTo>
                <a:cubicBezTo>
                  <a:pt x="629" y="76"/>
                  <a:pt x="629" y="76"/>
                  <a:pt x="629" y="76"/>
                </a:cubicBezTo>
                <a:cubicBezTo>
                  <a:pt x="629" y="76"/>
                  <a:pt x="629" y="76"/>
                  <a:pt x="629" y="76"/>
                </a:cubicBezTo>
                <a:cubicBezTo>
                  <a:pt x="629" y="76"/>
                  <a:pt x="629" y="77"/>
                  <a:pt x="629" y="77"/>
                </a:cubicBezTo>
                <a:cubicBezTo>
                  <a:pt x="629" y="77"/>
                  <a:pt x="629" y="77"/>
                  <a:pt x="629" y="77"/>
                </a:cubicBezTo>
                <a:cubicBezTo>
                  <a:pt x="628" y="77"/>
                  <a:pt x="628" y="78"/>
                  <a:pt x="628" y="78"/>
                </a:cubicBezTo>
                <a:cubicBezTo>
                  <a:pt x="628" y="78"/>
                  <a:pt x="628" y="78"/>
                  <a:pt x="628" y="78"/>
                </a:cubicBezTo>
                <a:cubicBezTo>
                  <a:pt x="628" y="78"/>
                  <a:pt x="628" y="78"/>
                  <a:pt x="628" y="78"/>
                </a:cubicBezTo>
                <a:cubicBezTo>
                  <a:pt x="628" y="78"/>
                  <a:pt x="628" y="79"/>
                  <a:pt x="628" y="79"/>
                </a:cubicBezTo>
                <a:cubicBezTo>
                  <a:pt x="628" y="79"/>
                  <a:pt x="628" y="79"/>
                  <a:pt x="628" y="79"/>
                </a:cubicBezTo>
                <a:cubicBezTo>
                  <a:pt x="628" y="79"/>
                  <a:pt x="628" y="80"/>
                  <a:pt x="628" y="80"/>
                </a:cubicBezTo>
                <a:cubicBezTo>
                  <a:pt x="628" y="80"/>
                  <a:pt x="628" y="80"/>
                  <a:pt x="628" y="80"/>
                </a:cubicBezTo>
                <a:cubicBezTo>
                  <a:pt x="627" y="80"/>
                  <a:pt x="628" y="81"/>
                  <a:pt x="627" y="81"/>
                </a:cubicBezTo>
                <a:cubicBezTo>
                  <a:pt x="627" y="81"/>
                  <a:pt x="627" y="81"/>
                  <a:pt x="627" y="81"/>
                </a:cubicBezTo>
                <a:cubicBezTo>
                  <a:pt x="627" y="81"/>
                  <a:pt x="627" y="82"/>
                  <a:pt x="627" y="82"/>
                </a:cubicBezTo>
                <a:cubicBezTo>
                  <a:pt x="627" y="82"/>
                  <a:pt x="627" y="82"/>
                  <a:pt x="627" y="82"/>
                </a:cubicBezTo>
                <a:cubicBezTo>
                  <a:pt x="627" y="82"/>
                  <a:pt x="627" y="82"/>
                  <a:pt x="627" y="82"/>
                </a:cubicBezTo>
                <a:cubicBezTo>
                  <a:pt x="627" y="82"/>
                  <a:pt x="627" y="83"/>
                  <a:pt x="627" y="83"/>
                </a:cubicBezTo>
                <a:cubicBezTo>
                  <a:pt x="627" y="83"/>
                  <a:pt x="627" y="83"/>
                  <a:pt x="626" y="83"/>
                </a:cubicBezTo>
                <a:cubicBezTo>
                  <a:pt x="626" y="83"/>
                  <a:pt x="626" y="84"/>
                  <a:pt x="626" y="84"/>
                </a:cubicBezTo>
                <a:cubicBezTo>
                  <a:pt x="626" y="84"/>
                  <a:pt x="626" y="84"/>
                  <a:pt x="626" y="84"/>
                </a:cubicBezTo>
                <a:cubicBezTo>
                  <a:pt x="626" y="84"/>
                  <a:pt x="626" y="85"/>
                  <a:pt x="626" y="85"/>
                </a:cubicBezTo>
                <a:cubicBezTo>
                  <a:pt x="626" y="85"/>
                  <a:pt x="626" y="85"/>
                  <a:pt x="626" y="85"/>
                </a:cubicBezTo>
                <a:cubicBezTo>
                  <a:pt x="626" y="85"/>
                  <a:pt x="626" y="85"/>
                  <a:pt x="626" y="86"/>
                </a:cubicBezTo>
                <a:cubicBezTo>
                  <a:pt x="626" y="86"/>
                  <a:pt x="626" y="86"/>
                  <a:pt x="626" y="86"/>
                </a:cubicBezTo>
                <a:cubicBezTo>
                  <a:pt x="625" y="86"/>
                  <a:pt x="625" y="86"/>
                  <a:pt x="625" y="86"/>
                </a:cubicBezTo>
                <a:cubicBezTo>
                  <a:pt x="625" y="86"/>
                  <a:pt x="625" y="86"/>
                  <a:pt x="625" y="87"/>
                </a:cubicBezTo>
                <a:cubicBezTo>
                  <a:pt x="625" y="87"/>
                  <a:pt x="625" y="87"/>
                  <a:pt x="625" y="87"/>
                </a:cubicBezTo>
                <a:cubicBezTo>
                  <a:pt x="625" y="87"/>
                  <a:pt x="625" y="87"/>
                  <a:pt x="625" y="88"/>
                </a:cubicBezTo>
                <a:cubicBezTo>
                  <a:pt x="625" y="88"/>
                  <a:pt x="625" y="88"/>
                  <a:pt x="625" y="88"/>
                </a:cubicBezTo>
                <a:cubicBezTo>
                  <a:pt x="625" y="88"/>
                  <a:pt x="625" y="88"/>
                  <a:pt x="625" y="88"/>
                </a:cubicBezTo>
                <a:cubicBezTo>
                  <a:pt x="625" y="89"/>
                  <a:pt x="625" y="89"/>
                  <a:pt x="625" y="89"/>
                </a:cubicBezTo>
                <a:cubicBezTo>
                  <a:pt x="624" y="89"/>
                  <a:pt x="624" y="89"/>
                  <a:pt x="624" y="89"/>
                </a:cubicBezTo>
                <a:cubicBezTo>
                  <a:pt x="624" y="89"/>
                  <a:pt x="624" y="89"/>
                  <a:pt x="624" y="89"/>
                </a:cubicBezTo>
                <a:cubicBezTo>
                  <a:pt x="624" y="89"/>
                  <a:pt x="624" y="89"/>
                  <a:pt x="624" y="89"/>
                </a:cubicBezTo>
                <a:cubicBezTo>
                  <a:pt x="623" y="90"/>
                  <a:pt x="624" y="89"/>
                  <a:pt x="623" y="89"/>
                </a:cubicBezTo>
                <a:cubicBezTo>
                  <a:pt x="623" y="89"/>
                  <a:pt x="623" y="89"/>
                  <a:pt x="623" y="89"/>
                </a:cubicBezTo>
                <a:cubicBezTo>
                  <a:pt x="623" y="88"/>
                  <a:pt x="623" y="88"/>
                  <a:pt x="623" y="88"/>
                </a:cubicBezTo>
                <a:cubicBezTo>
                  <a:pt x="623" y="88"/>
                  <a:pt x="623" y="88"/>
                  <a:pt x="623" y="88"/>
                </a:cubicBezTo>
                <a:cubicBezTo>
                  <a:pt x="623" y="87"/>
                  <a:pt x="623" y="87"/>
                  <a:pt x="623" y="87"/>
                </a:cubicBezTo>
                <a:cubicBezTo>
                  <a:pt x="623" y="87"/>
                  <a:pt x="623" y="87"/>
                  <a:pt x="623" y="87"/>
                </a:cubicBezTo>
                <a:cubicBezTo>
                  <a:pt x="623" y="86"/>
                  <a:pt x="623" y="86"/>
                  <a:pt x="622" y="86"/>
                </a:cubicBezTo>
                <a:cubicBezTo>
                  <a:pt x="622" y="86"/>
                  <a:pt x="622" y="86"/>
                  <a:pt x="622" y="86"/>
                </a:cubicBezTo>
                <a:cubicBezTo>
                  <a:pt x="622" y="85"/>
                  <a:pt x="622" y="85"/>
                  <a:pt x="622" y="85"/>
                </a:cubicBezTo>
                <a:cubicBezTo>
                  <a:pt x="622" y="85"/>
                  <a:pt x="622" y="85"/>
                  <a:pt x="622" y="85"/>
                </a:cubicBezTo>
                <a:cubicBezTo>
                  <a:pt x="622" y="84"/>
                  <a:pt x="622" y="84"/>
                  <a:pt x="622" y="84"/>
                </a:cubicBezTo>
                <a:cubicBezTo>
                  <a:pt x="622" y="84"/>
                  <a:pt x="622" y="84"/>
                  <a:pt x="622" y="84"/>
                </a:cubicBezTo>
                <a:cubicBezTo>
                  <a:pt x="622" y="84"/>
                  <a:pt x="622" y="84"/>
                  <a:pt x="622" y="84"/>
                </a:cubicBezTo>
                <a:cubicBezTo>
                  <a:pt x="622" y="83"/>
                  <a:pt x="622" y="83"/>
                  <a:pt x="621" y="83"/>
                </a:cubicBezTo>
                <a:cubicBezTo>
                  <a:pt x="621" y="83"/>
                  <a:pt x="621" y="83"/>
                  <a:pt x="621" y="83"/>
                </a:cubicBezTo>
                <a:cubicBezTo>
                  <a:pt x="621" y="83"/>
                  <a:pt x="621" y="83"/>
                  <a:pt x="621" y="83"/>
                </a:cubicBezTo>
                <a:cubicBezTo>
                  <a:pt x="621" y="82"/>
                  <a:pt x="621" y="82"/>
                  <a:pt x="621" y="82"/>
                </a:cubicBezTo>
                <a:cubicBezTo>
                  <a:pt x="621" y="82"/>
                  <a:pt x="621" y="82"/>
                  <a:pt x="621" y="82"/>
                </a:cubicBezTo>
                <a:cubicBezTo>
                  <a:pt x="621" y="81"/>
                  <a:pt x="621" y="81"/>
                  <a:pt x="621" y="81"/>
                </a:cubicBezTo>
                <a:cubicBezTo>
                  <a:pt x="621" y="81"/>
                  <a:pt x="621" y="81"/>
                  <a:pt x="621" y="81"/>
                </a:cubicBezTo>
                <a:cubicBezTo>
                  <a:pt x="620" y="80"/>
                  <a:pt x="621" y="80"/>
                  <a:pt x="620" y="80"/>
                </a:cubicBezTo>
                <a:cubicBezTo>
                  <a:pt x="620" y="80"/>
                  <a:pt x="620" y="80"/>
                  <a:pt x="620" y="80"/>
                </a:cubicBezTo>
                <a:cubicBezTo>
                  <a:pt x="620" y="79"/>
                  <a:pt x="620" y="79"/>
                  <a:pt x="620" y="79"/>
                </a:cubicBezTo>
                <a:cubicBezTo>
                  <a:pt x="620" y="79"/>
                  <a:pt x="620" y="79"/>
                  <a:pt x="620" y="79"/>
                </a:cubicBezTo>
                <a:cubicBezTo>
                  <a:pt x="620" y="78"/>
                  <a:pt x="620" y="78"/>
                  <a:pt x="620" y="78"/>
                </a:cubicBezTo>
                <a:cubicBezTo>
                  <a:pt x="619" y="78"/>
                  <a:pt x="619" y="78"/>
                  <a:pt x="620" y="78"/>
                </a:cubicBezTo>
                <a:cubicBezTo>
                  <a:pt x="619" y="77"/>
                  <a:pt x="619" y="77"/>
                  <a:pt x="619" y="77"/>
                </a:cubicBezTo>
                <a:cubicBezTo>
                  <a:pt x="619" y="77"/>
                  <a:pt x="619" y="77"/>
                  <a:pt x="619" y="77"/>
                </a:cubicBezTo>
                <a:cubicBezTo>
                  <a:pt x="619" y="77"/>
                  <a:pt x="619" y="77"/>
                  <a:pt x="619" y="77"/>
                </a:cubicBezTo>
                <a:cubicBezTo>
                  <a:pt x="619" y="76"/>
                  <a:pt x="619" y="76"/>
                  <a:pt x="619" y="76"/>
                </a:cubicBezTo>
                <a:cubicBezTo>
                  <a:pt x="619" y="76"/>
                  <a:pt x="619" y="76"/>
                  <a:pt x="619" y="76"/>
                </a:cubicBezTo>
                <a:cubicBezTo>
                  <a:pt x="619" y="76"/>
                  <a:pt x="619" y="76"/>
                  <a:pt x="619" y="76"/>
                </a:cubicBezTo>
                <a:cubicBezTo>
                  <a:pt x="619" y="75"/>
                  <a:pt x="619" y="75"/>
                  <a:pt x="619" y="75"/>
                </a:cubicBezTo>
                <a:cubicBezTo>
                  <a:pt x="619" y="75"/>
                  <a:pt x="619" y="75"/>
                  <a:pt x="619" y="75"/>
                </a:cubicBezTo>
                <a:cubicBezTo>
                  <a:pt x="618" y="74"/>
                  <a:pt x="619" y="74"/>
                  <a:pt x="618" y="74"/>
                </a:cubicBezTo>
                <a:cubicBezTo>
                  <a:pt x="618" y="74"/>
                  <a:pt x="618" y="74"/>
                  <a:pt x="618" y="74"/>
                </a:cubicBezTo>
                <a:cubicBezTo>
                  <a:pt x="618" y="73"/>
                  <a:pt x="618" y="73"/>
                  <a:pt x="618" y="73"/>
                </a:cubicBezTo>
                <a:cubicBezTo>
                  <a:pt x="618" y="73"/>
                  <a:pt x="618" y="73"/>
                  <a:pt x="618" y="73"/>
                </a:cubicBezTo>
                <a:cubicBezTo>
                  <a:pt x="618" y="72"/>
                  <a:pt x="618" y="72"/>
                  <a:pt x="617" y="72"/>
                </a:cubicBezTo>
                <a:cubicBezTo>
                  <a:pt x="617" y="72"/>
                  <a:pt x="617" y="72"/>
                  <a:pt x="617" y="72"/>
                </a:cubicBezTo>
                <a:cubicBezTo>
                  <a:pt x="617" y="71"/>
                  <a:pt x="617" y="71"/>
                  <a:pt x="617" y="71"/>
                </a:cubicBezTo>
                <a:cubicBezTo>
                  <a:pt x="617" y="71"/>
                  <a:pt x="617" y="71"/>
                  <a:pt x="617" y="71"/>
                </a:cubicBezTo>
                <a:cubicBezTo>
                  <a:pt x="617" y="70"/>
                  <a:pt x="617" y="70"/>
                  <a:pt x="617" y="70"/>
                </a:cubicBezTo>
                <a:cubicBezTo>
                  <a:pt x="617" y="70"/>
                  <a:pt x="617" y="70"/>
                  <a:pt x="617" y="70"/>
                </a:cubicBezTo>
                <a:cubicBezTo>
                  <a:pt x="617" y="70"/>
                  <a:pt x="617" y="70"/>
                  <a:pt x="617" y="70"/>
                </a:cubicBezTo>
                <a:cubicBezTo>
                  <a:pt x="617" y="69"/>
                  <a:pt x="617" y="69"/>
                  <a:pt x="616" y="69"/>
                </a:cubicBezTo>
                <a:cubicBezTo>
                  <a:pt x="616" y="69"/>
                  <a:pt x="616" y="69"/>
                  <a:pt x="616" y="69"/>
                </a:cubicBezTo>
                <a:cubicBezTo>
                  <a:pt x="616" y="69"/>
                  <a:pt x="616" y="69"/>
                  <a:pt x="616" y="69"/>
                </a:cubicBezTo>
                <a:cubicBezTo>
                  <a:pt x="616" y="68"/>
                  <a:pt x="616" y="68"/>
                  <a:pt x="616" y="68"/>
                </a:cubicBezTo>
                <a:cubicBezTo>
                  <a:pt x="616" y="68"/>
                  <a:pt x="616" y="68"/>
                  <a:pt x="616" y="68"/>
                </a:cubicBezTo>
                <a:cubicBezTo>
                  <a:pt x="616" y="67"/>
                  <a:pt x="616" y="67"/>
                  <a:pt x="616" y="67"/>
                </a:cubicBezTo>
                <a:cubicBezTo>
                  <a:pt x="616" y="67"/>
                  <a:pt x="616" y="67"/>
                  <a:pt x="616" y="67"/>
                </a:cubicBezTo>
                <a:cubicBezTo>
                  <a:pt x="615" y="66"/>
                  <a:pt x="616" y="66"/>
                  <a:pt x="615" y="66"/>
                </a:cubicBezTo>
                <a:cubicBezTo>
                  <a:pt x="615" y="66"/>
                  <a:pt x="615" y="66"/>
                  <a:pt x="615" y="66"/>
                </a:cubicBezTo>
                <a:cubicBezTo>
                  <a:pt x="615" y="65"/>
                  <a:pt x="615" y="65"/>
                  <a:pt x="615" y="65"/>
                </a:cubicBezTo>
                <a:cubicBezTo>
                  <a:pt x="615" y="65"/>
                  <a:pt x="615" y="65"/>
                  <a:pt x="615" y="65"/>
                </a:cubicBezTo>
                <a:cubicBezTo>
                  <a:pt x="615" y="64"/>
                  <a:pt x="615" y="64"/>
                  <a:pt x="615" y="64"/>
                </a:cubicBezTo>
                <a:cubicBezTo>
                  <a:pt x="615" y="64"/>
                  <a:pt x="615" y="64"/>
                  <a:pt x="615" y="64"/>
                </a:cubicBezTo>
                <a:cubicBezTo>
                  <a:pt x="615" y="63"/>
                  <a:pt x="615" y="63"/>
                  <a:pt x="614" y="63"/>
                </a:cubicBezTo>
                <a:cubicBezTo>
                  <a:pt x="614" y="63"/>
                  <a:pt x="614" y="63"/>
                  <a:pt x="614" y="63"/>
                </a:cubicBezTo>
                <a:cubicBezTo>
                  <a:pt x="614" y="62"/>
                  <a:pt x="614" y="62"/>
                  <a:pt x="614" y="62"/>
                </a:cubicBezTo>
                <a:cubicBezTo>
                  <a:pt x="614" y="62"/>
                  <a:pt x="614" y="62"/>
                  <a:pt x="614" y="62"/>
                </a:cubicBezTo>
                <a:cubicBezTo>
                  <a:pt x="614" y="62"/>
                  <a:pt x="614" y="62"/>
                  <a:pt x="614" y="62"/>
                </a:cubicBezTo>
                <a:cubicBezTo>
                  <a:pt x="614" y="61"/>
                  <a:pt x="614" y="61"/>
                  <a:pt x="614" y="61"/>
                </a:cubicBezTo>
                <a:cubicBezTo>
                  <a:pt x="614" y="61"/>
                  <a:pt x="614" y="61"/>
                  <a:pt x="614" y="61"/>
                </a:cubicBezTo>
                <a:cubicBezTo>
                  <a:pt x="613" y="61"/>
                  <a:pt x="614" y="60"/>
                  <a:pt x="613" y="60"/>
                </a:cubicBezTo>
                <a:cubicBezTo>
                  <a:pt x="613" y="60"/>
                  <a:pt x="613" y="60"/>
                  <a:pt x="613" y="60"/>
                </a:cubicBezTo>
                <a:cubicBezTo>
                  <a:pt x="613" y="59"/>
                  <a:pt x="613" y="59"/>
                  <a:pt x="613" y="59"/>
                </a:cubicBezTo>
                <a:cubicBezTo>
                  <a:pt x="613" y="59"/>
                  <a:pt x="613" y="59"/>
                  <a:pt x="613" y="59"/>
                </a:cubicBezTo>
                <a:cubicBezTo>
                  <a:pt x="613" y="58"/>
                  <a:pt x="613" y="58"/>
                  <a:pt x="613" y="58"/>
                </a:cubicBezTo>
                <a:cubicBezTo>
                  <a:pt x="613" y="58"/>
                  <a:pt x="613" y="58"/>
                  <a:pt x="613" y="58"/>
                </a:cubicBezTo>
                <a:cubicBezTo>
                  <a:pt x="612" y="57"/>
                  <a:pt x="612" y="57"/>
                  <a:pt x="612" y="57"/>
                </a:cubicBezTo>
                <a:cubicBezTo>
                  <a:pt x="612" y="57"/>
                  <a:pt x="612" y="57"/>
                  <a:pt x="612" y="57"/>
                </a:cubicBezTo>
                <a:cubicBezTo>
                  <a:pt x="612" y="56"/>
                  <a:pt x="612" y="56"/>
                  <a:pt x="612" y="56"/>
                </a:cubicBezTo>
                <a:cubicBezTo>
                  <a:pt x="612" y="56"/>
                  <a:pt x="612" y="56"/>
                  <a:pt x="612" y="56"/>
                </a:cubicBezTo>
                <a:cubicBezTo>
                  <a:pt x="612" y="55"/>
                  <a:pt x="612" y="55"/>
                  <a:pt x="612" y="55"/>
                </a:cubicBezTo>
                <a:cubicBezTo>
                  <a:pt x="611" y="55"/>
                  <a:pt x="611" y="55"/>
                  <a:pt x="611" y="55"/>
                </a:cubicBezTo>
                <a:cubicBezTo>
                  <a:pt x="612" y="55"/>
                  <a:pt x="612" y="55"/>
                  <a:pt x="612" y="55"/>
                </a:cubicBezTo>
                <a:cubicBezTo>
                  <a:pt x="611" y="54"/>
                  <a:pt x="611" y="54"/>
                  <a:pt x="611" y="54"/>
                </a:cubicBezTo>
                <a:cubicBezTo>
                  <a:pt x="611" y="54"/>
                  <a:pt x="611" y="54"/>
                  <a:pt x="611" y="54"/>
                </a:cubicBezTo>
                <a:cubicBezTo>
                  <a:pt x="611" y="54"/>
                  <a:pt x="611" y="54"/>
                  <a:pt x="611" y="54"/>
                </a:cubicBezTo>
                <a:cubicBezTo>
                  <a:pt x="611" y="53"/>
                  <a:pt x="611" y="53"/>
                  <a:pt x="611" y="53"/>
                </a:cubicBezTo>
                <a:cubicBezTo>
                  <a:pt x="611" y="53"/>
                  <a:pt x="611" y="53"/>
                  <a:pt x="611" y="53"/>
                </a:cubicBezTo>
                <a:cubicBezTo>
                  <a:pt x="611" y="53"/>
                  <a:pt x="611" y="52"/>
                  <a:pt x="611" y="52"/>
                </a:cubicBezTo>
                <a:cubicBezTo>
                  <a:pt x="611" y="52"/>
                  <a:pt x="611" y="52"/>
                  <a:pt x="611" y="52"/>
                </a:cubicBezTo>
                <a:cubicBezTo>
                  <a:pt x="610" y="51"/>
                  <a:pt x="611" y="51"/>
                  <a:pt x="610" y="51"/>
                </a:cubicBezTo>
                <a:cubicBezTo>
                  <a:pt x="610" y="51"/>
                  <a:pt x="610" y="51"/>
                  <a:pt x="610" y="51"/>
                </a:cubicBezTo>
                <a:cubicBezTo>
                  <a:pt x="610" y="50"/>
                  <a:pt x="610" y="50"/>
                  <a:pt x="610" y="50"/>
                </a:cubicBezTo>
                <a:cubicBezTo>
                  <a:pt x="610" y="50"/>
                  <a:pt x="610" y="50"/>
                  <a:pt x="610" y="50"/>
                </a:cubicBezTo>
                <a:cubicBezTo>
                  <a:pt x="610" y="49"/>
                  <a:pt x="610" y="49"/>
                  <a:pt x="610" y="49"/>
                </a:cubicBezTo>
                <a:cubicBezTo>
                  <a:pt x="609" y="49"/>
                  <a:pt x="609" y="49"/>
                  <a:pt x="609" y="49"/>
                </a:cubicBezTo>
                <a:cubicBezTo>
                  <a:pt x="609" y="48"/>
                  <a:pt x="609" y="48"/>
                  <a:pt x="609" y="48"/>
                </a:cubicBezTo>
                <a:cubicBezTo>
                  <a:pt x="609" y="48"/>
                  <a:pt x="609" y="48"/>
                  <a:pt x="609" y="48"/>
                </a:cubicBezTo>
                <a:cubicBezTo>
                  <a:pt x="609" y="48"/>
                  <a:pt x="609" y="48"/>
                  <a:pt x="609" y="48"/>
                </a:cubicBezTo>
                <a:cubicBezTo>
                  <a:pt x="609" y="47"/>
                  <a:pt x="609" y="47"/>
                  <a:pt x="609" y="47"/>
                </a:cubicBezTo>
                <a:cubicBezTo>
                  <a:pt x="609" y="47"/>
                  <a:pt x="609" y="47"/>
                  <a:pt x="609" y="47"/>
                </a:cubicBezTo>
                <a:cubicBezTo>
                  <a:pt x="609" y="47"/>
                  <a:pt x="609" y="47"/>
                  <a:pt x="609" y="47"/>
                </a:cubicBezTo>
                <a:cubicBezTo>
                  <a:pt x="609" y="46"/>
                  <a:pt x="609" y="46"/>
                  <a:pt x="608" y="46"/>
                </a:cubicBezTo>
                <a:cubicBezTo>
                  <a:pt x="608" y="46"/>
                  <a:pt x="608" y="46"/>
                  <a:pt x="608" y="46"/>
                </a:cubicBezTo>
                <a:cubicBezTo>
                  <a:pt x="608" y="46"/>
                  <a:pt x="608" y="45"/>
                  <a:pt x="608" y="45"/>
                </a:cubicBezTo>
                <a:cubicBezTo>
                  <a:pt x="608" y="45"/>
                  <a:pt x="608" y="45"/>
                  <a:pt x="608" y="45"/>
                </a:cubicBezTo>
                <a:cubicBezTo>
                  <a:pt x="608" y="45"/>
                  <a:pt x="608" y="44"/>
                  <a:pt x="608" y="44"/>
                </a:cubicBezTo>
                <a:cubicBezTo>
                  <a:pt x="608" y="44"/>
                  <a:pt x="608" y="44"/>
                  <a:pt x="608" y="44"/>
                </a:cubicBezTo>
                <a:cubicBezTo>
                  <a:pt x="607" y="43"/>
                  <a:pt x="608" y="43"/>
                  <a:pt x="607" y="43"/>
                </a:cubicBezTo>
                <a:cubicBezTo>
                  <a:pt x="607" y="43"/>
                  <a:pt x="607" y="43"/>
                  <a:pt x="607" y="43"/>
                </a:cubicBezTo>
                <a:cubicBezTo>
                  <a:pt x="607" y="43"/>
                  <a:pt x="607" y="42"/>
                  <a:pt x="607" y="42"/>
                </a:cubicBezTo>
                <a:cubicBezTo>
                  <a:pt x="607" y="42"/>
                  <a:pt x="607" y="42"/>
                  <a:pt x="607" y="42"/>
                </a:cubicBezTo>
                <a:cubicBezTo>
                  <a:pt x="607" y="41"/>
                  <a:pt x="607" y="41"/>
                  <a:pt x="607" y="41"/>
                </a:cubicBezTo>
                <a:cubicBezTo>
                  <a:pt x="607" y="41"/>
                  <a:pt x="607" y="41"/>
                  <a:pt x="607" y="41"/>
                </a:cubicBezTo>
                <a:cubicBezTo>
                  <a:pt x="607" y="41"/>
                  <a:pt x="607" y="41"/>
                  <a:pt x="607" y="41"/>
                </a:cubicBezTo>
                <a:cubicBezTo>
                  <a:pt x="607" y="40"/>
                  <a:pt x="607" y="40"/>
                  <a:pt x="606" y="40"/>
                </a:cubicBezTo>
                <a:cubicBezTo>
                  <a:pt x="606" y="40"/>
                  <a:pt x="606" y="40"/>
                  <a:pt x="606" y="40"/>
                </a:cubicBezTo>
                <a:cubicBezTo>
                  <a:pt x="606" y="40"/>
                  <a:pt x="606" y="40"/>
                  <a:pt x="606" y="40"/>
                </a:cubicBezTo>
                <a:cubicBezTo>
                  <a:pt x="606" y="39"/>
                  <a:pt x="606" y="39"/>
                  <a:pt x="606" y="39"/>
                </a:cubicBezTo>
                <a:cubicBezTo>
                  <a:pt x="606" y="39"/>
                  <a:pt x="606" y="39"/>
                  <a:pt x="606" y="39"/>
                </a:cubicBezTo>
                <a:cubicBezTo>
                  <a:pt x="606" y="39"/>
                  <a:pt x="606" y="38"/>
                  <a:pt x="606" y="38"/>
                </a:cubicBezTo>
                <a:cubicBezTo>
                  <a:pt x="606" y="38"/>
                  <a:pt x="606" y="38"/>
                  <a:pt x="606" y="38"/>
                </a:cubicBezTo>
                <a:cubicBezTo>
                  <a:pt x="605" y="38"/>
                  <a:pt x="606" y="37"/>
                  <a:pt x="605" y="37"/>
                </a:cubicBezTo>
                <a:cubicBezTo>
                  <a:pt x="605" y="37"/>
                  <a:pt x="605" y="37"/>
                  <a:pt x="605" y="37"/>
                </a:cubicBezTo>
                <a:cubicBezTo>
                  <a:pt x="605" y="37"/>
                  <a:pt x="605" y="36"/>
                  <a:pt x="605" y="36"/>
                </a:cubicBezTo>
                <a:cubicBezTo>
                  <a:pt x="605" y="36"/>
                  <a:pt x="605" y="36"/>
                  <a:pt x="605" y="36"/>
                </a:cubicBezTo>
                <a:cubicBezTo>
                  <a:pt x="605" y="36"/>
                  <a:pt x="605" y="35"/>
                  <a:pt x="605" y="35"/>
                </a:cubicBezTo>
                <a:cubicBezTo>
                  <a:pt x="605" y="35"/>
                  <a:pt x="605" y="35"/>
                  <a:pt x="605" y="35"/>
                </a:cubicBezTo>
                <a:cubicBezTo>
                  <a:pt x="604" y="34"/>
                  <a:pt x="604" y="34"/>
                  <a:pt x="604" y="34"/>
                </a:cubicBezTo>
                <a:cubicBezTo>
                  <a:pt x="600" y="34"/>
                  <a:pt x="597" y="34"/>
                  <a:pt x="593" y="34"/>
                </a:cubicBezTo>
                <a:cubicBezTo>
                  <a:pt x="592" y="34"/>
                  <a:pt x="592" y="35"/>
                  <a:pt x="592" y="35"/>
                </a:cubicBezTo>
                <a:cubicBezTo>
                  <a:pt x="593" y="35"/>
                  <a:pt x="593" y="35"/>
                  <a:pt x="593" y="35"/>
                </a:cubicBezTo>
                <a:cubicBezTo>
                  <a:pt x="592" y="35"/>
                  <a:pt x="592" y="35"/>
                  <a:pt x="592" y="35"/>
                </a:cubicBezTo>
                <a:cubicBezTo>
                  <a:pt x="593" y="36"/>
                  <a:pt x="593" y="36"/>
                  <a:pt x="593" y="36"/>
                </a:cubicBezTo>
                <a:cubicBezTo>
                  <a:pt x="593" y="36"/>
                  <a:pt x="593" y="36"/>
                  <a:pt x="593" y="36"/>
                </a:cubicBezTo>
                <a:cubicBezTo>
                  <a:pt x="593" y="36"/>
                  <a:pt x="593" y="37"/>
                  <a:pt x="593" y="37"/>
                </a:cubicBezTo>
                <a:cubicBezTo>
                  <a:pt x="593" y="37"/>
                  <a:pt x="593" y="37"/>
                  <a:pt x="593" y="37"/>
                </a:cubicBezTo>
                <a:cubicBezTo>
                  <a:pt x="593" y="37"/>
                  <a:pt x="593" y="38"/>
                  <a:pt x="593" y="38"/>
                </a:cubicBezTo>
                <a:cubicBezTo>
                  <a:pt x="593" y="38"/>
                  <a:pt x="593" y="38"/>
                  <a:pt x="593" y="38"/>
                </a:cubicBezTo>
                <a:cubicBezTo>
                  <a:pt x="594" y="38"/>
                  <a:pt x="594" y="38"/>
                  <a:pt x="594" y="39"/>
                </a:cubicBezTo>
                <a:cubicBezTo>
                  <a:pt x="594" y="39"/>
                  <a:pt x="594" y="39"/>
                  <a:pt x="594" y="39"/>
                </a:cubicBezTo>
                <a:cubicBezTo>
                  <a:pt x="594" y="39"/>
                  <a:pt x="594" y="39"/>
                  <a:pt x="594" y="40"/>
                </a:cubicBezTo>
                <a:cubicBezTo>
                  <a:pt x="594" y="40"/>
                  <a:pt x="594" y="40"/>
                  <a:pt x="594" y="40"/>
                </a:cubicBezTo>
                <a:cubicBezTo>
                  <a:pt x="595" y="40"/>
                  <a:pt x="594" y="40"/>
                  <a:pt x="595" y="41"/>
                </a:cubicBezTo>
                <a:cubicBezTo>
                  <a:pt x="595" y="41"/>
                  <a:pt x="595" y="41"/>
                  <a:pt x="595" y="41"/>
                </a:cubicBezTo>
                <a:cubicBezTo>
                  <a:pt x="595" y="41"/>
                  <a:pt x="595" y="41"/>
                  <a:pt x="595" y="41"/>
                </a:cubicBezTo>
                <a:cubicBezTo>
                  <a:pt x="595" y="41"/>
                  <a:pt x="595" y="41"/>
                  <a:pt x="595" y="41"/>
                </a:cubicBezTo>
                <a:cubicBezTo>
                  <a:pt x="595" y="42"/>
                  <a:pt x="595" y="42"/>
                  <a:pt x="595" y="42"/>
                </a:cubicBezTo>
                <a:cubicBezTo>
                  <a:pt x="595" y="42"/>
                  <a:pt x="595" y="42"/>
                  <a:pt x="595" y="42"/>
                </a:cubicBezTo>
                <a:cubicBezTo>
                  <a:pt x="595" y="43"/>
                  <a:pt x="595" y="43"/>
                  <a:pt x="596" y="43"/>
                </a:cubicBezTo>
                <a:cubicBezTo>
                  <a:pt x="596" y="43"/>
                  <a:pt x="596" y="43"/>
                  <a:pt x="596" y="43"/>
                </a:cubicBezTo>
                <a:cubicBezTo>
                  <a:pt x="596" y="43"/>
                  <a:pt x="596" y="43"/>
                  <a:pt x="596" y="43"/>
                </a:cubicBezTo>
                <a:cubicBezTo>
                  <a:pt x="596" y="44"/>
                  <a:pt x="596" y="44"/>
                  <a:pt x="596" y="44"/>
                </a:cubicBezTo>
                <a:cubicBezTo>
                  <a:pt x="596" y="44"/>
                  <a:pt x="596" y="44"/>
                  <a:pt x="596" y="44"/>
                </a:cubicBezTo>
                <a:cubicBezTo>
                  <a:pt x="596" y="44"/>
                  <a:pt x="596" y="45"/>
                  <a:pt x="596" y="45"/>
                </a:cubicBezTo>
                <a:cubicBezTo>
                  <a:pt x="596" y="45"/>
                  <a:pt x="596" y="45"/>
                  <a:pt x="596" y="45"/>
                </a:cubicBezTo>
                <a:cubicBezTo>
                  <a:pt x="596" y="45"/>
                  <a:pt x="596" y="46"/>
                  <a:pt x="597" y="46"/>
                </a:cubicBezTo>
                <a:cubicBezTo>
                  <a:pt x="597" y="46"/>
                  <a:pt x="597" y="46"/>
                  <a:pt x="597" y="46"/>
                </a:cubicBezTo>
                <a:cubicBezTo>
                  <a:pt x="597" y="46"/>
                  <a:pt x="597" y="46"/>
                  <a:pt x="597" y="47"/>
                </a:cubicBezTo>
                <a:cubicBezTo>
                  <a:pt x="597" y="47"/>
                  <a:pt x="597" y="47"/>
                  <a:pt x="597" y="47"/>
                </a:cubicBezTo>
                <a:cubicBezTo>
                  <a:pt x="597" y="47"/>
                  <a:pt x="597" y="47"/>
                  <a:pt x="597" y="48"/>
                </a:cubicBezTo>
                <a:cubicBezTo>
                  <a:pt x="597" y="48"/>
                  <a:pt x="597" y="48"/>
                  <a:pt x="597" y="48"/>
                </a:cubicBezTo>
                <a:cubicBezTo>
                  <a:pt x="598" y="48"/>
                  <a:pt x="597" y="48"/>
                  <a:pt x="598" y="49"/>
                </a:cubicBezTo>
                <a:cubicBezTo>
                  <a:pt x="598" y="49"/>
                  <a:pt x="598" y="49"/>
                  <a:pt x="598" y="49"/>
                </a:cubicBezTo>
                <a:cubicBezTo>
                  <a:pt x="598" y="49"/>
                  <a:pt x="598" y="49"/>
                  <a:pt x="598" y="49"/>
                </a:cubicBezTo>
                <a:cubicBezTo>
                  <a:pt x="598" y="49"/>
                  <a:pt x="598" y="49"/>
                  <a:pt x="598" y="49"/>
                </a:cubicBezTo>
                <a:cubicBezTo>
                  <a:pt x="598" y="50"/>
                  <a:pt x="598" y="50"/>
                  <a:pt x="598" y="50"/>
                </a:cubicBezTo>
                <a:cubicBezTo>
                  <a:pt x="598" y="50"/>
                  <a:pt x="598" y="50"/>
                  <a:pt x="598" y="50"/>
                </a:cubicBezTo>
                <a:cubicBezTo>
                  <a:pt x="599" y="51"/>
                  <a:pt x="598" y="51"/>
                  <a:pt x="599" y="51"/>
                </a:cubicBezTo>
                <a:cubicBezTo>
                  <a:pt x="599" y="51"/>
                  <a:pt x="599" y="51"/>
                  <a:pt x="599" y="51"/>
                </a:cubicBezTo>
                <a:cubicBezTo>
                  <a:pt x="599" y="51"/>
                  <a:pt x="599" y="51"/>
                  <a:pt x="599" y="51"/>
                </a:cubicBezTo>
                <a:cubicBezTo>
                  <a:pt x="599" y="52"/>
                  <a:pt x="599" y="52"/>
                  <a:pt x="599" y="52"/>
                </a:cubicBezTo>
                <a:cubicBezTo>
                  <a:pt x="599" y="52"/>
                  <a:pt x="599" y="52"/>
                  <a:pt x="599" y="52"/>
                </a:cubicBezTo>
                <a:cubicBezTo>
                  <a:pt x="599" y="52"/>
                  <a:pt x="599" y="53"/>
                  <a:pt x="599" y="53"/>
                </a:cubicBezTo>
                <a:cubicBezTo>
                  <a:pt x="599" y="53"/>
                  <a:pt x="599" y="53"/>
                  <a:pt x="599" y="53"/>
                </a:cubicBezTo>
                <a:cubicBezTo>
                  <a:pt x="600" y="53"/>
                  <a:pt x="600" y="54"/>
                  <a:pt x="600" y="54"/>
                </a:cubicBezTo>
                <a:cubicBezTo>
                  <a:pt x="600" y="54"/>
                  <a:pt x="600" y="54"/>
                  <a:pt x="600" y="54"/>
                </a:cubicBezTo>
                <a:cubicBezTo>
                  <a:pt x="600" y="54"/>
                  <a:pt x="600" y="54"/>
                  <a:pt x="600" y="55"/>
                </a:cubicBezTo>
                <a:cubicBezTo>
                  <a:pt x="600" y="55"/>
                  <a:pt x="600" y="55"/>
                  <a:pt x="600" y="55"/>
                </a:cubicBezTo>
                <a:cubicBezTo>
                  <a:pt x="600" y="55"/>
                  <a:pt x="600" y="55"/>
                  <a:pt x="600" y="56"/>
                </a:cubicBezTo>
                <a:cubicBezTo>
                  <a:pt x="600" y="56"/>
                  <a:pt x="600" y="56"/>
                  <a:pt x="600" y="56"/>
                </a:cubicBezTo>
                <a:cubicBezTo>
                  <a:pt x="601" y="56"/>
                  <a:pt x="600" y="56"/>
                  <a:pt x="601" y="57"/>
                </a:cubicBezTo>
                <a:cubicBezTo>
                  <a:pt x="601" y="57"/>
                  <a:pt x="601" y="57"/>
                  <a:pt x="601" y="57"/>
                </a:cubicBezTo>
                <a:cubicBezTo>
                  <a:pt x="601" y="57"/>
                  <a:pt x="601" y="57"/>
                  <a:pt x="601" y="57"/>
                </a:cubicBezTo>
                <a:cubicBezTo>
                  <a:pt x="601" y="57"/>
                  <a:pt x="601" y="57"/>
                  <a:pt x="601" y="57"/>
                </a:cubicBezTo>
                <a:cubicBezTo>
                  <a:pt x="601" y="58"/>
                  <a:pt x="601" y="58"/>
                  <a:pt x="602" y="58"/>
                </a:cubicBezTo>
                <a:cubicBezTo>
                  <a:pt x="602" y="58"/>
                  <a:pt x="602" y="58"/>
                  <a:pt x="602" y="58"/>
                </a:cubicBezTo>
                <a:cubicBezTo>
                  <a:pt x="602" y="59"/>
                  <a:pt x="602" y="59"/>
                  <a:pt x="602" y="59"/>
                </a:cubicBezTo>
                <a:cubicBezTo>
                  <a:pt x="602" y="59"/>
                  <a:pt x="602" y="59"/>
                  <a:pt x="602" y="59"/>
                </a:cubicBezTo>
                <a:cubicBezTo>
                  <a:pt x="602" y="59"/>
                  <a:pt x="602" y="59"/>
                  <a:pt x="602" y="59"/>
                </a:cubicBezTo>
                <a:cubicBezTo>
                  <a:pt x="602" y="60"/>
                  <a:pt x="602" y="60"/>
                  <a:pt x="602" y="60"/>
                </a:cubicBezTo>
                <a:cubicBezTo>
                  <a:pt x="602" y="60"/>
                  <a:pt x="602" y="60"/>
                  <a:pt x="602" y="60"/>
                </a:cubicBezTo>
                <a:cubicBezTo>
                  <a:pt x="602" y="60"/>
                  <a:pt x="602" y="61"/>
                  <a:pt x="602" y="61"/>
                </a:cubicBezTo>
                <a:cubicBezTo>
                  <a:pt x="603" y="61"/>
                  <a:pt x="603" y="61"/>
                  <a:pt x="603" y="61"/>
                </a:cubicBezTo>
                <a:cubicBezTo>
                  <a:pt x="603" y="61"/>
                  <a:pt x="603" y="62"/>
                  <a:pt x="603" y="62"/>
                </a:cubicBezTo>
                <a:cubicBezTo>
                  <a:pt x="603" y="62"/>
                  <a:pt x="603" y="62"/>
                  <a:pt x="603" y="62"/>
                </a:cubicBezTo>
                <a:cubicBezTo>
                  <a:pt x="603" y="62"/>
                  <a:pt x="603" y="62"/>
                  <a:pt x="603" y="63"/>
                </a:cubicBezTo>
                <a:cubicBezTo>
                  <a:pt x="603" y="63"/>
                  <a:pt x="603" y="63"/>
                  <a:pt x="603" y="63"/>
                </a:cubicBezTo>
                <a:cubicBezTo>
                  <a:pt x="603" y="63"/>
                  <a:pt x="603" y="63"/>
                  <a:pt x="604" y="64"/>
                </a:cubicBezTo>
                <a:cubicBezTo>
                  <a:pt x="604" y="64"/>
                  <a:pt x="604" y="64"/>
                  <a:pt x="604" y="64"/>
                </a:cubicBezTo>
                <a:cubicBezTo>
                  <a:pt x="604" y="64"/>
                  <a:pt x="604" y="64"/>
                  <a:pt x="604" y="65"/>
                </a:cubicBezTo>
                <a:cubicBezTo>
                  <a:pt x="604" y="65"/>
                  <a:pt x="604" y="65"/>
                  <a:pt x="604" y="65"/>
                </a:cubicBezTo>
                <a:cubicBezTo>
                  <a:pt x="604" y="65"/>
                  <a:pt x="604" y="65"/>
                  <a:pt x="604" y="65"/>
                </a:cubicBezTo>
                <a:cubicBezTo>
                  <a:pt x="604" y="65"/>
                  <a:pt x="604" y="65"/>
                  <a:pt x="604" y="65"/>
                </a:cubicBezTo>
                <a:cubicBezTo>
                  <a:pt x="605" y="66"/>
                  <a:pt x="604" y="66"/>
                  <a:pt x="605" y="66"/>
                </a:cubicBezTo>
                <a:cubicBezTo>
                  <a:pt x="605" y="66"/>
                  <a:pt x="605" y="66"/>
                  <a:pt x="605" y="66"/>
                </a:cubicBezTo>
                <a:cubicBezTo>
                  <a:pt x="605" y="67"/>
                  <a:pt x="605" y="67"/>
                  <a:pt x="605" y="67"/>
                </a:cubicBezTo>
                <a:cubicBezTo>
                  <a:pt x="605" y="67"/>
                  <a:pt x="605" y="67"/>
                  <a:pt x="605" y="67"/>
                </a:cubicBezTo>
                <a:cubicBezTo>
                  <a:pt x="605" y="67"/>
                  <a:pt x="605" y="67"/>
                  <a:pt x="605" y="67"/>
                </a:cubicBezTo>
                <a:cubicBezTo>
                  <a:pt x="605" y="68"/>
                  <a:pt x="605" y="68"/>
                  <a:pt x="605" y="68"/>
                </a:cubicBezTo>
                <a:cubicBezTo>
                  <a:pt x="605" y="68"/>
                  <a:pt x="605" y="68"/>
                  <a:pt x="605" y="68"/>
                </a:cubicBezTo>
                <a:cubicBezTo>
                  <a:pt x="605" y="68"/>
                  <a:pt x="605" y="69"/>
                  <a:pt x="606" y="69"/>
                </a:cubicBezTo>
                <a:cubicBezTo>
                  <a:pt x="606" y="69"/>
                  <a:pt x="606" y="69"/>
                  <a:pt x="606" y="69"/>
                </a:cubicBezTo>
                <a:cubicBezTo>
                  <a:pt x="606" y="69"/>
                  <a:pt x="606" y="70"/>
                  <a:pt x="606" y="70"/>
                </a:cubicBezTo>
                <a:cubicBezTo>
                  <a:pt x="606" y="70"/>
                  <a:pt x="606" y="70"/>
                  <a:pt x="606" y="70"/>
                </a:cubicBezTo>
                <a:cubicBezTo>
                  <a:pt x="606" y="70"/>
                  <a:pt x="606" y="70"/>
                  <a:pt x="606" y="71"/>
                </a:cubicBezTo>
                <a:cubicBezTo>
                  <a:pt x="606" y="71"/>
                  <a:pt x="606" y="71"/>
                  <a:pt x="606" y="71"/>
                </a:cubicBezTo>
                <a:cubicBezTo>
                  <a:pt x="607" y="71"/>
                  <a:pt x="606" y="71"/>
                  <a:pt x="607" y="72"/>
                </a:cubicBezTo>
                <a:cubicBezTo>
                  <a:pt x="607" y="72"/>
                  <a:pt x="607" y="72"/>
                  <a:pt x="607" y="72"/>
                </a:cubicBezTo>
                <a:cubicBezTo>
                  <a:pt x="607" y="72"/>
                  <a:pt x="607" y="72"/>
                  <a:pt x="607" y="73"/>
                </a:cubicBezTo>
                <a:cubicBezTo>
                  <a:pt x="607" y="73"/>
                  <a:pt x="607" y="73"/>
                  <a:pt x="607" y="73"/>
                </a:cubicBezTo>
                <a:cubicBezTo>
                  <a:pt x="607" y="73"/>
                  <a:pt x="607" y="73"/>
                  <a:pt x="607" y="73"/>
                </a:cubicBezTo>
                <a:cubicBezTo>
                  <a:pt x="607" y="73"/>
                  <a:pt x="607" y="73"/>
                  <a:pt x="607" y="73"/>
                </a:cubicBezTo>
                <a:cubicBezTo>
                  <a:pt x="608" y="74"/>
                  <a:pt x="607" y="74"/>
                  <a:pt x="608" y="74"/>
                </a:cubicBezTo>
                <a:cubicBezTo>
                  <a:pt x="608" y="74"/>
                  <a:pt x="608" y="74"/>
                  <a:pt x="608" y="74"/>
                </a:cubicBezTo>
                <a:cubicBezTo>
                  <a:pt x="608" y="75"/>
                  <a:pt x="608" y="75"/>
                  <a:pt x="608" y="75"/>
                </a:cubicBezTo>
                <a:cubicBezTo>
                  <a:pt x="608" y="75"/>
                  <a:pt x="608" y="75"/>
                  <a:pt x="608" y="75"/>
                </a:cubicBezTo>
                <a:cubicBezTo>
                  <a:pt x="608" y="75"/>
                  <a:pt x="608" y="75"/>
                  <a:pt x="608" y="75"/>
                </a:cubicBezTo>
                <a:cubicBezTo>
                  <a:pt x="608" y="76"/>
                  <a:pt x="608" y="76"/>
                  <a:pt x="608" y="76"/>
                </a:cubicBezTo>
                <a:cubicBezTo>
                  <a:pt x="608" y="76"/>
                  <a:pt x="608" y="76"/>
                  <a:pt x="608" y="76"/>
                </a:cubicBezTo>
                <a:cubicBezTo>
                  <a:pt x="609" y="76"/>
                  <a:pt x="609" y="77"/>
                  <a:pt x="609" y="77"/>
                </a:cubicBezTo>
                <a:cubicBezTo>
                  <a:pt x="609" y="77"/>
                  <a:pt x="609" y="77"/>
                  <a:pt x="609" y="77"/>
                </a:cubicBezTo>
                <a:cubicBezTo>
                  <a:pt x="609" y="77"/>
                  <a:pt x="609" y="77"/>
                  <a:pt x="609" y="77"/>
                </a:cubicBezTo>
                <a:cubicBezTo>
                  <a:pt x="609" y="77"/>
                  <a:pt x="609" y="78"/>
                  <a:pt x="609" y="78"/>
                </a:cubicBezTo>
                <a:cubicBezTo>
                  <a:pt x="609" y="78"/>
                  <a:pt x="609" y="78"/>
                  <a:pt x="609" y="78"/>
                </a:cubicBezTo>
                <a:cubicBezTo>
                  <a:pt x="609" y="78"/>
                  <a:pt x="609" y="78"/>
                  <a:pt x="609" y="79"/>
                </a:cubicBezTo>
                <a:cubicBezTo>
                  <a:pt x="610" y="79"/>
                  <a:pt x="610" y="79"/>
                  <a:pt x="610" y="79"/>
                </a:cubicBezTo>
                <a:cubicBezTo>
                  <a:pt x="610" y="79"/>
                  <a:pt x="610" y="79"/>
                  <a:pt x="610" y="80"/>
                </a:cubicBezTo>
                <a:cubicBezTo>
                  <a:pt x="610" y="80"/>
                  <a:pt x="610" y="80"/>
                  <a:pt x="610" y="80"/>
                </a:cubicBezTo>
                <a:cubicBezTo>
                  <a:pt x="610" y="80"/>
                  <a:pt x="610" y="80"/>
                  <a:pt x="610" y="81"/>
                </a:cubicBezTo>
                <a:cubicBezTo>
                  <a:pt x="610" y="81"/>
                  <a:pt x="610" y="81"/>
                  <a:pt x="610" y="81"/>
                </a:cubicBezTo>
                <a:cubicBezTo>
                  <a:pt x="610" y="81"/>
                  <a:pt x="610" y="81"/>
                  <a:pt x="611" y="81"/>
                </a:cubicBezTo>
                <a:cubicBezTo>
                  <a:pt x="611" y="81"/>
                  <a:pt x="611" y="81"/>
                  <a:pt x="611" y="81"/>
                </a:cubicBezTo>
                <a:cubicBezTo>
                  <a:pt x="611" y="82"/>
                  <a:pt x="611" y="82"/>
                  <a:pt x="611" y="82"/>
                </a:cubicBezTo>
                <a:cubicBezTo>
                  <a:pt x="611" y="82"/>
                  <a:pt x="611" y="82"/>
                  <a:pt x="611" y="82"/>
                </a:cubicBezTo>
                <a:cubicBezTo>
                  <a:pt x="611" y="83"/>
                  <a:pt x="611" y="83"/>
                  <a:pt x="611" y="83"/>
                </a:cubicBezTo>
                <a:cubicBezTo>
                  <a:pt x="611" y="83"/>
                  <a:pt x="611" y="83"/>
                  <a:pt x="611" y="83"/>
                </a:cubicBezTo>
                <a:cubicBezTo>
                  <a:pt x="611" y="83"/>
                  <a:pt x="611" y="83"/>
                  <a:pt x="611" y="83"/>
                </a:cubicBezTo>
                <a:cubicBezTo>
                  <a:pt x="611" y="84"/>
                  <a:pt x="611" y="84"/>
                  <a:pt x="612" y="84"/>
                </a:cubicBezTo>
                <a:cubicBezTo>
                  <a:pt x="612" y="84"/>
                  <a:pt x="612" y="84"/>
                  <a:pt x="612" y="84"/>
                </a:cubicBezTo>
                <a:cubicBezTo>
                  <a:pt x="612" y="84"/>
                  <a:pt x="612" y="85"/>
                  <a:pt x="612" y="85"/>
                </a:cubicBezTo>
                <a:cubicBezTo>
                  <a:pt x="612" y="85"/>
                  <a:pt x="612" y="85"/>
                  <a:pt x="612" y="85"/>
                </a:cubicBezTo>
                <a:cubicBezTo>
                  <a:pt x="612" y="85"/>
                  <a:pt x="612" y="85"/>
                  <a:pt x="612" y="85"/>
                </a:cubicBezTo>
                <a:cubicBezTo>
                  <a:pt x="612" y="85"/>
                  <a:pt x="612" y="86"/>
                  <a:pt x="612" y="86"/>
                </a:cubicBezTo>
                <a:cubicBezTo>
                  <a:pt x="612" y="86"/>
                  <a:pt x="612" y="86"/>
                  <a:pt x="612" y="86"/>
                </a:cubicBezTo>
                <a:cubicBezTo>
                  <a:pt x="612" y="86"/>
                  <a:pt x="612" y="86"/>
                  <a:pt x="613" y="87"/>
                </a:cubicBezTo>
                <a:cubicBezTo>
                  <a:pt x="613" y="87"/>
                  <a:pt x="613" y="87"/>
                  <a:pt x="613" y="87"/>
                </a:cubicBezTo>
                <a:cubicBezTo>
                  <a:pt x="613" y="87"/>
                  <a:pt x="613" y="87"/>
                  <a:pt x="613" y="88"/>
                </a:cubicBezTo>
                <a:cubicBezTo>
                  <a:pt x="613" y="88"/>
                  <a:pt x="613" y="88"/>
                  <a:pt x="613" y="88"/>
                </a:cubicBezTo>
                <a:cubicBezTo>
                  <a:pt x="613" y="88"/>
                  <a:pt x="613" y="88"/>
                  <a:pt x="613" y="89"/>
                </a:cubicBezTo>
                <a:cubicBezTo>
                  <a:pt x="613" y="89"/>
                  <a:pt x="613" y="89"/>
                  <a:pt x="613" y="89"/>
                </a:cubicBezTo>
                <a:cubicBezTo>
                  <a:pt x="613" y="89"/>
                  <a:pt x="613" y="89"/>
                  <a:pt x="614" y="89"/>
                </a:cubicBezTo>
                <a:cubicBezTo>
                  <a:pt x="614" y="89"/>
                  <a:pt x="614" y="89"/>
                  <a:pt x="614" y="89"/>
                </a:cubicBezTo>
                <a:cubicBezTo>
                  <a:pt x="614" y="90"/>
                  <a:pt x="614" y="90"/>
                  <a:pt x="614" y="90"/>
                </a:cubicBezTo>
                <a:cubicBezTo>
                  <a:pt x="614" y="90"/>
                  <a:pt x="614" y="90"/>
                  <a:pt x="614" y="90"/>
                </a:cubicBezTo>
                <a:cubicBezTo>
                  <a:pt x="614" y="91"/>
                  <a:pt x="614" y="91"/>
                  <a:pt x="614" y="91"/>
                </a:cubicBezTo>
                <a:cubicBezTo>
                  <a:pt x="614" y="91"/>
                  <a:pt x="614" y="91"/>
                  <a:pt x="614" y="91"/>
                </a:cubicBezTo>
                <a:cubicBezTo>
                  <a:pt x="614" y="91"/>
                  <a:pt x="614" y="91"/>
                  <a:pt x="614" y="91"/>
                </a:cubicBezTo>
                <a:cubicBezTo>
                  <a:pt x="615" y="92"/>
                  <a:pt x="614" y="92"/>
                  <a:pt x="615" y="92"/>
                </a:cubicBezTo>
                <a:cubicBezTo>
                  <a:pt x="615" y="92"/>
                  <a:pt x="615" y="92"/>
                  <a:pt x="615" y="92"/>
                </a:cubicBezTo>
                <a:cubicBezTo>
                  <a:pt x="615" y="92"/>
                  <a:pt x="615" y="93"/>
                  <a:pt x="615" y="93"/>
                </a:cubicBezTo>
                <a:cubicBezTo>
                  <a:pt x="615" y="93"/>
                  <a:pt x="615" y="93"/>
                  <a:pt x="615" y="93"/>
                </a:cubicBezTo>
                <a:cubicBezTo>
                  <a:pt x="615" y="93"/>
                  <a:pt x="615" y="93"/>
                  <a:pt x="615" y="93"/>
                </a:cubicBezTo>
                <a:cubicBezTo>
                  <a:pt x="615" y="93"/>
                  <a:pt x="615" y="94"/>
                  <a:pt x="615" y="94"/>
                </a:cubicBezTo>
                <a:cubicBezTo>
                  <a:pt x="615" y="94"/>
                  <a:pt x="615" y="94"/>
                  <a:pt x="615" y="94"/>
                </a:cubicBezTo>
                <a:cubicBezTo>
                  <a:pt x="616" y="94"/>
                  <a:pt x="616" y="94"/>
                  <a:pt x="616" y="95"/>
                </a:cubicBezTo>
                <a:cubicBezTo>
                  <a:pt x="616" y="95"/>
                  <a:pt x="616" y="95"/>
                  <a:pt x="616" y="95"/>
                </a:cubicBezTo>
                <a:cubicBezTo>
                  <a:pt x="616" y="95"/>
                  <a:pt x="616" y="95"/>
                  <a:pt x="616" y="96"/>
                </a:cubicBezTo>
                <a:cubicBezTo>
                  <a:pt x="616" y="96"/>
                  <a:pt x="616" y="96"/>
                  <a:pt x="616" y="96"/>
                </a:cubicBezTo>
                <a:cubicBezTo>
                  <a:pt x="616" y="96"/>
                  <a:pt x="616" y="96"/>
                  <a:pt x="617" y="97"/>
                </a:cubicBezTo>
                <a:cubicBezTo>
                  <a:pt x="616" y="97"/>
                  <a:pt x="616" y="97"/>
                  <a:pt x="616" y="97"/>
                </a:cubicBezTo>
                <a:cubicBezTo>
                  <a:pt x="617" y="97"/>
                  <a:pt x="617" y="97"/>
                  <a:pt x="617" y="97"/>
                </a:cubicBezTo>
                <a:cubicBezTo>
                  <a:pt x="617" y="97"/>
                  <a:pt x="617" y="97"/>
                  <a:pt x="617" y="97"/>
                </a:cubicBezTo>
                <a:cubicBezTo>
                  <a:pt x="617" y="98"/>
                  <a:pt x="617" y="98"/>
                  <a:pt x="617" y="98"/>
                </a:cubicBezTo>
                <a:cubicBezTo>
                  <a:pt x="617" y="98"/>
                  <a:pt x="617" y="98"/>
                  <a:pt x="617" y="98"/>
                </a:cubicBezTo>
                <a:cubicBezTo>
                  <a:pt x="617" y="99"/>
                  <a:pt x="617" y="99"/>
                  <a:pt x="617" y="99"/>
                </a:cubicBezTo>
                <a:cubicBezTo>
                  <a:pt x="618" y="99"/>
                  <a:pt x="618" y="99"/>
                  <a:pt x="618" y="99"/>
                </a:cubicBezTo>
                <a:cubicBezTo>
                  <a:pt x="618" y="99"/>
                  <a:pt x="618" y="99"/>
                  <a:pt x="618" y="99"/>
                </a:cubicBezTo>
                <a:cubicBezTo>
                  <a:pt x="618" y="100"/>
                  <a:pt x="618" y="100"/>
                  <a:pt x="618" y="100"/>
                </a:cubicBezTo>
                <a:cubicBezTo>
                  <a:pt x="618" y="100"/>
                  <a:pt x="618" y="100"/>
                  <a:pt x="618" y="100"/>
                </a:cubicBezTo>
                <a:cubicBezTo>
                  <a:pt x="618" y="100"/>
                  <a:pt x="618" y="101"/>
                  <a:pt x="618" y="101"/>
                </a:cubicBezTo>
                <a:cubicBezTo>
                  <a:pt x="618" y="101"/>
                  <a:pt x="619" y="101"/>
                  <a:pt x="618" y="102"/>
                </a:cubicBezTo>
                <a:cubicBezTo>
                  <a:pt x="618" y="102"/>
                  <a:pt x="618" y="102"/>
                  <a:pt x="618" y="103"/>
                </a:cubicBezTo>
                <a:cubicBezTo>
                  <a:pt x="618" y="103"/>
                  <a:pt x="618" y="103"/>
                  <a:pt x="618" y="103"/>
                </a:cubicBezTo>
                <a:cubicBezTo>
                  <a:pt x="618" y="103"/>
                  <a:pt x="618" y="103"/>
                  <a:pt x="618" y="103"/>
                </a:cubicBezTo>
                <a:cubicBezTo>
                  <a:pt x="618" y="103"/>
                  <a:pt x="618" y="103"/>
                  <a:pt x="618" y="103"/>
                </a:cubicBezTo>
                <a:cubicBezTo>
                  <a:pt x="617" y="103"/>
                  <a:pt x="617" y="104"/>
                  <a:pt x="617" y="104"/>
                </a:cubicBezTo>
                <a:cubicBezTo>
                  <a:pt x="617" y="104"/>
                  <a:pt x="617" y="104"/>
                  <a:pt x="617" y="104"/>
                </a:cubicBezTo>
                <a:cubicBezTo>
                  <a:pt x="617" y="104"/>
                  <a:pt x="617" y="104"/>
                  <a:pt x="617" y="104"/>
                </a:cubicBezTo>
                <a:cubicBezTo>
                  <a:pt x="617" y="105"/>
                  <a:pt x="617" y="105"/>
                  <a:pt x="617" y="105"/>
                </a:cubicBezTo>
                <a:cubicBezTo>
                  <a:pt x="617" y="105"/>
                  <a:pt x="617" y="105"/>
                  <a:pt x="617" y="105"/>
                </a:cubicBezTo>
                <a:cubicBezTo>
                  <a:pt x="617" y="105"/>
                  <a:pt x="617" y="106"/>
                  <a:pt x="616" y="106"/>
                </a:cubicBezTo>
                <a:cubicBezTo>
                  <a:pt x="617" y="106"/>
                  <a:pt x="617" y="106"/>
                  <a:pt x="617" y="106"/>
                </a:cubicBezTo>
                <a:cubicBezTo>
                  <a:pt x="616" y="106"/>
                  <a:pt x="616" y="106"/>
                  <a:pt x="616" y="107"/>
                </a:cubicBezTo>
                <a:cubicBezTo>
                  <a:pt x="616" y="107"/>
                  <a:pt x="616" y="107"/>
                  <a:pt x="616" y="107"/>
                </a:cubicBezTo>
                <a:cubicBezTo>
                  <a:pt x="616" y="107"/>
                  <a:pt x="616" y="107"/>
                  <a:pt x="616" y="107"/>
                </a:cubicBezTo>
                <a:cubicBezTo>
                  <a:pt x="616" y="107"/>
                  <a:pt x="616" y="107"/>
                  <a:pt x="616" y="107"/>
                </a:cubicBezTo>
                <a:cubicBezTo>
                  <a:pt x="616" y="107"/>
                  <a:pt x="616" y="107"/>
                  <a:pt x="616" y="107"/>
                </a:cubicBezTo>
                <a:cubicBezTo>
                  <a:pt x="616" y="108"/>
                  <a:pt x="616" y="108"/>
                  <a:pt x="615" y="108"/>
                </a:cubicBezTo>
                <a:cubicBezTo>
                  <a:pt x="615" y="108"/>
                  <a:pt x="615" y="108"/>
                  <a:pt x="615" y="108"/>
                </a:cubicBezTo>
                <a:cubicBezTo>
                  <a:pt x="615" y="109"/>
                  <a:pt x="615" y="109"/>
                  <a:pt x="615" y="109"/>
                </a:cubicBezTo>
                <a:cubicBezTo>
                  <a:pt x="615" y="109"/>
                  <a:pt x="615" y="109"/>
                  <a:pt x="615" y="109"/>
                </a:cubicBezTo>
                <a:cubicBezTo>
                  <a:pt x="615" y="109"/>
                  <a:pt x="615" y="110"/>
                  <a:pt x="615" y="110"/>
                </a:cubicBezTo>
                <a:cubicBezTo>
                  <a:pt x="615" y="110"/>
                  <a:pt x="615" y="110"/>
                  <a:pt x="615" y="110"/>
                </a:cubicBezTo>
                <a:cubicBezTo>
                  <a:pt x="614" y="110"/>
                  <a:pt x="615" y="110"/>
                  <a:pt x="614" y="111"/>
                </a:cubicBezTo>
                <a:cubicBezTo>
                  <a:pt x="614" y="111"/>
                  <a:pt x="614" y="111"/>
                  <a:pt x="614" y="111"/>
                </a:cubicBezTo>
                <a:cubicBezTo>
                  <a:pt x="614" y="111"/>
                  <a:pt x="614" y="111"/>
                  <a:pt x="614" y="111"/>
                </a:cubicBezTo>
                <a:cubicBezTo>
                  <a:pt x="614" y="111"/>
                  <a:pt x="614" y="111"/>
                  <a:pt x="614" y="112"/>
                </a:cubicBezTo>
                <a:cubicBezTo>
                  <a:pt x="614" y="112"/>
                  <a:pt x="614" y="112"/>
                  <a:pt x="614" y="112"/>
                </a:cubicBezTo>
                <a:cubicBezTo>
                  <a:pt x="614" y="112"/>
                  <a:pt x="614" y="112"/>
                  <a:pt x="614" y="112"/>
                </a:cubicBezTo>
                <a:cubicBezTo>
                  <a:pt x="614" y="112"/>
                  <a:pt x="614" y="112"/>
                  <a:pt x="614" y="112"/>
                </a:cubicBezTo>
                <a:cubicBezTo>
                  <a:pt x="613" y="113"/>
                  <a:pt x="613" y="113"/>
                  <a:pt x="613" y="113"/>
                </a:cubicBezTo>
                <a:cubicBezTo>
                  <a:pt x="613" y="113"/>
                  <a:pt x="613" y="113"/>
                  <a:pt x="613" y="113"/>
                </a:cubicBezTo>
                <a:cubicBezTo>
                  <a:pt x="613" y="113"/>
                  <a:pt x="613" y="113"/>
                  <a:pt x="613" y="113"/>
                </a:cubicBezTo>
                <a:cubicBezTo>
                  <a:pt x="613" y="114"/>
                  <a:pt x="613" y="114"/>
                  <a:pt x="613" y="114"/>
                </a:cubicBezTo>
                <a:cubicBezTo>
                  <a:pt x="613" y="114"/>
                  <a:pt x="613" y="114"/>
                  <a:pt x="613" y="114"/>
                </a:cubicBezTo>
                <a:cubicBezTo>
                  <a:pt x="613" y="114"/>
                  <a:pt x="613" y="115"/>
                  <a:pt x="613" y="115"/>
                </a:cubicBezTo>
                <a:cubicBezTo>
                  <a:pt x="613" y="115"/>
                  <a:pt x="613" y="115"/>
                  <a:pt x="613" y="115"/>
                </a:cubicBezTo>
                <a:cubicBezTo>
                  <a:pt x="612" y="115"/>
                  <a:pt x="612" y="115"/>
                  <a:pt x="612" y="116"/>
                </a:cubicBezTo>
                <a:cubicBezTo>
                  <a:pt x="612" y="115"/>
                  <a:pt x="612" y="115"/>
                  <a:pt x="612" y="115"/>
                </a:cubicBezTo>
                <a:cubicBezTo>
                  <a:pt x="612" y="116"/>
                  <a:pt x="612" y="116"/>
                  <a:pt x="612" y="116"/>
                </a:cubicBezTo>
                <a:cubicBezTo>
                  <a:pt x="612" y="116"/>
                  <a:pt x="612" y="116"/>
                  <a:pt x="612" y="116"/>
                </a:cubicBezTo>
                <a:cubicBezTo>
                  <a:pt x="612" y="116"/>
                  <a:pt x="612" y="117"/>
                  <a:pt x="612" y="117"/>
                </a:cubicBezTo>
                <a:cubicBezTo>
                  <a:pt x="612" y="117"/>
                  <a:pt x="612" y="117"/>
                  <a:pt x="612" y="117"/>
                </a:cubicBezTo>
                <a:cubicBezTo>
                  <a:pt x="611" y="117"/>
                  <a:pt x="611" y="117"/>
                  <a:pt x="611" y="118"/>
                </a:cubicBezTo>
                <a:cubicBezTo>
                  <a:pt x="611" y="118"/>
                  <a:pt x="611" y="118"/>
                  <a:pt x="611" y="118"/>
                </a:cubicBezTo>
                <a:cubicBezTo>
                  <a:pt x="611" y="118"/>
                  <a:pt x="611" y="118"/>
                  <a:pt x="611" y="118"/>
                </a:cubicBezTo>
                <a:cubicBezTo>
                  <a:pt x="611" y="118"/>
                  <a:pt x="611" y="118"/>
                  <a:pt x="611" y="118"/>
                </a:cubicBezTo>
                <a:cubicBezTo>
                  <a:pt x="611" y="118"/>
                  <a:pt x="611" y="118"/>
                  <a:pt x="611" y="119"/>
                </a:cubicBezTo>
                <a:cubicBezTo>
                  <a:pt x="611" y="119"/>
                  <a:pt x="611" y="119"/>
                  <a:pt x="611" y="119"/>
                </a:cubicBezTo>
                <a:cubicBezTo>
                  <a:pt x="610" y="119"/>
                  <a:pt x="610" y="119"/>
                  <a:pt x="610" y="119"/>
                </a:cubicBezTo>
                <a:cubicBezTo>
                  <a:pt x="610" y="119"/>
                  <a:pt x="610" y="119"/>
                  <a:pt x="610" y="119"/>
                </a:cubicBezTo>
                <a:cubicBezTo>
                  <a:pt x="610" y="119"/>
                  <a:pt x="610" y="119"/>
                  <a:pt x="610" y="119"/>
                </a:cubicBezTo>
                <a:cubicBezTo>
                  <a:pt x="610" y="119"/>
                  <a:pt x="610" y="119"/>
                  <a:pt x="610" y="119"/>
                </a:cubicBezTo>
                <a:cubicBezTo>
                  <a:pt x="610" y="119"/>
                  <a:pt x="610" y="119"/>
                  <a:pt x="610" y="120"/>
                </a:cubicBezTo>
                <a:cubicBezTo>
                  <a:pt x="610" y="120"/>
                  <a:pt x="610" y="120"/>
                  <a:pt x="610" y="120"/>
                </a:cubicBezTo>
                <a:cubicBezTo>
                  <a:pt x="609" y="120"/>
                  <a:pt x="609" y="120"/>
                  <a:pt x="609" y="120"/>
                </a:cubicBezTo>
                <a:cubicBezTo>
                  <a:pt x="609" y="120"/>
                  <a:pt x="609" y="120"/>
                  <a:pt x="609" y="120"/>
                </a:cubicBezTo>
                <a:cubicBezTo>
                  <a:pt x="609" y="120"/>
                  <a:pt x="609" y="120"/>
                  <a:pt x="609" y="120"/>
                </a:cubicBezTo>
                <a:cubicBezTo>
                  <a:pt x="609" y="120"/>
                  <a:pt x="609" y="120"/>
                  <a:pt x="609" y="120"/>
                </a:cubicBezTo>
                <a:cubicBezTo>
                  <a:pt x="609" y="120"/>
                  <a:pt x="609" y="121"/>
                  <a:pt x="609" y="121"/>
                </a:cubicBezTo>
                <a:cubicBezTo>
                  <a:pt x="609" y="121"/>
                  <a:pt x="609" y="121"/>
                  <a:pt x="609" y="121"/>
                </a:cubicBezTo>
                <a:cubicBezTo>
                  <a:pt x="608" y="121"/>
                  <a:pt x="608" y="121"/>
                  <a:pt x="608" y="121"/>
                </a:cubicBezTo>
                <a:cubicBezTo>
                  <a:pt x="608" y="121"/>
                  <a:pt x="608" y="121"/>
                  <a:pt x="608" y="121"/>
                </a:cubicBezTo>
                <a:cubicBezTo>
                  <a:pt x="608" y="121"/>
                  <a:pt x="608" y="121"/>
                  <a:pt x="608" y="121"/>
                </a:cubicBezTo>
                <a:cubicBezTo>
                  <a:pt x="608" y="121"/>
                  <a:pt x="608" y="121"/>
                  <a:pt x="608" y="121"/>
                </a:cubicBezTo>
                <a:cubicBezTo>
                  <a:pt x="607" y="122"/>
                  <a:pt x="607" y="122"/>
                  <a:pt x="607" y="122"/>
                </a:cubicBezTo>
                <a:cubicBezTo>
                  <a:pt x="607" y="122"/>
                  <a:pt x="607" y="122"/>
                  <a:pt x="607" y="122"/>
                </a:cubicBezTo>
                <a:cubicBezTo>
                  <a:pt x="607" y="122"/>
                  <a:pt x="606" y="122"/>
                  <a:pt x="606" y="122"/>
                </a:cubicBezTo>
                <a:cubicBezTo>
                  <a:pt x="606" y="122"/>
                  <a:pt x="606" y="122"/>
                  <a:pt x="606" y="122"/>
                </a:cubicBezTo>
                <a:cubicBezTo>
                  <a:pt x="606" y="123"/>
                  <a:pt x="606" y="123"/>
                  <a:pt x="605" y="123"/>
                </a:cubicBezTo>
                <a:cubicBezTo>
                  <a:pt x="605" y="123"/>
                  <a:pt x="605" y="123"/>
                  <a:pt x="605" y="123"/>
                </a:cubicBezTo>
                <a:cubicBezTo>
                  <a:pt x="605" y="123"/>
                  <a:pt x="605" y="123"/>
                  <a:pt x="605" y="123"/>
                </a:cubicBezTo>
                <a:cubicBezTo>
                  <a:pt x="605" y="123"/>
                  <a:pt x="604" y="123"/>
                  <a:pt x="604" y="123"/>
                </a:cubicBezTo>
                <a:cubicBezTo>
                  <a:pt x="604" y="123"/>
                  <a:pt x="604" y="123"/>
                  <a:pt x="603" y="123"/>
                </a:cubicBezTo>
                <a:close/>
                <a:moveTo>
                  <a:pt x="1154" y="49"/>
                </a:moveTo>
                <a:cubicBezTo>
                  <a:pt x="1154" y="49"/>
                  <a:pt x="1154" y="49"/>
                  <a:pt x="1154" y="49"/>
                </a:cubicBezTo>
                <a:cubicBezTo>
                  <a:pt x="1154" y="49"/>
                  <a:pt x="1154" y="49"/>
                  <a:pt x="1154" y="49"/>
                </a:cubicBezTo>
                <a:cubicBezTo>
                  <a:pt x="1154" y="49"/>
                  <a:pt x="1154" y="49"/>
                  <a:pt x="1154" y="48"/>
                </a:cubicBezTo>
                <a:cubicBezTo>
                  <a:pt x="1153" y="48"/>
                  <a:pt x="1153" y="48"/>
                  <a:pt x="1154" y="48"/>
                </a:cubicBezTo>
                <a:cubicBezTo>
                  <a:pt x="1153" y="48"/>
                  <a:pt x="1154" y="47"/>
                  <a:pt x="1153" y="47"/>
                </a:cubicBezTo>
                <a:cubicBezTo>
                  <a:pt x="1153" y="47"/>
                  <a:pt x="1153" y="47"/>
                  <a:pt x="1153" y="47"/>
                </a:cubicBezTo>
                <a:cubicBezTo>
                  <a:pt x="1153" y="47"/>
                  <a:pt x="1153" y="46"/>
                  <a:pt x="1153" y="46"/>
                </a:cubicBezTo>
                <a:cubicBezTo>
                  <a:pt x="1153" y="46"/>
                  <a:pt x="1153" y="46"/>
                  <a:pt x="1153" y="46"/>
                </a:cubicBezTo>
                <a:cubicBezTo>
                  <a:pt x="1153" y="46"/>
                  <a:pt x="1153" y="45"/>
                  <a:pt x="1152" y="45"/>
                </a:cubicBezTo>
                <a:cubicBezTo>
                  <a:pt x="1152" y="45"/>
                  <a:pt x="1152" y="45"/>
                  <a:pt x="1152" y="45"/>
                </a:cubicBezTo>
                <a:cubicBezTo>
                  <a:pt x="1152" y="45"/>
                  <a:pt x="1152" y="45"/>
                  <a:pt x="1152" y="44"/>
                </a:cubicBezTo>
                <a:cubicBezTo>
                  <a:pt x="1152" y="44"/>
                  <a:pt x="1152" y="44"/>
                  <a:pt x="1152" y="44"/>
                </a:cubicBezTo>
                <a:cubicBezTo>
                  <a:pt x="1152" y="44"/>
                  <a:pt x="1152" y="44"/>
                  <a:pt x="1152" y="44"/>
                </a:cubicBezTo>
                <a:cubicBezTo>
                  <a:pt x="1152" y="44"/>
                  <a:pt x="1152" y="44"/>
                  <a:pt x="1152" y="44"/>
                </a:cubicBezTo>
                <a:cubicBezTo>
                  <a:pt x="1152" y="44"/>
                  <a:pt x="1152" y="43"/>
                  <a:pt x="1151" y="43"/>
                </a:cubicBezTo>
                <a:cubicBezTo>
                  <a:pt x="1151" y="43"/>
                  <a:pt x="1151" y="43"/>
                  <a:pt x="1151" y="43"/>
                </a:cubicBezTo>
                <a:cubicBezTo>
                  <a:pt x="1151" y="43"/>
                  <a:pt x="1151" y="43"/>
                  <a:pt x="1151" y="42"/>
                </a:cubicBezTo>
                <a:cubicBezTo>
                  <a:pt x="1151" y="42"/>
                  <a:pt x="1151" y="42"/>
                  <a:pt x="1151" y="42"/>
                </a:cubicBezTo>
                <a:cubicBezTo>
                  <a:pt x="1151" y="42"/>
                  <a:pt x="1151" y="42"/>
                  <a:pt x="1151" y="42"/>
                </a:cubicBezTo>
                <a:cubicBezTo>
                  <a:pt x="1151" y="42"/>
                  <a:pt x="1151" y="42"/>
                  <a:pt x="1151" y="42"/>
                </a:cubicBezTo>
                <a:cubicBezTo>
                  <a:pt x="1151" y="42"/>
                  <a:pt x="1151" y="41"/>
                  <a:pt x="1150" y="41"/>
                </a:cubicBezTo>
                <a:cubicBezTo>
                  <a:pt x="1150" y="41"/>
                  <a:pt x="1150" y="41"/>
                  <a:pt x="1150" y="41"/>
                </a:cubicBezTo>
                <a:cubicBezTo>
                  <a:pt x="1150" y="41"/>
                  <a:pt x="1150" y="41"/>
                  <a:pt x="1150" y="41"/>
                </a:cubicBezTo>
                <a:cubicBezTo>
                  <a:pt x="1150" y="41"/>
                  <a:pt x="1150" y="41"/>
                  <a:pt x="1150" y="41"/>
                </a:cubicBezTo>
                <a:cubicBezTo>
                  <a:pt x="1150" y="40"/>
                  <a:pt x="1150" y="40"/>
                  <a:pt x="1150" y="40"/>
                </a:cubicBezTo>
                <a:cubicBezTo>
                  <a:pt x="1150" y="40"/>
                  <a:pt x="1150" y="40"/>
                  <a:pt x="1150" y="40"/>
                </a:cubicBezTo>
                <a:cubicBezTo>
                  <a:pt x="1150" y="40"/>
                  <a:pt x="1149" y="40"/>
                  <a:pt x="1149" y="40"/>
                </a:cubicBezTo>
                <a:cubicBezTo>
                  <a:pt x="1149" y="40"/>
                  <a:pt x="1149" y="40"/>
                  <a:pt x="1149" y="40"/>
                </a:cubicBezTo>
                <a:cubicBezTo>
                  <a:pt x="1149" y="40"/>
                  <a:pt x="1149" y="39"/>
                  <a:pt x="1149" y="39"/>
                </a:cubicBezTo>
                <a:cubicBezTo>
                  <a:pt x="1149" y="39"/>
                  <a:pt x="1149" y="39"/>
                  <a:pt x="1149" y="39"/>
                </a:cubicBezTo>
                <a:cubicBezTo>
                  <a:pt x="1149" y="39"/>
                  <a:pt x="1148" y="39"/>
                  <a:pt x="1148" y="39"/>
                </a:cubicBezTo>
                <a:cubicBezTo>
                  <a:pt x="1148" y="39"/>
                  <a:pt x="1148" y="39"/>
                  <a:pt x="1148" y="39"/>
                </a:cubicBezTo>
                <a:cubicBezTo>
                  <a:pt x="1148" y="38"/>
                  <a:pt x="1148" y="38"/>
                  <a:pt x="1148" y="38"/>
                </a:cubicBezTo>
                <a:cubicBezTo>
                  <a:pt x="1148" y="38"/>
                  <a:pt x="1148" y="38"/>
                  <a:pt x="1148" y="38"/>
                </a:cubicBezTo>
                <a:cubicBezTo>
                  <a:pt x="1148" y="38"/>
                  <a:pt x="1148" y="38"/>
                  <a:pt x="1148" y="38"/>
                </a:cubicBezTo>
                <a:cubicBezTo>
                  <a:pt x="1148" y="38"/>
                  <a:pt x="1148" y="38"/>
                  <a:pt x="1148" y="38"/>
                </a:cubicBezTo>
                <a:cubicBezTo>
                  <a:pt x="1148" y="38"/>
                  <a:pt x="1147" y="38"/>
                  <a:pt x="1147" y="38"/>
                </a:cubicBezTo>
                <a:cubicBezTo>
                  <a:pt x="1147" y="38"/>
                  <a:pt x="1147" y="38"/>
                  <a:pt x="1147" y="38"/>
                </a:cubicBezTo>
                <a:cubicBezTo>
                  <a:pt x="1147" y="37"/>
                  <a:pt x="1147" y="37"/>
                  <a:pt x="1146" y="37"/>
                </a:cubicBezTo>
                <a:cubicBezTo>
                  <a:pt x="1146" y="37"/>
                  <a:pt x="1146" y="37"/>
                  <a:pt x="1146" y="37"/>
                </a:cubicBezTo>
                <a:cubicBezTo>
                  <a:pt x="1146" y="37"/>
                  <a:pt x="1146" y="37"/>
                  <a:pt x="1146" y="36"/>
                </a:cubicBezTo>
                <a:cubicBezTo>
                  <a:pt x="1146" y="36"/>
                  <a:pt x="1146" y="36"/>
                  <a:pt x="1146" y="36"/>
                </a:cubicBezTo>
                <a:cubicBezTo>
                  <a:pt x="1146" y="36"/>
                  <a:pt x="1145" y="36"/>
                  <a:pt x="1145" y="36"/>
                </a:cubicBezTo>
                <a:cubicBezTo>
                  <a:pt x="1145" y="36"/>
                  <a:pt x="1145" y="36"/>
                  <a:pt x="1145" y="36"/>
                </a:cubicBezTo>
                <a:cubicBezTo>
                  <a:pt x="1145" y="36"/>
                  <a:pt x="1145" y="36"/>
                  <a:pt x="1145" y="36"/>
                </a:cubicBezTo>
                <a:cubicBezTo>
                  <a:pt x="1145" y="36"/>
                  <a:pt x="1145" y="36"/>
                  <a:pt x="1145" y="36"/>
                </a:cubicBezTo>
                <a:cubicBezTo>
                  <a:pt x="1145" y="36"/>
                  <a:pt x="1144" y="36"/>
                  <a:pt x="1144" y="35"/>
                </a:cubicBezTo>
                <a:cubicBezTo>
                  <a:pt x="1144" y="35"/>
                  <a:pt x="1144" y="35"/>
                  <a:pt x="1144" y="35"/>
                </a:cubicBezTo>
                <a:cubicBezTo>
                  <a:pt x="1144" y="35"/>
                  <a:pt x="1144" y="35"/>
                  <a:pt x="1144" y="35"/>
                </a:cubicBezTo>
                <a:cubicBezTo>
                  <a:pt x="1144" y="35"/>
                  <a:pt x="1144" y="35"/>
                  <a:pt x="1144" y="35"/>
                </a:cubicBezTo>
                <a:cubicBezTo>
                  <a:pt x="1143" y="35"/>
                  <a:pt x="1143" y="35"/>
                  <a:pt x="1143" y="35"/>
                </a:cubicBezTo>
                <a:cubicBezTo>
                  <a:pt x="1143" y="35"/>
                  <a:pt x="1143" y="35"/>
                  <a:pt x="1143" y="35"/>
                </a:cubicBezTo>
                <a:cubicBezTo>
                  <a:pt x="1143" y="35"/>
                  <a:pt x="1143" y="35"/>
                  <a:pt x="1143" y="35"/>
                </a:cubicBezTo>
                <a:cubicBezTo>
                  <a:pt x="1143" y="35"/>
                  <a:pt x="1143" y="35"/>
                  <a:pt x="1143" y="35"/>
                </a:cubicBezTo>
                <a:cubicBezTo>
                  <a:pt x="1143" y="34"/>
                  <a:pt x="1142" y="35"/>
                  <a:pt x="1142" y="34"/>
                </a:cubicBezTo>
                <a:cubicBezTo>
                  <a:pt x="1142" y="34"/>
                  <a:pt x="1142" y="34"/>
                  <a:pt x="1142" y="34"/>
                </a:cubicBezTo>
                <a:cubicBezTo>
                  <a:pt x="1142" y="34"/>
                  <a:pt x="1142" y="34"/>
                  <a:pt x="1141" y="34"/>
                </a:cubicBezTo>
                <a:cubicBezTo>
                  <a:pt x="1141" y="34"/>
                  <a:pt x="1141" y="34"/>
                  <a:pt x="1141" y="34"/>
                </a:cubicBezTo>
                <a:cubicBezTo>
                  <a:pt x="1141" y="34"/>
                  <a:pt x="1141" y="34"/>
                  <a:pt x="1140" y="34"/>
                </a:cubicBezTo>
                <a:cubicBezTo>
                  <a:pt x="1140" y="34"/>
                  <a:pt x="1140" y="34"/>
                  <a:pt x="1140" y="34"/>
                </a:cubicBezTo>
                <a:cubicBezTo>
                  <a:pt x="1140" y="33"/>
                  <a:pt x="1139" y="34"/>
                  <a:pt x="1139" y="33"/>
                </a:cubicBezTo>
                <a:cubicBezTo>
                  <a:pt x="1139" y="33"/>
                  <a:pt x="1139" y="33"/>
                  <a:pt x="1139" y="33"/>
                </a:cubicBezTo>
                <a:cubicBezTo>
                  <a:pt x="1139" y="33"/>
                  <a:pt x="1139" y="33"/>
                  <a:pt x="1139" y="33"/>
                </a:cubicBezTo>
                <a:cubicBezTo>
                  <a:pt x="1138" y="33"/>
                  <a:pt x="1138" y="33"/>
                  <a:pt x="1137" y="33"/>
                </a:cubicBezTo>
                <a:cubicBezTo>
                  <a:pt x="1137" y="33"/>
                  <a:pt x="1137" y="33"/>
                  <a:pt x="1137" y="33"/>
                </a:cubicBezTo>
                <a:cubicBezTo>
                  <a:pt x="1136" y="33"/>
                  <a:pt x="1135" y="33"/>
                  <a:pt x="1135" y="33"/>
                </a:cubicBezTo>
                <a:cubicBezTo>
                  <a:pt x="1133" y="33"/>
                  <a:pt x="1132" y="33"/>
                  <a:pt x="1130" y="33"/>
                </a:cubicBezTo>
                <a:cubicBezTo>
                  <a:pt x="1129" y="33"/>
                  <a:pt x="1128" y="33"/>
                  <a:pt x="1127" y="33"/>
                </a:cubicBezTo>
                <a:cubicBezTo>
                  <a:pt x="1127" y="33"/>
                  <a:pt x="1127" y="33"/>
                  <a:pt x="1127" y="33"/>
                </a:cubicBezTo>
                <a:cubicBezTo>
                  <a:pt x="1127" y="33"/>
                  <a:pt x="1127" y="33"/>
                  <a:pt x="1127" y="33"/>
                </a:cubicBezTo>
                <a:cubicBezTo>
                  <a:pt x="1127" y="33"/>
                  <a:pt x="1126" y="33"/>
                  <a:pt x="1126" y="33"/>
                </a:cubicBezTo>
                <a:cubicBezTo>
                  <a:pt x="1126" y="33"/>
                  <a:pt x="1126" y="33"/>
                  <a:pt x="1126" y="33"/>
                </a:cubicBezTo>
                <a:cubicBezTo>
                  <a:pt x="1126" y="33"/>
                  <a:pt x="1126" y="33"/>
                  <a:pt x="1126" y="33"/>
                </a:cubicBezTo>
                <a:cubicBezTo>
                  <a:pt x="1125" y="34"/>
                  <a:pt x="1125" y="33"/>
                  <a:pt x="1124" y="34"/>
                </a:cubicBezTo>
                <a:cubicBezTo>
                  <a:pt x="1124" y="34"/>
                  <a:pt x="1124" y="34"/>
                  <a:pt x="1124" y="34"/>
                </a:cubicBezTo>
                <a:cubicBezTo>
                  <a:pt x="1124" y="34"/>
                  <a:pt x="1124" y="34"/>
                  <a:pt x="1123" y="34"/>
                </a:cubicBezTo>
                <a:cubicBezTo>
                  <a:pt x="1123" y="34"/>
                  <a:pt x="1123" y="34"/>
                  <a:pt x="1123" y="34"/>
                </a:cubicBezTo>
                <a:cubicBezTo>
                  <a:pt x="1123" y="34"/>
                  <a:pt x="1123" y="34"/>
                  <a:pt x="1123" y="34"/>
                </a:cubicBezTo>
                <a:cubicBezTo>
                  <a:pt x="1123" y="34"/>
                  <a:pt x="1122" y="34"/>
                  <a:pt x="1122" y="34"/>
                </a:cubicBezTo>
                <a:cubicBezTo>
                  <a:pt x="1122" y="35"/>
                  <a:pt x="1122" y="34"/>
                  <a:pt x="1122" y="35"/>
                </a:cubicBezTo>
                <a:cubicBezTo>
                  <a:pt x="1122" y="35"/>
                  <a:pt x="1122" y="35"/>
                  <a:pt x="1122" y="35"/>
                </a:cubicBezTo>
                <a:cubicBezTo>
                  <a:pt x="1121" y="35"/>
                  <a:pt x="1121" y="35"/>
                  <a:pt x="1121" y="35"/>
                </a:cubicBezTo>
                <a:cubicBezTo>
                  <a:pt x="1121" y="35"/>
                  <a:pt x="1121" y="35"/>
                  <a:pt x="1121" y="35"/>
                </a:cubicBezTo>
                <a:cubicBezTo>
                  <a:pt x="1121" y="35"/>
                  <a:pt x="1120" y="35"/>
                  <a:pt x="1120" y="35"/>
                </a:cubicBezTo>
                <a:cubicBezTo>
                  <a:pt x="1120" y="35"/>
                  <a:pt x="1120" y="35"/>
                  <a:pt x="1120" y="35"/>
                </a:cubicBezTo>
                <a:cubicBezTo>
                  <a:pt x="1120" y="36"/>
                  <a:pt x="1120" y="36"/>
                  <a:pt x="1119" y="36"/>
                </a:cubicBezTo>
                <a:cubicBezTo>
                  <a:pt x="1119" y="36"/>
                  <a:pt x="1119" y="36"/>
                  <a:pt x="1119" y="36"/>
                </a:cubicBezTo>
                <a:cubicBezTo>
                  <a:pt x="1119" y="36"/>
                  <a:pt x="1119" y="36"/>
                  <a:pt x="1119" y="36"/>
                </a:cubicBezTo>
                <a:cubicBezTo>
                  <a:pt x="1119" y="36"/>
                  <a:pt x="1119" y="36"/>
                  <a:pt x="1119" y="36"/>
                </a:cubicBezTo>
                <a:cubicBezTo>
                  <a:pt x="1119" y="36"/>
                  <a:pt x="1119" y="36"/>
                  <a:pt x="1118" y="36"/>
                </a:cubicBezTo>
                <a:cubicBezTo>
                  <a:pt x="1118" y="36"/>
                  <a:pt x="1118" y="36"/>
                  <a:pt x="1118" y="36"/>
                </a:cubicBezTo>
                <a:cubicBezTo>
                  <a:pt x="1118" y="37"/>
                  <a:pt x="1118" y="37"/>
                  <a:pt x="1118" y="37"/>
                </a:cubicBezTo>
                <a:cubicBezTo>
                  <a:pt x="1118" y="37"/>
                  <a:pt x="1118" y="37"/>
                  <a:pt x="1118" y="37"/>
                </a:cubicBezTo>
                <a:cubicBezTo>
                  <a:pt x="1118" y="37"/>
                  <a:pt x="1117" y="37"/>
                  <a:pt x="1117" y="37"/>
                </a:cubicBezTo>
                <a:cubicBezTo>
                  <a:pt x="1117" y="37"/>
                  <a:pt x="1117" y="37"/>
                  <a:pt x="1117" y="37"/>
                </a:cubicBezTo>
                <a:cubicBezTo>
                  <a:pt x="1117" y="37"/>
                  <a:pt x="1117" y="37"/>
                  <a:pt x="1117" y="37"/>
                </a:cubicBezTo>
                <a:cubicBezTo>
                  <a:pt x="1117" y="37"/>
                  <a:pt x="1117" y="37"/>
                  <a:pt x="1117" y="37"/>
                </a:cubicBezTo>
                <a:cubicBezTo>
                  <a:pt x="1117" y="38"/>
                  <a:pt x="1116" y="38"/>
                  <a:pt x="1116" y="38"/>
                </a:cubicBezTo>
                <a:cubicBezTo>
                  <a:pt x="1116" y="38"/>
                  <a:pt x="1116" y="38"/>
                  <a:pt x="1116" y="38"/>
                </a:cubicBezTo>
                <a:cubicBezTo>
                  <a:pt x="1116" y="38"/>
                  <a:pt x="1116" y="38"/>
                  <a:pt x="1116" y="39"/>
                </a:cubicBezTo>
                <a:cubicBezTo>
                  <a:pt x="1116" y="39"/>
                  <a:pt x="1116" y="39"/>
                  <a:pt x="1116" y="39"/>
                </a:cubicBezTo>
                <a:cubicBezTo>
                  <a:pt x="1115" y="39"/>
                  <a:pt x="1115" y="39"/>
                  <a:pt x="1115" y="39"/>
                </a:cubicBezTo>
                <a:cubicBezTo>
                  <a:pt x="1115" y="39"/>
                  <a:pt x="1115" y="39"/>
                  <a:pt x="1115" y="39"/>
                </a:cubicBezTo>
                <a:cubicBezTo>
                  <a:pt x="1115" y="39"/>
                  <a:pt x="1115" y="39"/>
                  <a:pt x="1115" y="39"/>
                </a:cubicBezTo>
                <a:cubicBezTo>
                  <a:pt x="1115" y="39"/>
                  <a:pt x="1115" y="39"/>
                  <a:pt x="1115" y="39"/>
                </a:cubicBezTo>
                <a:cubicBezTo>
                  <a:pt x="1115" y="39"/>
                  <a:pt x="1115" y="39"/>
                  <a:pt x="1115" y="40"/>
                </a:cubicBezTo>
                <a:cubicBezTo>
                  <a:pt x="1115" y="40"/>
                  <a:pt x="1115" y="40"/>
                  <a:pt x="1115" y="40"/>
                </a:cubicBezTo>
                <a:cubicBezTo>
                  <a:pt x="1114" y="40"/>
                  <a:pt x="1114" y="40"/>
                  <a:pt x="1114" y="40"/>
                </a:cubicBezTo>
                <a:cubicBezTo>
                  <a:pt x="1114" y="40"/>
                  <a:pt x="1114" y="40"/>
                  <a:pt x="1114" y="40"/>
                </a:cubicBezTo>
                <a:cubicBezTo>
                  <a:pt x="1114" y="40"/>
                  <a:pt x="1114" y="40"/>
                  <a:pt x="1114" y="40"/>
                </a:cubicBezTo>
                <a:cubicBezTo>
                  <a:pt x="1114" y="40"/>
                  <a:pt x="1114" y="40"/>
                  <a:pt x="1114" y="40"/>
                </a:cubicBezTo>
                <a:cubicBezTo>
                  <a:pt x="1114" y="40"/>
                  <a:pt x="1114" y="40"/>
                  <a:pt x="1114" y="41"/>
                </a:cubicBezTo>
                <a:cubicBezTo>
                  <a:pt x="1114" y="41"/>
                  <a:pt x="1114" y="41"/>
                  <a:pt x="1114" y="41"/>
                </a:cubicBezTo>
                <a:cubicBezTo>
                  <a:pt x="1113" y="41"/>
                  <a:pt x="1113" y="41"/>
                  <a:pt x="1113" y="41"/>
                </a:cubicBezTo>
                <a:cubicBezTo>
                  <a:pt x="1113" y="41"/>
                  <a:pt x="1113" y="41"/>
                  <a:pt x="1113" y="41"/>
                </a:cubicBezTo>
                <a:cubicBezTo>
                  <a:pt x="1113" y="41"/>
                  <a:pt x="1113" y="42"/>
                  <a:pt x="1112" y="42"/>
                </a:cubicBezTo>
                <a:cubicBezTo>
                  <a:pt x="1112" y="42"/>
                  <a:pt x="1112" y="42"/>
                  <a:pt x="1112" y="42"/>
                </a:cubicBezTo>
                <a:cubicBezTo>
                  <a:pt x="1112" y="42"/>
                  <a:pt x="1112" y="42"/>
                  <a:pt x="1112" y="42"/>
                </a:cubicBezTo>
                <a:cubicBezTo>
                  <a:pt x="1112" y="42"/>
                  <a:pt x="1112" y="42"/>
                  <a:pt x="1112" y="42"/>
                </a:cubicBezTo>
                <a:cubicBezTo>
                  <a:pt x="1112" y="43"/>
                  <a:pt x="1112" y="43"/>
                  <a:pt x="1111" y="43"/>
                </a:cubicBezTo>
                <a:cubicBezTo>
                  <a:pt x="1111" y="43"/>
                  <a:pt x="1111" y="43"/>
                  <a:pt x="1111" y="43"/>
                </a:cubicBezTo>
                <a:cubicBezTo>
                  <a:pt x="1111" y="44"/>
                  <a:pt x="1111" y="44"/>
                  <a:pt x="1111" y="44"/>
                </a:cubicBezTo>
                <a:cubicBezTo>
                  <a:pt x="1111" y="44"/>
                  <a:pt x="1111" y="44"/>
                  <a:pt x="1111" y="44"/>
                </a:cubicBezTo>
                <a:cubicBezTo>
                  <a:pt x="1111" y="44"/>
                  <a:pt x="1111" y="44"/>
                  <a:pt x="1111" y="44"/>
                </a:cubicBezTo>
                <a:cubicBezTo>
                  <a:pt x="1111" y="44"/>
                  <a:pt x="1111" y="44"/>
                  <a:pt x="1111" y="44"/>
                </a:cubicBezTo>
                <a:cubicBezTo>
                  <a:pt x="1110" y="44"/>
                  <a:pt x="1110" y="44"/>
                  <a:pt x="1110" y="43"/>
                </a:cubicBezTo>
                <a:cubicBezTo>
                  <a:pt x="1110" y="41"/>
                  <a:pt x="1110" y="38"/>
                  <a:pt x="1110" y="35"/>
                </a:cubicBezTo>
                <a:cubicBezTo>
                  <a:pt x="1110" y="34"/>
                  <a:pt x="1110" y="34"/>
                  <a:pt x="1109" y="34"/>
                </a:cubicBezTo>
                <a:cubicBezTo>
                  <a:pt x="1106" y="34"/>
                  <a:pt x="1104" y="34"/>
                  <a:pt x="1101" y="34"/>
                </a:cubicBezTo>
                <a:cubicBezTo>
                  <a:pt x="1099" y="34"/>
                  <a:pt x="1099" y="34"/>
                  <a:pt x="1099" y="36"/>
                </a:cubicBezTo>
                <a:cubicBezTo>
                  <a:pt x="1099" y="57"/>
                  <a:pt x="1099" y="79"/>
                  <a:pt x="1099" y="100"/>
                </a:cubicBezTo>
                <a:cubicBezTo>
                  <a:pt x="1099" y="100"/>
                  <a:pt x="1099" y="101"/>
                  <a:pt x="1099" y="101"/>
                </a:cubicBezTo>
                <a:cubicBezTo>
                  <a:pt x="1099" y="101"/>
                  <a:pt x="1099" y="101"/>
                  <a:pt x="1099" y="101"/>
                </a:cubicBezTo>
                <a:cubicBezTo>
                  <a:pt x="1101" y="102"/>
                  <a:pt x="1104" y="102"/>
                  <a:pt x="1106" y="102"/>
                </a:cubicBezTo>
                <a:cubicBezTo>
                  <a:pt x="1107" y="102"/>
                  <a:pt x="1109" y="102"/>
                  <a:pt x="1110" y="101"/>
                </a:cubicBezTo>
                <a:cubicBezTo>
                  <a:pt x="1110" y="101"/>
                  <a:pt x="1110" y="101"/>
                  <a:pt x="1110" y="101"/>
                </a:cubicBezTo>
                <a:cubicBezTo>
                  <a:pt x="1110" y="101"/>
                  <a:pt x="1110" y="100"/>
                  <a:pt x="1110" y="100"/>
                </a:cubicBezTo>
                <a:cubicBezTo>
                  <a:pt x="1110" y="87"/>
                  <a:pt x="1110" y="74"/>
                  <a:pt x="1110" y="62"/>
                </a:cubicBezTo>
                <a:cubicBezTo>
                  <a:pt x="1110" y="61"/>
                  <a:pt x="1110" y="61"/>
                  <a:pt x="1110" y="60"/>
                </a:cubicBezTo>
                <a:cubicBezTo>
                  <a:pt x="1110" y="60"/>
                  <a:pt x="1110" y="60"/>
                  <a:pt x="1110" y="59"/>
                </a:cubicBezTo>
                <a:cubicBezTo>
                  <a:pt x="1111" y="59"/>
                  <a:pt x="1110" y="58"/>
                  <a:pt x="1111" y="58"/>
                </a:cubicBezTo>
                <a:cubicBezTo>
                  <a:pt x="1111" y="57"/>
                  <a:pt x="1111" y="57"/>
                  <a:pt x="1111" y="57"/>
                </a:cubicBezTo>
                <a:cubicBezTo>
                  <a:pt x="1111" y="57"/>
                  <a:pt x="1111" y="57"/>
                  <a:pt x="1111" y="56"/>
                </a:cubicBezTo>
                <a:cubicBezTo>
                  <a:pt x="1111" y="56"/>
                  <a:pt x="1111" y="56"/>
                  <a:pt x="1111" y="56"/>
                </a:cubicBezTo>
                <a:cubicBezTo>
                  <a:pt x="1111" y="56"/>
                  <a:pt x="1111" y="55"/>
                  <a:pt x="1111" y="55"/>
                </a:cubicBezTo>
                <a:cubicBezTo>
                  <a:pt x="1111" y="55"/>
                  <a:pt x="1111" y="55"/>
                  <a:pt x="1111" y="55"/>
                </a:cubicBezTo>
                <a:cubicBezTo>
                  <a:pt x="1111" y="55"/>
                  <a:pt x="1111" y="55"/>
                  <a:pt x="1111" y="55"/>
                </a:cubicBezTo>
                <a:cubicBezTo>
                  <a:pt x="1112" y="55"/>
                  <a:pt x="1112" y="54"/>
                  <a:pt x="1112" y="54"/>
                </a:cubicBezTo>
                <a:cubicBezTo>
                  <a:pt x="1112" y="54"/>
                  <a:pt x="1112" y="54"/>
                  <a:pt x="1112" y="54"/>
                </a:cubicBezTo>
                <a:cubicBezTo>
                  <a:pt x="1112" y="54"/>
                  <a:pt x="1112" y="53"/>
                  <a:pt x="1112" y="53"/>
                </a:cubicBezTo>
                <a:cubicBezTo>
                  <a:pt x="1112" y="53"/>
                  <a:pt x="1112" y="53"/>
                  <a:pt x="1112" y="53"/>
                </a:cubicBezTo>
                <a:cubicBezTo>
                  <a:pt x="1112" y="53"/>
                  <a:pt x="1112" y="53"/>
                  <a:pt x="1112" y="52"/>
                </a:cubicBezTo>
                <a:cubicBezTo>
                  <a:pt x="1112" y="52"/>
                  <a:pt x="1112" y="52"/>
                  <a:pt x="1112" y="52"/>
                </a:cubicBezTo>
                <a:cubicBezTo>
                  <a:pt x="1113" y="52"/>
                  <a:pt x="1113" y="52"/>
                  <a:pt x="1113" y="52"/>
                </a:cubicBezTo>
                <a:cubicBezTo>
                  <a:pt x="1113" y="52"/>
                  <a:pt x="1113" y="52"/>
                  <a:pt x="1113" y="52"/>
                </a:cubicBezTo>
                <a:cubicBezTo>
                  <a:pt x="1113" y="52"/>
                  <a:pt x="1113" y="51"/>
                  <a:pt x="1113" y="51"/>
                </a:cubicBezTo>
                <a:cubicBezTo>
                  <a:pt x="1113" y="51"/>
                  <a:pt x="1113" y="51"/>
                  <a:pt x="1113" y="51"/>
                </a:cubicBezTo>
                <a:cubicBezTo>
                  <a:pt x="1113" y="51"/>
                  <a:pt x="1113" y="51"/>
                  <a:pt x="1113" y="51"/>
                </a:cubicBezTo>
                <a:cubicBezTo>
                  <a:pt x="1113" y="51"/>
                  <a:pt x="1113" y="51"/>
                  <a:pt x="1113" y="51"/>
                </a:cubicBezTo>
                <a:cubicBezTo>
                  <a:pt x="1114" y="51"/>
                  <a:pt x="1114" y="50"/>
                  <a:pt x="1114" y="50"/>
                </a:cubicBezTo>
                <a:cubicBezTo>
                  <a:pt x="1114" y="50"/>
                  <a:pt x="1114" y="50"/>
                  <a:pt x="1114" y="50"/>
                </a:cubicBezTo>
                <a:cubicBezTo>
                  <a:pt x="1114" y="50"/>
                  <a:pt x="1114" y="50"/>
                  <a:pt x="1114" y="50"/>
                </a:cubicBezTo>
                <a:cubicBezTo>
                  <a:pt x="1114" y="50"/>
                  <a:pt x="1114" y="50"/>
                  <a:pt x="1114" y="50"/>
                </a:cubicBezTo>
                <a:cubicBezTo>
                  <a:pt x="1115" y="49"/>
                  <a:pt x="1115" y="49"/>
                  <a:pt x="1115" y="49"/>
                </a:cubicBezTo>
                <a:cubicBezTo>
                  <a:pt x="1115" y="49"/>
                  <a:pt x="1115" y="49"/>
                  <a:pt x="1115" y="49"/>
                </a:cubicBezTo>
                <a:cubicBezTo>
                  <a:pt x="1115" y="48"/>
                  <a:pt x="1115" y="48"/>
                  <a:pt x="1115" y="48"/>
                </a:cubicBezTo>
                <a:cubicBezTo>
                  <a:pt x="1115" y="48"/>
                  <a:pt x="1115" y="48"/>
                  <a:pt x="1115" y="48"/>
                </a:cubicBezTo>
                <a:cubicBezTo>
                  <a:pt x="1115" y="48"/>
                  <a:pt x="1116" y="48"/>
                  <a:pt x="1116" y="48"/>
                </a:cubicBezTo>
                <a:cubicBezTo>
                  <a:pt x="1116" y="48"/>
                  <a:pt x="1116" y="48"/>
                  <a:pt x="1116" y="48"/>
                </a:cubicBezTo>
                <a:cubicBezTo>
                  <a:pt x="1116" y="48"/>
                  <a:pt x="1116" y="48"/>
                  <a:pt x="1116" y="47"/>
                </a:cubicBezTo>
                <a:cubicBezTo>
                  <a:pt x="1116" y="48"/>
                  <a:pt x="1116" y="48"/>
                  <a:pt x="1116" y="48"/>
                </a:cubicBezTo>
                <a:cubicBezTo>
                  <a:pt x="1116" y="47"/>
                  <a:pt x="1116" y="47"/>
                  <a:pt x="1116" y="47"/>
                </a:cubicBezTo>
                <a:cubicBezTo>
                  <a:pt x="1116" y="47"/>
                  <a:pt x="1116" y="47"/>
                  <a:pt x="1116" y="47"/>
                </a:cubicBezTo>
                <a:cubicBezTo>
                  <a:pt x="1116" y="47"/>
                  <a:pt x="1117" y="47"/>
                  <a:pt x="1117" y="47"/>
                </a:cubicBezTo>
                <a:cubicBezTo>
                  <a:pt x="1117" y="47"/>
                  <a:pt x="1117" y="47"/>
                  <a:pt x="1117" y="47"/>
                </a:cubicBezTo>
                <a:cubicBezTo>
                  <a:pt x="1117" y="47"/>
                  <a:pt x="1117" y="47"/>
                  <a:pt x="1117" y="46"/>
                </a:cubicBezTo>
                <a:cubicBezTo>
                  <a:pt x="1117" y="46"/>
                  <a:pt x="1117" y="46"/>
                  <a:pt x="1117" y="46"/>
                </a:cubicBezTo>
                <a:cubicBezTo>
                  <a:pt x="1117" y="46"/>
                  <a:pt x="1117" y="46"/>
                  <a:pt x="1117" y="46"/>
                </a:cubicBezTo>
                <a:cubicBezTo>
                  <a:pt x="1117" y="46"/>
                  <a:pt x="1117" y="46"/>
                  <a:pt x="1117" y="46"/>
                </a:cubicBezTo>
                <a:cubicBezTo>
                  <a:pt x="1117" y="46"/>
                  <a:pt x="1118" y="46"/>
                  <a:pt x="1118" y="46"/>
                </a:cubicBezTo>
                <a:cubicBezTo>
                  <a:pt x="1118" y="46"/>
                  <a:pt x="1118" y="46"/>
                  <a:pt x="1118" y="46"/>
                </a:cubicBezTo>
                <a:cubicBezTo>
                  <a:pt x="1118" y="46"/>
                  <a:pt x="1118" y="45"/>
                  <a:pt x="1119" y="45"/>
                </a:cubicBezTo>
                <a:cubicBezTo>
                  <a:pt x="1119" y="45"/>
                  <a:pt x="1119" y="45"/>
                  <a:pt x="1119" y="45"/>
                </a:cubicBezTo>
                <a:cubicBezTo>
                  <a:pt x="1119" y="45"/>
                  <a:pt x="1119" y="45"/>
                  <a:pt x="1119" y="45"/>
                </a:cubicBezTo>
                <a:cubicBezTo>
                  <a:pt x="1119" y="45"/>
                  <a:pt x="1119" y="45"/>
                  <a:pt x="1119" y="45"/>
                </a:cubicBezTo>
                <a:cubicBezTo>
                  <a:pt x="1119" y="45"/>
                  <a:pt x="1120" y="45"/>
                  <a:pt x="1120" y="44"/>
                </a:cubicBezTo>
                <a:cubicBezTo>
                  <a:pt x="1120" y="44"/>
                  <a:pt x="1120" y="44"/>
                  <a:pt x="1120" y="44"/>
                </a:cubicBezTo>
                <a:cubicBezTo>
                  <a:pt x="1120" y="44"/>
                  <a:pt x="1120" y="44"/>
                  <a:pt x="1120" y="44"/>
                </a:cubicBezTo>
                <a:cubicBezTo>
                  <a:pt x="1120" y="44"/>
                  <a:pt x="1120" y="44"/>
                  <a:pt x="1120" y="44"/>
                </a:cubicBezTo>
                <a:cubicBezTo>
                  <a:pt x="1120" y="44"/>
                  <a:pt x="1120" y="44"/>
                  <a:pt x="1120" y="44"/>
                </a:cubicBezTo>
                <a:cubicBezTo>
                  <a:pt x="1121" y="44"/>
                  <a:pt x="1121" y="44"/>
                  <a:pt x="1121" y="44"/>
                </a:cubicBezTo>
                <a:cubicBezTo>
                  <a:pt x="1121" y="44"/>
                  <a:pt x="1121" y="44"/>
                  <a:pt x="1121" y="44"/>
                </a:cubicBezTo>
                <a:cubicBezTo>
                  <a:pt x="1121" y="44"/>
                  <a:pt x="1121" y="44"/>
                  <a:pt x="1121" y="44"/>
                </a:cubicBezTo>
                <a:cubicBezTo>
                  <a:pt x="1121" y="44"/>
                  <a:pt x="1121" y="44"/>
                  <a:pt x="1122" y="43"/>
                </a:cubicBezTo>
                <a:cubicBezTo>
                  <a:pt x="1122" y="43"/>
                  <a:pt x="1122" y="43"/>
                  <a:pt x="1122" y="43"/>
                </a:cubicBezTo>
                <a:cubicBezTo>
                  <a:pt x="1122" y="43"/>
                  <a:pt x="1122" y="43"/>
                  <a:pt x="1122" y="43"/>
                </a:cubicBezTo>
                <a:cubicBezTo>
                  <a:pt x="1122" y="43"/>
                  <a:pt x="1122" y="43"/>
                  <a:pt x="1123" y="43"/>
                </a:cubicBezTo>
                <a:cubicBezTo>
                  <a:pt x="1123" y="43"/>
                  <a:pt x="1123" y="43"/>
                  <a:pt x="1123" y="43"/>
                </a:cubicBezTo>
                <a:cubicBezTo>
                  <a:pt x="1123" y="43"/>
                  <a:pt x="1123" y="43"/>
                  <a:pt x="1124" y="43"/>
                </a:cubicBezTo>
                <a:cubicBezTo>
                  <a:pt x="1124" y="43"/>
                  <a:pt x="1124" y="43"/>
                  <a:pt x="1124" y="43"/>
                </a:cubicBezTo>
                <a:cubicBezTo>
                  <a:pt x="1124" y="43"/>
                  <a:pt x="1124" y="43"/>
                  <a:pt x="1124" y="43"/>
                </a:cubicBezTo>
                <a:cubicBezTo>
                  <a:pt x="1124" y="42"/>
                  <a:pt x="1125" y="43"/>
                  <a:pt x="1125" y="42"/>
                </a:cubicBezTo>
                <a:cubicBezTo>
                  <a:pt x="1125" y="42"/>
                  <a:pt x="1125" y="42"/>
                  <a:pt x="1125" y="42"/>
                </a:cubicBezTo>
                <a:cubicBezTo>
                  <a:pt x="1125" y="42"/>
                  <a:pt x="1125" y="42"/>
                  <a:pt x="1125" y="42"/>
                </a:cubicBezTo>
                <a:cubicBezTo>
                  <a:pt x="1126" y="42"/>
                  <a:pt x="1127" y="42"/>
                  <a:pt x="1127" y="42"/>
                </a:cubicBezTo>
                <a:cubicBezTo>
                  <a:pt x="1128" y="42"/>
                  <a:pt x="1129" y="42"/>
                  <a:pt x="1130" y="42"/>
                </a:cubicBezTo>
                <a:cubicBezTo>
                  <a:pt x="1131" y="42"/>
                  <a:pt x="1131" y="42"/>
                  <a:pt x="1132" y="42"/>
                </a:cubicBezTo>
                <a:cubicBezTo>
                  <a:pt x="1132" y="42"/>
                  <a:pt x="1132" y="42"/>
                  <a:pt x="1132" y="42"/>
                </a:cubicBezTo>
                <a:cubicBezTo>
                  <a:pt x="1132" y="42"/>
                  <a:pt x="1132" y="42"/>
                  <a:pt x="1132" y="42"/>
                </a:cubicBezTo>
                <a:cubicBezTo>
                  <a:pt x="1133" y="43"/>
                  <a:pt x="1133" y="42"/>
                  <a:pt x="1134" y="43"/>
                </a:cubicBezTo>
                <a:cubicBezTo>
                  <a:pt x="1134" y="43"/>
                  <a:pt x="1134" y="43"/>
                  <a:pt x="1134" y="43"/>
                </a:cubicBezTo>
                <a:cubicBezTo>
                  <a:pt x="1134" y="43"/>
                  <a:pt x="1134" y="43"/>
                  <a:pt x="1135" y="43"/>
                </a:cubicBezTo>
                <a:cubicBezTo>
                  <a:pt x="1135" y="43"/>
                  <a:pt x="1135" y="43"/>
                  <a:pt x="1135" y="43"/>
                </a:cubicBezTo>
                <a:cubicBezTo>
                  <a:pt x="1135" y="43"/>
                  <a:pt x="1135" y="43"/>
                  <a:pt x="1135" y="43"/>
                </a:cubicBezTo>
                <a:cubicBezTo>
                  <a:pt x="1135" y="43"/>
                  <a:pt x="1135" y="43"/>
                  <a:pt x="1135" y="43"/>
                </a:cubicBezTo>
                <a:cubicBezTo>
                  <a:pt x="1136" y="44"/>
                  <a:pt x="1136" y="44"/>
                  <a:pt x="1136" y="44"/>
                </a:cubicBezTo>
                <a:cubicBezTo>
                  <a:pt x="1136" y="44"/>
                  <a:pt x="1136" y="44"/>
                  <a:pt x="1136" y="44"/>
                </a:cubicBezTo>
                <a:cubicBezTo>
                  <a:pt x="1136" y="44"/>
                  <a:pt x="1137" y="44"/>
                  <a:pt x="1137" y="44"/>
                </a:cubicBezTo>
                <a:cubicBezTo>
                  <a:pt x="1137" y="44"/>
                  <a:pt x="1137" y="44"/>
                  <a:pt x="1137" y="44"/>
                </a:cubicBezTo>
                <a:cubicBezTo>
                  <a:pt x="1137" y="44"/>
                  <a:pt x="1137" y="44"/>
                  <a:pt x="1137" y="44"/>
                </a:cubicBezTo>
                <a:cubicBezTo>
                  <a:pt x="1137" y="44"/>
                  <a:pt x="1137" y="44"/>
                  <a:pt x="1137" y="44"/>
                </a:cubicBezTo>
                <a:cubicBezTo>
                  <a:pt x="1137" y="45"/>
                  <a:pt x="1138" y="45"/>
                  <a:pt x="1138" y="45"/>
                </a:cubicBezTo>
                <a:cubicBezTo>
                  <a:pt x="1138" y="45"/>
                  <a:pt x="1138" y="45"/>
                  <a:pt x="1138" y="45"/>
                </a:cubicBezTo>
                <a:cubicBezTo>
                  <a:pt x="1138" y="45"/>
                  <a:pt x="1138" y="45"/>
                  <a:pt x="1138" y="45"/>
                </a:cubicBezTo>
                <a:cubicBezTo>
                  <a:pt x="1138" y="45"/>
                  <a:pt x="1138" y="45"/>
                  <a:pt x="1138" y="45"/>
                </a:cubicBezTo>
                <a:cubicBezTo>
                  <a:pt x="1138" y="45"/>
                  <a:pt x="1138" y="45"/>
                  <a:pt x="1139" y="45"/>
                </a:cubicBezTo>
                <a:cubicBezTo>
                  <a:pt x="1139" y="45"/>
                  <a:pt x="1139" y="45"/>
                  <a:pt x="1139" y="45"/>
                </a:cubicBezTo>
                <a:cubicBezTo>
                  <a:pt x="1139" y="46"/>
                  <a:pt x="1139" y="46"/>
                  <a:pt x="1139" y="46"/>
                </a:cubicBezTo>
                <a:cubicBezTo>
                  <a:pt x="1139" y="46"/>
                  <a:pt x="1139" y="46"/>
                  <a:pt x="1139" y="46"/>
                </a:cubicBezTo>
                <a:cubicBezTo>
                  <a:pt x="1139" y="46"/>
                  <a:pt x="1139" y="46"/>
                  <a:pt x="1139" y="46"/>
                </a:cubicBezTo>
                <a:cubicBezTo>
                  <a:pt x="1139" y="46"/>
                  <a:pt x="1139" y="46"/>
                  <a:pt x="1139" y="46"/>
                </a:cubicBezTo>
                <a:cubicBezTo>
                  <a:pt x="1139" y="46"/>
                  <a:pt x="1140" y="46"/>
                  <a:pt x="1140" y="47"/>
                </a:cubicBezTo>
                <a:cubicBezTo>
                  <a:pt x="1140" y="46"/>
                  <a:pt x="1140" y="46"/>
                  <a:pt x="1140" y="46"/>
                </a:cubicBezTo>
                <a:cubicBezTo>
                  <a:pt x="1140" y="47"/>
                  <a:pt x="1140" y="47"/>
                  <a:pt x="1140" y="47"/>
                </a:cubicBezTo>
                <a:cubicBezTo>
                  <a:pt x="1140" y="47"/>
                  <a:pt x="1140" y="47"/>
                  <a:pt x="1140" y="47"/>
                </a:cubicBezTo>
                <a:cubicBezTo>
                  <a:pt x="1140" y="47"/>
                  <a:pt x="1140" y="47"/>
                  <a:pt x="1140" y="47"/>
                </a:cubicBezTo>
                <a:cubicBezTo>
                  <a:pt x="1140" y="47"/>
                  <a:pt x="1140" y="47"/>
                  <a:pt x="1140" y="47"/>
                </a:cubicBezTo>
                <a:cubicBezTo>
                  <a:pt x="1140" y="48"/>
                  <a:pt x="1141" y="48"/>
                  <a:pt x="1141" y="48"/>
                </a:cubicBezTo>
                <a:cubicBezTo>
                  <a:pt x="1141" y="48"/>
                  <a:pt x="1141" y="48"/>
                  <a:pt x="1141" y="48"/>
                </a:cubicBezTo>
                <a:cubicBezTo>
                  <a:pt x="1141" y="48"/>
                  <a:pt x="1141" y="48"/>
                  <a:pt x="1141" y="49"/>
                </a:cubicBezTo>
                <a:cubicBezTo>
                  <a:pt x="1141" y="49"/>
                  <a:pt x="1141" y="49"/>
                  <a:pt x="1141" y="49"/>
                </a:cubicBezTo>
                <a:cubicBezTo>
                  <a:pt x="1141" y="49"/>
                  <a:pt x="1141" y="49"/>
                  <a:pt x="1141" y="49"/>
                </a:cubicBezTo>
                <a:cubicBezTo>
                  <a:pt x="1141" y="49"/>
                  <a:pt x="1141" y="49"/>
                  <a:pt x="1141" y="49"/>
                </a:cubicBezTo>
                <a:cubicBezTo>
                  <a:pt x="1141" y="49"/>
                  <a:pt x="1141" y="49"/>
                  <a:pt x="1141" y="49"/>
                </a:cubicBezTo>
                <a:cubicBezTo>
                  <a:pt x="1141" y="49"/>
                  <a:pt x="1142" y="49"/>
                  <a:pt x="1142" y="50"/>
                </a:cubicBezTo>
                <a:cubicBezTo>
                  <a:pt x="1142" y="50"/>
                  <a:pt x="1142" y="50"/>
                  <a:pt x="1142" y="50"/>
                </a:cubicBezTo>
                <a:cubicBezTo>
                  <a:pt x="1142" y="50"/>
                  <a:pt x="1142" y="50"/>
                  <a:pt x="1142" y="50"/>
                </a:cubicBezTo>
                <a:cubicBezTo>
                  <a:pt x="1142" y="50"/>
                  <a:pt x="1142" y="50"/>
                  <a:pt x="1142" y="51"/>
                </a:cubicBezTo>
                <a:cubicBezTo>
                  <a:pt x="1142" y="51"/>
                  <a:pt x="1142" y="51"/>
                  <a:pt x="1142" y="51"/>
                </a:cubicBezTo>
                <a:cubicBezTo>
                  <a:pt x="1142" y="51"/>
                  <a:pt x="1142" y="51"/>
                  <a:pt x="1142" y="51"/>
                </a:cubicBezTo>
                <a:cubicBezTo>
                  <a:pt x="1142" y="51"/>
                  <a:pt x="1142" y="51"/>
                  <a:pt x="1142" y="51"/>
                </a:cubicBezTo>
                <a:cubicBezTo>
                  <a:pt x="1142" y="52"/>
                  <a:pt x="1142" y="52"/>
                  <a:pt x="1142" y="52"/>
                </a:cubicBezTo>
                <a:cubicBezTo>
                  <a:pt x="1143" y="52"/>
                  <a:pt x="1143" y="52"/>
                  <a:pt x="1143" y="52"/>
                </a:cubicBezTo>
                <a:cubicBezTo>
                  <a:pt x="1143" y="53"/>
                  <a:pt x="1143" y="53"/>
                  <a:pt x="1143" y="53"/>
                </a:cubicBezTo>
                <a:cubicBezTo>
                  <a:pt x="1143" y="53"/>
                  <a:pt x="1143" y="53"/>
                  <a:pt x="1143" y="53"/>
                </a:cubicBezTo>
                <a:cubicBezTo>
                  <a:pt x="1143" y="53"/>
                  <a:pt x="1143" y="53"/>
                  <a:pt x="1143" y="54"/>
                </a:cubicBezTo>
                <a:cubicBezTo>
                  <a:pt x="1143" y="54"/>
                  <a:pt x="1143" y="54"/>
                  <a:pt x="1143" y="54"/>
                </a:cubicBezTo>
                <a:cubicBezTo>
                  <a:pt x="1143" y="54"/>
                  <a:pt x="1143" y="55"/>
                  <a:pt x="1143" y="55"/>
                </a:cubicBezTo>
                <a:cubicBezTo>
                  <a:pt x="1144" y="55"/>
                  <a:pt x="1144" y="55"/>
                  <a:pt x="1143" y="55"/>
                </a:cubicBezTo>
                <a:cubicBezTo>
                  <a:pt x="1144" y="56"/>
                  <a:pt x="1143" y="57"/>
                  <a:pt x="1144" y="57"/>
                </a:cubicBezTo>
                <a:cubicBezTo>
                  <a:pt x="1144" y="57"/>
                  <a:pt x="1144" y="58"/>
                  <a:pt x="1144" y="58"/>
                </a:cubicBezTo>
                <a:cubicBezTo>
                  <a:pt x="1144" y="59"/>
                  <a:pt x="1144" y="61"/>
                  <a:pt x="1144" y="62"/>
                </a:cubicBezTo>
                <a:cubicBezTo>
                  <a:pt x="1144" y="62"/>
                  <a:pt x="1144" y="62"/>
                  <a:pt x="1144" y="63"/>
                </a:cubicBezTo>
                <a:cubicBezTo>
                  <a:pt x="1144" y="76"/>
                  <a:pt x="1144" y="88"/>
                  <a:pt x="1144" y="101"/>
                </a:cubicBezTo>
                <a:cubicBezTo>
                  <a:pt x="1145" y="102"/>
                  <a:pt x="1145" y="102"/>
                  <a:pt x="1146" y="102"/>
                </a:cubicBezTo>
                <a:cubicBezTo>
                  <a:pt x="1148" y="102"/>
                  <a:pt x="1151" y="102"/>
                  <a:pt x="1153" y="102"/>
                </a:cubicBezTo>
                <a:cubicBezTo>
                  <a:pt x="1155" y="102"/>
                  <a:pt x="1155" y="102"/>
                  <a:pt x="1155" y="100"/>
                </a:cubicBezTo>
                <a:cubicBezTo>
                  <a:pt x="1155" y="86"/>
                  <a:pt x="1155" y="72"/>
                  <a:pt x="1155" y="58"/>
                </a:cubicBezTo>
                <a:cubicBezTo>
                  <a:pt x="1155" y="57"/>
                  <a:pt x="1155" y="56"/>
                  <a:pt x="1155" y="56"/>
                </a:cubicBezTo>
                <a:cubicBezTo>
                  <a:pt x="1155" y="56"/>
                  <a:pt x="1155" y="55"/>
                  <a:pt x="1155" y="55"/>
                </a:cubicBezTo>
                <a:cubicBezTo>
                  <a:pt x="1155" y="54"/>
                  <a:pt x="1155" y="53"/>
                  <a:pt x="1155" y="53"/>
                </a:cubicBezTo>
                <a:cubicBezTo>
                  <a:pt x="1154" y="53"/>
                  <a:pt x="1154" y="53"/>
                  <a:pt x="1155" y="53"/>
                </a:cubicBezTo>
                <a:cubicBezTo>
                  <a:pt x="1154" y="52"/>
                  <a:pt x="1155" y="51"/>
                  <a:pt x="1154" y="51"/>
                </a:cubicBezTo>
                <a:cubicBezTo>
                  <a:pt x="1154" y="51"/>
                  <a:pt x="1154" y="51"/>
                  <a:pt x="1154" y="51"/>
                </a:cubicBezTo>
                <a:cubicBezTo>
                  <a:pt x="1154" y="50"/>
                  <a:pt x="1154" y="50"/>
                  <a:pt x="1154" y="49"/>
                </a:cubicBezTo>
                <a:close/>
                <a:moveTo>
                  <a:pt x="680" y="63"/>
                </a:moveTo>
                <a:cubicBezTo>
                  <a:pt x="680" y="63"/>
                  <a:pt x="680" y="63"/>
                  <a:pt x="680" y="63"/>
                </a:cubicBezTo>
                <a:cubicBezTo>
                  <a:pt x="680" y="62"/>
                  <a:pt x="679" y="62"/>
                  <a:pt x="679" y="62"/>
                </a:cubicBezTo>
                <a:cubicBezTo>
                  <a:pt x="679" y="62"/>
                  <a:pt x="679" y="62"/>
                  <a:pt x="679" y="62"/>
                </a:cubicBezTo>
                <a:cubicBezTo>
                  <a:pt x="679" y="62"/>
                  <a:pt x="679" y="62"/>
                  <a:pt x="678" y="62"/>
                </a:cubicBezTo>
                <a:cubicBezTo>
                  <a:pt x="678" y="62"/>
                  <a:pt x="678" y="62"/>
                  <a:pt x="678" y="62"/>
                </a:cubicBezTo>
                <a:cubicBezTo>
                  <a:pt x="678" y="62"/>
                  <a:pt x="678" y="62"/>
                  <a:pt x="678" y="62"/>
                </a:cubicBezTo>
                <a:cubicBezTo>
                  <a:pt x="678" y="62"/>
                  <a:pt x="678" y="62"/>
                  <a:pt x="678" y="62"/>
                </a:cubicBezTo>
                <a:cubicBezTo>
                  <a:pt x="678" y="61"/>
                  <a:pt x="677" y="61"/>
                  <a:pt x="677" y="61"/>
                </a:cubicBezTo>
                <a:cubicBezTo>
                  <a:pt x="677" y="61"/>
                  <a:pt x="677" y="61"/>
                  <a:pt x="677" y="61"/>
                </a:cubicBezTo>
                <a:cubicBezTo>
                  <a:pt x="677" y="61"/>
                  <a:pt x="676" y="61"/>
                  <a:pt x="676" y="61"/>
                </a:cubicBezTo>
                <a:cubicBezTo>
                  <a:pt x="676" y="61"/>
                  <a:pt x="676" y="61"/>
                  <a:pt x="676" y="61"/>
                </a:cubicBezTo>
                <a:cubicBezTo>
                  <a:pt x="676" y="61"/>
                  <a:pt x="676" y="61"/>
                  <a:pt x="676" y="60"/>
                </a:cubicBezTo>
                <a:cubicBezTo>
                  <a:pt x="676" y="60"/>
                  <a:pt x="676" y="60"/>
                  <a:pt x="676" y="60"/>
                </a:cubicBezTo>
                <a:cubicBezTo>
                  <a:pt x="675" y="60"/>
                  <a:pt x="675" y="60"/>
                  <a:pt x="675" y="60"/>
                </a:cubicBezTo>
                <a:cubicBezTo>
                  <a:pt x="675" y="60"/>
                  <a:pt x="675" y="60"/>
                  <a:pt x="675" y="60"/>
                </a:cubicBezTo>
                <a:cubicBezTo>
                  <a:pt x="675" y="60"/>
                  <a:pt x="675" y="60"/>
                  <a:pt x="675" y="60"/>
                </a:cubicBezTo>
                <a:cubicBezTo>
                  <a:pt x="675" y="60"/>
                  <a:pt x="675" y="60"/>
                  <a:pt x="675" y="60"/>
                </a:cubicBezTo>
                <a:cubicBezTo>
                  <a:pt x="674" y="60"/>
                  <a:pt x="674" y="60"/>
                  <a:pt x="674" y="59"/>
                </a:cubicBezTo>
                <a:cubicBezTo>
                  <a:pt x="674" y="59"/>
                  <a:pt x="674" y="59"/>
                  <a:pt x="674" y="59"/>
                </a:cubicBezTo>
                <a:cubicBezTo>
                  <a:pt x="674" y="59"/>
                  <a:pt x="674" y="59"/>
                  <a:pt x="673" y="59"/>
                </a:cubicBezTo>
                <a:cubicBezTo>
                  <a:pt x="673" y="59"/>
                  <a:pt x="673" y="59"/>
                  <a:pt x="673" y="59"/>
                </a:cubicBezTo>
                <a:cubicBezTo>
                  <a:pt x="673" y="59"/>
                  <a:pt x="673" y="59"/>
                  <a:pt x="673" y="59"/>
                </a:cubicBezTo>
                <a:cubicBezTo>
                  <a:pt x="673" y="59"/>
                  <a:pt x="673" y="59"/>
                  <a:pt x="673" y="59"/>
                </a:cubicBezTo>
                <a:cubicBezTo>
                  <a:pt x="673" y="59"/>
                  <a:pt x="673"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7"/>
                  <a:pt x="671" y="57"/>
                </a:cubicBezTo>
                <a:cubicBezTo>
                  <a:pt x="671" y="57"/>
                  <a:pt x="671" y="57"/>
                  <a:pt x="671" y="57"/>
                </a:cubicBezTo>
                <a:cubicBezTo>
                  <a:pt x="671" y="57"/>
                  <a:pt x="671" y="57"/>
                  <a:pt x="671" y="57"/>
                </a:cubicBezTo>
                <a:cubicBezTo>
                  <a:pt x="671" y="57"/>
                  <a:pt x="671" y="57"/>
                  <a:pt x="671" y="57"/>
                </a:cubicBezTo>
                <a:cubicBezTo>
                  <a:pt x="671" y="56"/>
                  <a:pt x="671" y="56"/>
                  <a:pt x="671" y="56"/>
                </a:cubicBezTo>
                <a:cubicBezTo>
                  <a:pt x="671" y="56"/>
                  <a:pt x="671" y="56"/>
                  <a:pt x="671" y="56"/>
                </a:cubicBezTo>
                <a:cubicBezTo>
                  <a:pt x="671" y="56"/>
                  <a:pt x="671" y="56"/>
                  <a:pt x="670" y="56"/>
                </a:cubicBezTo>
                <a:cubicBezTo>
                  <a:pt x="670" y="56"/>
                  <a:pt x="670" y="56"/>
                  <a:pt x="670" y="56"/>
                </a:cubicBezTo>
                <a:cubicBezTo>
                  <a:pt x="670" y="55"/>
                  <a:pt x="670" y="55"/>
                  <a:pt x="670" y="55"/>
                </a:cubicBezTo>
                <a:cubicBezTo>
                  <a:pt x="670" y="54"/>
                  <a:pt x="670" y="54"/>
                  <a:pt x="670" y="54"/>
                </a:cubicBezTo>
                <a:cubicBezTo>
                  <a:pt x="670" y="54"/>
                  <a:pt x="670" y="54"/>
                  <a:pt x="670" y="54"/>
                </a:cubicBezTo>
                <a:cubicBezTo>
                  <a:pt x="670" y="54"/>
                  <a:pt x="670" y="54"/>
                  <a:pt x="670" y="53"/>
                </a:cubicBezTo>
                <a:cubicBezTo>
                  <a:pt x="670" y="53"/>
                  <a:pt x="670" y="53"/>
                  <a:pt x="670" y="52"/>
                </a:cubicBezTo>
                <a:cubicBezTo>
                  <a:pt x="669" y="52"/>
                  <a:pt x="669" y="51"/>
                  <a:pt x="670" y="50"/>
                </a:cubicBezTo>
                <a:cubicBezTo>
                  <a:pt x="670" y="50"/>
                  <a:pt x="670" y="50"/>
                  <a:pt x="670" y="50"/>
                </a:cubicBezTo>
                <a:cubicBezTo>
                  <a:pt x="670" y="50"/>
                  <a:pt x="670" y="49"/>
                  <a:pt x="670" y="49"/>
                </a:cubicBezTo>
                <a:cubicBezTo>
                  <a:pt x="670" y="49"/>
                  <a:pt x="670" y="49"/>
                  <a:pt x="670" y="49"/>
                </a:cubicBezTo>
                <a:cubicBezTo>
                  <a:pt x="670" y="48"/>
                  <a:pt x="670" y="48"/>
                  <a:pt x="670" y="48"/>
                </a:cubicBezTo>
                <a:cubicBezTo>
                  <a:pt x="670" y="48"/>
                  <a:pt x="670" y="48"/>
                  <a:pt x="670" y="48"/>
                </a:cubicBezTo>
                <a:cubicBezTo>
                  <a:pt x="671" y="47"/>
                  <a:pt x="671" y="47"/>
                  <a:pt x="671" y="47"/>
                </a:cubicBezTo>
                <a:cubicBezTo>
                  <a:pt x="671" y="47"/>
                  <a:pt x="671" y="47"/>
                  <a:pt x="671" y="47"/>
                </a:cubicBezTo>
                <a:cubicBezTo>
                  <a:pt x="671" y="47"/>
                  <a:pt x="671" y="47"/>
                  <a:pt x="671" y="46"/>
                </a:cubicBezTo>
                <a:cubicBezTo>
                  <a:pt x="671" y="46"/>
                  <a:pt x="671" y="46"/>
                  <a:pt x="671" y="46"/>
                </a:cubicBezTo>
                <a:cubicBezTo>
                  <a:pt x="671" y="46"/>
                  <a:pt x="671" y="46"/>
                  <a:pt x="671" y="46"/>
                </a:cubicBezTo>
                <a:cubicBezTo>
                  <a:pt x="671" y="46"/>
                  <a:pt x="671" y="46"/>
                  <a:pt x="671" y="46"/>
                </a:cubicBezTo>
                <a:cubicBezTo>
                  <a:pt x="672" y="46"/>
                  <a:pt x="673" y="45"/>
                  <a:pt x="673" y="44"/>
                </a:cubicBezTo>
                <a:cubicBezTo>
                  <a:pt x="673" y="44"/>
                  <a:pt x="673" y="44"/>
                  <a:pt x="673" y="44"/>
                </a:cubicBezTo>
                <a:cubicBezTo>
                  <a:pt x="673" y="44"/>
                  <a:pt x="673" y="44"/>
                  <a:pt x="674" y="44"/>
                </a:cubicBezTo>
                <a:cubicBezTo>
                  <a:pt x="674" y="44"/>
                  <a:pt x="674" y="44"/>
                  <a:pt x="674" y="44"/>
                </a:cubicBezTo>
                <a:cubicBezTo>
                  <a:pt x="674" y="44"/>
                  <a:pt x="674" y="44"/>
                  <a:pt x="674" y="44"/>
                </a:cubicBezTo>
                <a:cubicBezTo>
                  <a:pt x="674" y="44"/>
                  <a:pt x="674" y="44"/>
                  <a:pt x="674" y="44"/>
                </a:cubicBezTo>
                <a:cubicBezTo>
                  <a:pt x="674" y="44"/>
                  <a:pt x="674" y="44"/>
                  <a:pt x="675" y="43"/>
                </a:cubicBezTo>
                <a:cubicBezTo>
                  <a:pt x="675" y="43"/>
                  <a:pt x="675" y="43"/>
                  <a:pt x="675" y="43"/>
                </a:cubicBezTo>
                <a:cubicBezTo>
                  <a:pt x="675" y="43"/>
                  <a:pt x="675" y="43"/>
                  <a:pt x="675" y="43"/>
                </a:cubicBezTo>
                <a:cubicBezTo>
                  <a:pt x="675" y="43"/>
                  <a:pt x="675" y="43"/>
                  <a:pt x="676" y="43"/>
                </a:cubicBezTo>
                <a:cubicBezTo>
                  <a:pt x="676" y="43"/>
                  <a:pt x="676" y="43"/>
                  <a:pt x="676" y="43"/>
                </a:cubicBezTo>
                <a:cubicBezTo>
                  <a:pt x="676" y="43"/>
                  <a:pt x="676" y="43"/>
                  <a:pt x="676" y="43"/>
                </a:cubicBezTo>
                <a:cubicBezTo>
                  <a:pt x="676" y="43"/>
                  <a:pt x="676" y="43"/>
                  <a:pt x="676" y="43"/>
                </a:cubicBezTo>
                <a:cubicBezTo>
                  <a:pt x="677" y="43"/>
                  <a:pt x="677" y="43"/>
                  <a:pt x="677" y="43"/>
                </a:cubicBezTo>
                <a:cubicBezTo>
                  <a:pt x="677" y="42"/>
                  <a:pt x="677" y="43"/>
                  <a:pt x="678" y="42"/>
                </a:cubicBezTo>
                <a:cubicBezTo>
                  <a:pt x="678" y="42"/>
                  <a:pt x="678" y="42"/>
                  <a:pt x="678" y="42"/>
                </a:cubicBezTo>
                <a:cubicBezTo>
                  <a:pt x="678" y="42"/>
                  <a:pt x="678" y="42"/>
                  <a:pt x="678" y="42"/>
                </a:cubicBezTo>
                <a:cubicBezTo>
                  <a:pt x="679" y="42"/>
                  <a:pt x="679" y="42"/>
                  <a:pt x="680" y="42"/>
                </a:cubicBezTo>
                <a:cubicBezTo>
                  <a:pt x="681" y="42"/>
                  <a:pt x="682" y="42"/>
                  <a:pt x="683" y="42"/>
                </a:cubicBezTo>
                <a:cubicBezTo>
                  <a:pt x="684" y="42"/>
                  <a:pt x="685" y="42"/>
                  <a:pt x="685" y="42"/>
                </a:cubicBezTo>
                <a:cubicBezTo>
                  <a:pt x="686" y="42"/>
                  <a:pt x="686" y="42"/>
                  <a:pt x="686" y="42"/>
                </a:cubicBezTo>
                <a:cubicBezTo>
                  <a:pt x="686" y="42"/>
                  <a:pt x="686" y="42"/>
                  <a:pt x="686" y="42"/>
                </a:cubicBezTo>
                <a:cubicBezTo>
                  <a:pt x="686" y="43"/>
                  <a:pt x="687" y="42"/>
                  <a:pt x="687" y="43"/>
                </a:cubicBezTo>
                <a:cubicBezTo>
                  <a:pt x="687" y="43"/>
                  <a:pt x="687" y="43"/>
                  <a:pt x="687" y="43"/>
                </a:cubicBezTo>
                <a:cubicBezTo>
                  <a:pt x="687" y="43"/>
                  <a:pt x="687" y="43"/>
                  <a:pt x="687" y="43"/>
                </a:cubicBezTo>
                <a:cubicBezTo>
                  <a:pt x="688" y="43"/>
                  <a:pt x="688" y="43"/>
                  <a:pt x="689" y="43"/>
                </a:cubicBezTo>
                <a:cubicBezTo>
                  <a:pt x="689" y="43"/>
                  <a:pt x="689" y="43"/>
                  <a:pt x="689" y="43"/>
                </a:cubicBezTo>
                <a:cubicBezTo>
                  <a:pt x="689" y="43"/>
                  <a:pt x="689" y="43"/>
                  <a:pt x="689" y="43"/>
                </a:cubicBezTo>
                <a:cubicBezTo>
                  <a:pt x="689" y="43"/>
                  <a:pt x="690" y="43"/>
                  <a:pt x="690" y="43"/>
                </a:cubicBezTo>
                <a:cubicBezTo>
                  <a:pt x="690" y="43"/>
                  <a:pt x="690" y="43"/>
                  <a:pt x="690" y="43"/>
                </a:cubicBezTo>
                <a:cubicBezTo>
                  <a:pt x="690" y="44"/>
                  <a:pt x="691" y="43"/>
                  <a:pt x="691" y="44"/>
                </a:cubicBezTo>
                <a:cubicBezTo>
                  <a:pt x="691" y="44"/>
                  <a:pt x="691" y="44"/>
                  <a:pt x="691" y="44"/>
                </a:cubicBezTo>
                <a:cubicBezTo>
                  <a:pt x="691" y="44"/>
                  <a:pt x="691" y="44"/>
                  <a:pt x="692" y="44"/>
                </a:cubicBezTo>
                <a:cubicBezTo>
                  <a:pt x="692" y="44"/>
                  <a:pt x="692" y="44"/>
                  <a:pt x="692" y="44"/>
                </a:cubicBezTo>
                <a:cubicBezTo>
                  <a:pt x="692" y="44"/>
                  <a:pt x="692" y="44"/>
                  <a:pt x="692" y="44"/>
                </a:cubicBezTo>
                <a:cubicBezTo>
                  <a:pt x="692" y="44"/>
                  <a:pt x="692" y="44"/>
                  <a:pt x="692" y="44"/>
                </a:cubicBezTo>
                <a:cubicBezTo>
                  <a:pt x="693" y="45"/>
                  <a:pt x="693" y="45"/>
                  <a:pt x="693" y="45"/>
                </a:cubicBezTo>
                <a:cubicBezTo>
                  <a:pt x="693" y="45"/>
                  <a:pt x="693" y="45"/>
                  <a:pt x="693" y="45"/>
                </a:cubicBezTo>
                <a:cubicBezTo>
                  <a:pt x="693" y="45"/>
                  <a:pt x="694" y="45"/>
                  <a:pt x="694" y="45"/>
                </a:cubicBezTo>
                <a:cubicBezTo>
                  <a:pt x="694" y="45"/>
                  <a:pt x="694" y="45"/>
                  <a:pt x="694" y="45"/>
                </a:cubicBezTo>
                <a:cubicBezTo>
                  <a:pt x="694" y="45"/>
                  <a:pt x="694" y="45"/>
                  <a:pt x="694" y="45"/>
                </a:cubicBezTo>
                <a:cubicBezTo>
                  <a:pt x="694" y="45"/>
                  <a:pt x="694" y="45"/>
                  <a:pt x="694" y="45"/>
                </a:cubicBezTo>
                <a:cubicBezTo>
                  <a:pt x="695" y="46"/>
                  <a:pt x="695" y="46"/>
                  <a:pt x="695" y="46"/>
                </a:cubicBezTo>
                <a:cubicBezTo>
                  <a:pt x="695" y="46"/>
                  <a:pt x="695" y="46"/>
                  <a:pt x="695" y="46"/>
                </a:cubicBezTo>
                <a:cubicBezTo>
                  <a:pt x="695" y="46"/>
                  <a:pt x="695" y="46"/>
                  <a:pt x="696" y="46"/>
                </a:cubicBezTo>
                <a:cubicBezTo>
                  <a:pt x="695" y="46"/>
                  <a:pt x="695" y="46"/>
                  <a:pt x="695" y="46"/>
                </a:cubicBezTo>
                <a:cubicBezTo>
                  <a:pt x="696" y="46"/>
                  <a:pt x="696" y="46"/>
                  <a:pt x="696" y="47"/>
                </a:cubicBezTo>
                <a:cubicBezTo>
                  <a:pt x="696" y="47"/>
                  <a:pt x="696" y="47"/>
                  <a:pt x="696" y="47"/>
                </a:cubicBezTo>
                <a:cubicBezTo>
                  <a:pt x="696" y="47"/>
                  <a:pt x="697" y="46"/>
                  <a:pt x="697" y="46"/>
                </a:cubicBezTo>
                <a:cubicBezTo>
                  <a:pt x="697" y="43"/>
                  <a:pt x="697" y="39"/>
                  <a:pt x="696" y="36"/>
                </a:cubicBezTo>
                <a:cubicBezTo>
                  <a:pt x="696" y="36"/>
                  <a:pt x="696" y="36"/>
                  <a:pt x="696" y="36"/>
                </a:cubicBezTo>
                <a:cubicBezTo>
                  <a:pt x="696" y="36"/>
                  <a:pt x="696" y="36"/>
                  <a:pt x="696" y="35"/>
                </a:cubicBezTo>
                <a:cubicBezTo>
                  <a:pt x="696" y="35"/>
                  <a:pt x="696" y="35"/>
                  <a:pt x="696" y="35"/>
                </a:cubicBezTo>
                <a:cubicBezTo>
                  <a:pt x="696" y="35"/>
                  <a:pt x="695" y="35"/>
                  <a:pt x="695" y="35"/>
                </a:cubicBezTo>
                <a:cubicBezTo>
                  <a:pt x="695" y="35"/>
                  <a:pt x="695" y="35"/>
                  <a:pt x="695" y="35"/>
                </a:cubicBezTo>
                <a:cubicBezTo>
                  <a:pt x="695" y="35"/>
                  <a:pt x="695" y="35"/>
                  <a:pt x="694" y="35"/>
                </a:cubicBezTo>
                <a:cubicBezTo>
                  <a:pt x="694" y="35"/>
                  <a:pt x="694" y="35"/>
                  <a:pt x="694" y="35"/>
                </a:cubicBezTo>
                <a:cubicBezTo>
                  <a:pt x="694" y="34"/>
                  <a:pt x="694" y="35"/>
                  <a:pt x="693" y="34"/>
                </a:cubicBezTo>
                <a:cubicBezTo>
                  <a:pt x="693" y="34"/>
                  <a:pt x="693" y="34"/>
                  <a:pt x="693" y="34"/>
                </a:cubicBezTo>
                <a:cubicBezTo>
                  <a:pt x="693" y="34"/>
                  <a:pt x="693" y="34"/>
                  <a:pt x="692" y="34"/>
                </a:cubicBezTo>
                <a:cubicBezTo>
                  <a:pt x="692" y="34"/>
                  <a:pt x="692" y="34"/>
                  <a:pt x="692" y="34"/>
                </a:cubicBezTo>
                <a:cubicBezTo>
                  <a:pt x="692" y="34"/>
                  <a:pt x="692" y="34"/>
                  <a:pt x="691" y="34"/>
                </a:cubicBezTo>
                <a:cubicBezTo>
                  <a:pt x="691" y="34"/>
                  <a:pt x="691" y="34"/>
                  <a:pt x="691" y="34"/>
                </a:cubicBezTo>
                <a:cubicBezTo>
                  <a:pt x="691" y="34"/>
                  <a:pt x="691" y="34"/>
                  <a:pt x="691" y="34"/>
                </a:cubicBezTo>
                <a:cubicBezTo>
                  <a:pt x="691" y="33"/>
                  <a:pt x="690" y="34"/>
                  <a:pt x="690" y="33"/>
                </a:cubicBezTo>
                <a:cubicBezTo>
                  <a:pt x="690" y="33"/>
                  <a:pt x="690" y="33"/>
                  <a:pt x="690" y="33"/>
                </a:cubicBezTo>
                <a:cubicBezTo>
                  <a:pt x="690" y="33"/>
                  <a:pt x="690" y="33"/>
                  <a:pt x="690" y="33"/>
                </a:cubicBezTo>
                <a:cubicBezTo>
                  <a:pt x="689" y="33"/>
                  <a:pt x="688" y="33"/>
                  <a:pt x="688" y="33"/>
                </a:cubicBezTo>
                <a:cubicBezTo>
                  <a:pt x="688" y="33"/>
                  <a:pt x="688" y="33"/>
                  <a:pt x="687" y="33"/>
                </a:cubicBezTo>
                <a:cubicBezTo>
                  <a:pt x="687" y="33"/>
                  <a:pt x="686" y="33"/>
                  <a:pt x="685" y="33"/>
                </a:cubicBezTo>
                <a:cubicBezTo>
                  <a:pt x="683" y="33"/>
                  <a:pt x="681" y="33"/>
                  <a:pt x="680" y="33"/>
                </a:cubicBezTo>
                <a:cubicBezTo>
                  <a:pt x="679" y="33"/>
                  <a:pt x="678" y="33"/>
                  <a:pt x="677" y="33"/>
                </a:cubicBezTo>
                <a:cubicBezTo>
                  <a:pt x="677" y="33"/>
                  <a:pt x="677" y="33"/>
                  <a:pt x="677" y="33"/>
                </a:cubicBezTo>
                <a:cubicBezTo>
                  <a:pt x="676" y="33"/>
                  <a:pt x="676" y="33"/>
                  <a:pt x="675" y="33"/>
                </a:cubicBezTo>
                <a:cubicBezTo>
                  <a:pt x="675" y="33"/>
                  <a:pt x="675" y="33"/>
                  <a:pt x="675" y="33"/>
                </a:cubicBezTo>
                <a:cubicBezTo>
                  <a:pt x="675" y="34"/>
                  <a:pt x="674" y="33"/>
                  <a:pt x="674" y="34"/>
                </a:cubicBezTo>
                <a:cubicBezTo>
                  <a:pt x="674" y="34"/>
                  <a:pt x="674" y="34"/>
                  <a:pt x="674" y="34"/>
                </a:cubicBezTo>
                <a:cubicBezTo>
                  <a:pt x="673" y="34"/>
                  <a:pt x="673" y="34"/>
                  <a:pt x="672" y="34"/>
                </a:cubicBezTo>
                <a:cubicBezTo>
                  <a:pt x="673" y="34"/>
                  <a:pt x="673" y="34"/>
                  <a:pt x="673" y="34"/>
                </a:cubicBezTo>
                <a:cubicBezTo>
                  <a:pt x="672" y="34"/>
                  <a:pt x="672" y="34"/>
                  <a:pt x="671" y="34"/>
                </a:cubicBezTo>
                <a:cubicBezTo>
                  <a:pt x="671" y="34"/>
                  <a:pt x="671" y="34"/>
                  <a:pt x="671" y="34"/>
                </a:cubicBezTo>
                <a:cubicBezTo>
                  <a:pt x="671" y="35"/>
                  <a:pt x="671" y="34"/>
                  <a:pt x="671" y="35"/>
                </a:cubicBezTo>
                <a:cubicBezTo>
                  <a:pt x="671" y="35"/>
                  <a:pt x="671" y="35"/>
                  <a:pt x="671" y="35"/>
                </a:cubicBezTo>
                <a:cubicBezTo>
                  <a:pt x="671" y="35"/>
                  <a:pt x="670" y="35"/>
                  <a:pt x="670" y="35"/>
                </a:cubicBezTo>
                <a:cubicBezTo>
                  <a:pt x="670" y="35"/>
                  <a:pt x="670" y="35"/>
                  <a:pt x="670" y="35"/>
                </a:cubicBezTo>
                <a:cubicBezTo>
                  <a:pt x="670" y="35"/>
                  <a:pt x="670" y="35"/>
                  <a:pt x="670" y="35"/>
                </a:cubicBezTo>
                <a:cubicBezTo>
                  <a:pt x="670" y="35"/>
                  <a:pt x="670" y="35"/>
                  <a:pt x="669" y="35"/>
                </a:cubicBezTo>
                <a:cubicBezTo>
                  <a:pt x="669" y="35"/>
                  <a:pt x="669" y="35"/>
                  <a:pt x="669" y="35"/>
                </a:cubicBezTo>
                <a:cubicBezTo>
                  <a:pt x="669" y="35"/>
                  <a:pt x="669" y="35"/>
                  <a:pt x="669" y="35"/>
                </a:cubicBezTo>
                <a:cubicBezTo>
                  <a:pt x="669" y="35"/>
                  <a:pt x="669" y="36"/>
                  <a:pt x="669" y="36"/>
                </a:cubicBezTo>
                <a:cubicBezTo>
                  <a:pt x="669" y="36"/>
                  <a:pt x="669" y="36"/>
                  <a:pt x="669" y="36"/>
                </a:cubicBezTo>
                <a:cubicBezTo>
                  <a:pt x="668" y="36"/>
                  <a:pt x="668" y="36"/>
                  <a:pt x="668" y="36"/>
                </a:cubicBezTo>
                <a:cubicBezTo>
                  <a:pt x="668" y="36"/>
                  <a:pt x="668" y="36"/>
                  <a:pt x="668" y="36"/>
                </a:cubicBezTo>
                <a:cubicBezTo>
                  <a:pt x="668" y="36"/>
                  <a:pt x="667" y="36"/>
                  <a:pt x="667" y="37"/>
                </a:cubicBezTo>
                <a:cubicBezTo>
                  <a:pt x="667" y="36"/>
                  <a:pt x="667" y="36"/>
                  <a:pt x="667" y="36"/>
                </a:cubicBezTo>
                <a:cubicBezTo>
                  <a:pt x="667" y="37"/>
                  <a:pt x="667" y="37"/>
                  <a:pt x="667" y="37"/>
                </a:cubicBezTo>
                <a:cubicBezTo>
                  <a:pt x="667" y="37"/>
                  <a:pt x="667" y="37"/>
                  <a:pt x="667" y="37"/>
                </a:cubicBezTo>
                <a:cubicBezTo>
                  <a:pt x="667" y="37"/>
                  <a:pt x="666" y="37"/>
                  <a:pt x="666" y="37"/>
                </a:cubicBezTo>
                <a:cubicBezTo>
                  <a:pt x="666" y="37"/>
                  <a:pt x="666" y="37"/>
                  <a:pt x="666" y="37"/>
                </a:cubicBezTo>
                <a:cubicBezTo>
                  <a:pt x="666" y="37"/>
                  <a:pt x="666" y="37"/>
                  <a:pt x="666" y="38"/>
                </a:cubicBezTo>
                <a:cubicBezTo>
                  <a:pt x="666" y="37"/>
                  <a:pt x="666" y="37"/>
                  <a:pt x="666" y="37"/>
                </a:cubicBezTo>
                <a:cubicBezTo>
                  <a:pt x="666" y="38"/>
                  <a:pt x="666" y="38"/>
                  <a:pt x="666" y="38"/>
                </a:cubicBezTo>
                <a:cubicBezTo>
                  <a:pt x="666" y="38"/>
                  <a:pt x="666" y="38"/>
                  <a:pt x="666" y="38"/>
                </a:cubicBezTo>
                <a:cubicBezTo>
                  <a:pt x="665" y="38"/>
                  <a:pt x="665" y="38"/>
                  <a:pt x="665" y="39"/>
                </a:cubicBezTo>
                <a:cubicBezTo>
                  <a:pt x="665" y="39"/>
                  <a:pt x="665" y="39"/>
                  <a:pt x="665" y="39"/>
                </a:cubicBezTo>
                <a:cubicBezTo>
                  <a:pt x="664" y="39"/>
                  <a:pt x="664" y="39"/>
                  <a:pt x="664" y="39"/>
                </a:cubicBezTo>
                <a:cubicBezTo>
                  <a:pt x="664" y="39"/>
                  <a:pt x="664" y="39"/>
                  <a:pt x="664" y="39"/>
                </a:cubicBezTo>
                <a:cubicBezTo>
                  <a:pt x="664" y="39"/>
                  <a:pt x="664" y="39"/>
                  <a:pt x="664" y="39"/>
                </a:cubicBezTo>
                <a:cubicBezTo>
                  <a:pt x="664" y="39"/>
                  <a:pt x="664" y="39"/>
                  <a:pt x="664" y="39"/>
                </a:cubicBezTo>
                <a:cubicBezTo>
                  <a:pt x="664" y="39"/>
                  <a:pt x="664" y="39"/>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2" y="40"/>
                  <a:pt x="662" y="41"/>
                </a:cubicBezTo>
                <a:cubicBezTo>
                  <a:pt x="663" y="41"/>
                  <a:pt x="663" y="41"/>
                  <a:pt x="663" y="41"/>
                </a:cubicBezTo>
                <a:cubicBezTo>
                  <a:pt x="662" y="41"/>
                  <a:pt x="662" y="41"/>
                  <a:pt x="662" y="41"/>
                </a:cubicBezTo>
                <a:cubicBezTo>
                  <a:pt x="662" y="41"/>
                  <a:pt x="662" y="41"/>
                  <a:pt x="662" y="41"/>
                </a:cubicBezTo>
                <a:cubicBezTo>
                  <a:pt x="662" y="41"/>
                  <a:pt x="662" y="42"/>
                  <a:pt x="662" y="42"/>
                </a:cubicBezTo>
                <a:cubicBezTo>
                  <a:pt x="662" y="42"/>
                  <a:pt x="662" y="42"/>
                  <a:pt x="662" y="42"/>
                </a:cubicBezTo>
                <a:cubicBezTo>
                  <a:pt x="662" y="42"/>
                  <a:pt x="661" y="42"/>
                  <a:pt x="661" y="42"/>
                </a:cubicBezTo>
                <a:cubicBezTo>
                  <a:pt x="661" y="42"/>
                  <a:pt x="661" y="42"/>
                  <a:pt x="661" y="42"/>
                </a:cubicBezTo>
                <a:cubicBezTo>
                  <a:pt x="661" y="42"/>
                  <a:pt x="661" y="43"/>
                  <a:pt x="661" y="43"/>
                </a:cubicBezTo>
                <a:cubicBezTo>
                  <a:pt x="661" y="43"/>
                  <a:pt x="661" y="43"/>
                  <a:pt x="661" y="43"/>
                </a:cubicBezTo>
                <a:cubicBezTo>
                  <a:pt x="661" y="43"/>
                  <a:pt x="661" y="43"/>
                  <a:pt x="661" y="43"/>
                </a:cubicBezTo>
                <a:cubicBezTo>
                  <a:pt x="661" y="43"/>
                  <a:pt x="661" y="43"/>
                  <a:pt x="661" y="43"/>
                </a:cubicBezTo>
                <a:cubicBezTo>
                  <a:pt x="660" y="43"/>
                  <a:pt x="660" y="44"/>
                  <a:pt x="660" y="44"/>
                </a:cubicBezTo>
                <a:cubicBezTo>
                  <a:pt x="660" y="44"/>
                  <a:pt x="660" y="44"/>
                  <a:pt x="660" y="44"/>
                </a:cubicBezTo>
                <a:cubicBezTo>
                  <a:pt x="660" y="44"/>
                  <a:pt x="660" y="44"/>
                  <a:pt x="660" y="44"/>
                </a:cubicBezTo>
                <a:cubicBezTo>
                  <a:pt x="660" y="44"/>
                  <a:pt x="660" y="44"/>
                  <a:pt x="660" y="44"/>
                </a:cubicBezTo>
                <a:cubicBezTo>
                  <a:pt x="660" y="45"/>
                  <a:pt x="660" y="45"/>
                  <a:pt x="660" y="45"/>
                </a:cubicBezTo>
                <a:cubicBezTo>
                  <a:pt x="660" y="45"/>
                  <a:pt x="660" y="45"/>
                  <a:pt x="660" y="45"/>
                </a:cubicBezTo>
                <a:cubicBezTo>
                  <a:pt x="660" y="45"/>
                  <a:pt x="660" y="45"/>
                  <a:pt x="660" y="45"/>
                </a:cubicBezTo>
                <a:cubicBezTo>
                  <a:pt x="659" y="46"/>
                  <a:pt x="659" y="46"/>
                  <a:pt x="659" y="46"/>
                </a:cubicBezTo>
                <a:cubicBezTo>
                  <a:pt x="659" y="46"/>
                  <a:pt x="659" y="46"/>
                  <a:pt x="659" y="46"/>
                </a:cubicBezTo>
                <a:cubicBezTo>
                  <a:pt x="659" y="46"/>
                  <a:pt x="659" y="47"/>
                  <a:pt x="659" y="47"/>
                </a:cubicBezTo>
                <a:cubicBezTo>
                  <a:pt x="659" y="47"/>
                  <a:pt x="659" y="48"/>
                  <a:pt x="659" y="48"/>
                </a:cubicBezTo>
                <a:cubicBezTo>
                  <a:pt x="659" y="48"/>
                  <a:pt x="659" y="49"/>
                  <a:pt x="659" y="49"/>
                </a:cubicBezTo>
                <a:cubicBezTo>
                  <a:pt x="659" y="49"/>
                  <a:pt x="659" y="49"/>
                  <a:pt x="659" y="49"/>
                </a:cubicBezTo>
                <a:cubicBezTo>
                  <a:pt x="658" y="51"/>
                  <a:pt x="658" y="53"/>
                  <a:pt x="659" y="55"/>
                </a:cubicBezTo>
                <a:cubicBezTo>
                  <a:pt x="659" y="55"/>
                  <a:pt x="659" y="56"/>
                  <a:pt x="659" y="56"/>
                </a:cubicBezTo>
                <a:cubicBezTo>
                  <a:pt x="659" y="56"/>
                  <a:pt x="659" y="57"/>
                  <a:pt x="659" y="57"/>
                </a:cubicBezTo>
                <a:cubicBezTo>
                  <a:pt x="659" y="57"/>
                  <a:pt x="659" y="57"/>
                  <a:pt x="659" y="58"/>
                </a:cubicBezTo>
                <a:cubicBezTo>
                  <a:pt x="659" y="58"/>
                  <a:pt x="659" y="58"/>
                  <a:pt x="659" y="59"/>
                </a:cubicBezTo>
                <a:cubicBezTo>
                  <a:pt x="659" y="59"/>
                  <a:pt x="659" y="59"/>
                  <a:pt x="659" y="59"/>
                </a:cubicBezTo>
                <a:cubicBezTo>
                  <a:pt x="659" y="59"/>
                  <a:pt x="659" y="59"/>
                  <a:pt x="659" y="59"/>
                </a:cubicBezTo>
                <a:cubicBezTo>
                  <a:pt x="659" y="59"/>
                  <a:pt x="659" y="59"/>
                  <a:pt x="660" y="60"/>
                </a:cubicBezTo>
                <a:cubicBezTo>
                  <a:pt x="660" y="60"/>
                  <a:pt x="660" y="60"/>
                  <a:pt x="660" y="60"/>
                </a:cubicBezTo>
                <a:cubicBezTo>
                  <a:pt x="660" y="60"/>
                  <a:pt x="660" y="60"/>
                  <a:pt x="660" y="60"/>
                </a:cubicBezTo>
                <a:cubicBezTo>
                  <a:pt x="660" y="60"/>
                  <a:pt x="660" y="60"/>
                  <a:pt x="660" y="60"/>
                </a:cubicBezTo>
                <a:cubicBezTo>
                  <a:pt x="660" y="61"/>
                  <a:pt x="660" y="61"/>
                  <a:pt x="660" y="61"/>
                </a:cubicBezTo>
                <a:cubicBezTo>
                  <a:pt x="660" y="61"/>
                  <a:pt x="660" y="61"/>
                  <a:pt x="660" y="61"/>
                </a:cubicBezTo>
                <a:cubicBezTo>
                  <a:pt x="660" y="61"/>
                  <a:pt x="660" y="61"/>
                  <a:pt x="660" y="61"/>
                </a:cubicBezTo>
                <a:cubicBezTo>
                  <a:pt x="660" y="61"/>
                  <a:pt x="660" y="61"/>
                  <a:pt x="660" y="61"/>
                </a:cubicBezTo>
                <a:cubicBezTo>
                  <a:pt x="660" y="62"/>
                  <a:pt x="661" y="62"/>
                  <a:pt x="661" y="62"/>
                </a:cubicBezTo>
                <a:cubicBezTo>
                  <a:pt x="661" y="62"/>
                  <a:pt x="661" y="62"/>
                  <a:pt x="661" y="62"/>
                </a:cubicBezTo>
                <a:cubicBezTo>
                  <a:pt x="661" y="62"/>
                  <a:pt x="661" y="62"/>
                  <a:pt x="661" y="62"/>
                </a:cubicBezTo>
                <a:cubicBezTo>
                  <a:pt x="661" y="62"/>
                  <a:pt x="661" y="62"/>
                  <a:pt x="661" y="62"/>
                </a:cubicBezTo>
                <a:cubicBezTo>
                  <a:pt x="661" y="63"/>
                  <a:pt x="661" y="63"/>
                  <a:pt x="661" y="63"/>
                </a:cubicBezTo>
                <a:cubicBezTo>
                  <a:pt x="661" y="63"/>
                  <a:pt x="661" y="63"/>
                  <a:pt x="661" y="63"/>
                </a:cubicBezTo>
                <a:cubicBezTo>
                  <a:pt x="662" y="63"/>
                  <a:pt x="661" y="63"/>
                  <a:pt x="662" y="64"/>
                </a:cubicBezTo>
                <a:cubicBezTo>
                  <a:pt x="662" y="63"/>
                  <a:pt x="662" y="63"/>
                  <a:pt x="662" y="63"/>
                </a:cubicBezTo>
                <a:cubicBezTo>
                  <a:pt x="662" y="64"/>
                  <a:pt x="662" y="64"/>
                  <a:pt x="662" y="64"/>
                </a:cubicBezTo>
                <a:cubicBezTo>
                  <a:pt x="662" y="64"/>
                  <a:pt x="662" y="64"/>
                  <a:pt x="662" y="64"/>
                </a:cubicBezTo>
                <a:cubicBezTo>
                  <a:pt x="662" y="64"/>
                  <a:pt x="662" y="64"/>
                  <a:pt x="662" y="64"/>
                </a:cubicBezTo>
                <a:cubicBezTo>
                  <a:pt x="662" y="64"/>
                  <a:pt x="662" y="64"/>
                  <a:pt x="662" y="64"/>
                </a:cubicBezTo>
                <a:cubicBezTo>
                  <a:pt x="662" y="64"/>
                  <a:pt x="663" y="64"/>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4" y="65"/>
                  <a:pt x="664" y="66"/>
                  <a:pt x="664" y="66"/>
                </a:cubicBezTo>
                <a:cubicBezTo>
                  <a:pt x="664" y="66"/>
                  <a:pt x="664" y="66"/>
                  <a:pt x="664" y="66"/>
                </a:cubicBezTo>
                <a:cubicBezTo>
                  <a:pt x="664" y="66"/>
                  <a:pt x="664" y="66"/>
                  <a:pt x="664" y="66"/>
                </a:cubicBezTo>
                <a:cubicBezTo>
                  <a:pt x="664" y="66"/>
                  <a:pt x="664" y="66"/>
                  <a:pt x="664" y="66"/>
                </a:cubicBezTo>
                <a:cubicBezTo>
                  <a:pt x="664" y="66"/>
                  <a:pt x="664" y="66"/>
                  <a:pt x="665" y="66"/>
                </a:cubicBezTo>
                <a:cubicBezTo>
                  <a:pt x="665" y="66"/>
                  <a:pt x="665" y="66"/>
                  <a:pt x="665" y="66"/>
                </a:cubicBezTo>
                <a:cubicBezTo>
                  <a:pt x="665" y="67"/>
                  <a:pt x="665" y="66"/>
                  <a:pt x="665" y="67"/>
                </a:cubicBezTo>
                <a:cubicBezTo>
                  <a:pt x="665" y="67"/>
                  <a:pt x="665" y="67"/>
                  <a:pt x="665" y="67"/>
                </a:cubicBezTo>
                <a:cubicBezTo>
                  <a:pt x="665" y="67"/>
                  <a:pt x="665" y="67"/>
                  <a:pt x="666" y="67"/>
                </a:cubicBezTo>
                <a:cubicBezTo>
                  <a:pt x="666" y="67"/>
                  <a:pt x="666" y="67"/>
                  <a:pt x="666" y="67"/>
                </a:cubicBezTo>
                <a:cubicBezTo>
                  <a:pt x="666" y="67"/>
                  <a:pt x="666" y="67"/>
                  <a:pt x="666" y="67"/>
                </a:cubicBezTo>
                <a:cubicBezTo>
                  <a:pt x="666" y="67"/>
                  <a:pt x="666" y="67"/>
                  <a:pt x="666" y="67"/>
                </a:cubicBezTo>
                <a:cubicBezTo>
                  <a:pt x="666" y="68"/>
                  <a:pt x="666" y="68"/>
                  <a:pt x="667" y="68"/>
                </a:cubicBezTo>
                <a:cubicBezTo>
                  <a:pt x="667" y="68"/>
                  <a:pt x="667" y="68"/>
                  <a:pt x="667" y="68"/>
                </a:cubicBezTo>
                <a:cubicBezTo>
                  <a:pt x="667" y="68"/>
                  <a:pt x="667" y="68"/>
                  <a:pt x="667" y="68"/>
                </a:cubicBezTo>
                <a:cubicBezTo>
                  <a:pt x="667" y="68"/>
                  <a:pt x="667" y="68"/>
                  <a:pt x="667" y="68"/>
                </a:cubicBezTo>
                <a:cubicBezTo>
                  <a:pt x="667" y="68"/>
                  <a:pt x="667" y="68"/>
                  <a:pt x="668" y="68"/>
                </a:cubicBezTo>
                <a:cubicBezTo>
                  <a:pt x="668" y="68"/>
                  <a:pt x="668" y="68"/>
                  <a:pt x="668" y="68"/>
                </a:cubicBezTo>
                <a:cubicBezTo>
                  <a:pt x="668" y="69"/>
                  <a:pt x="668" y="69"/>
                  <a:pt x="668" y="69"/>
                </a:cubicBezTo>
                <a:cubicBezTo>
                  <a:pt x="668" y="69"/>
                  <a:pt x="668" y="69"/>
                  <a:pt x="668" y="69"/>
                </a:cubicBezTo>
                <a:cubicBezTo>
                  <a:pt x="668" y="69"/>
                  <a:pt x="669" y="69"/>
                  <a:pt x="669" y="69"/>
                </a:cubicBezTo>
                <a:cubicBezTo>
                  <a:pt x="669" y="69"/>
                  <a:pt x="669" y="69"/>
                  <a:pt x="669" y="69"/>
                </a:cubicBezTo>
                <a:cubicBezTo>
                  <a:pt x="669" y="69"/>
                  <a:pt x="669" y="69"/>
                  <a:pt x="669" y="69"/>
                </a:cubicBezTo>
                <a:cubicBezTo>
                  <a:pt x="669" y="69"/>
                  <a:pt x="669" y="69"/>
                  <a:pt x="669" y="69"/>
                </a:cubicBezTo>
                <a:cubicBezTo>
                  <a:pt x="670" y="70"/>
                  <a:pt x="670" y="70"/>
                  <a:pt x="670" y="70"/>
                </a:cubicBezTo>
                <a:cubicBezTo>
                  <a:pt x="670" y="70"/>
                  <a:pt x="670" y="70"/>
                  <a:pt x="670" y="70"/>
                </a:cubicBezTo>
                <a:cubicBezTo>
                  <a:pt x="670" y="70"/>
                  <a:pt x="671" y="70"/>
                  <a:pt x="671" y="70"/>
                </a:cubicBezTo>
                <a:cubicBezTo>
                  <a:pt x="671" y="70"/>
                  <a:pt x="671" y="70"/>
                  <a:pt x="671" y="70"/>
                </a:cubicBezTo>
                <a:cubicBezTo>
                  <a:pt x="671" y="70"/>
                  <a:pt x="671" y="70"/>
                  <a:pt x="671" y="71"/>
                </a:cubicBezTo>
                <a:cubicBezTo>
                  <a:pt x="671" y="71"/>
                  <a:pt x="671" y="71"/>
                  <a:pt x="671" y="71"/>
                </a:cubicBezTo>
                <a:cubicBezTo>
                  <a:pt x="672" y="71"/>
                  <a:pt x="672" y="71"/>
                  <a:pt x="672" y="71"/>
                </a:cubicBezTo>
                <a:cubicBezTo>
                  <a:pt x="672" y="71"/>
                  <a:pt x="672" y="71"/>
                  <a:pt x="672" y="71"/>
                </a:cubicBezTo>
                <a:cubicBezTo>
                  <a:pt x="672" y="71"/>
                  <a:pt x="673" y="71"/>
                  <a:pt x="673" y="71"/>
                </a:cubicBezTo>
                <a:cubicBezTo>
                  <a:pt x="673" y="71"/>
                  <a:pt x="673" y="71"/>
                  <a:pt x="673" y="71"/>
                </a:cubicBezTo>
                <a:cubicBezTo>
                  <a:pt x="673" y="71"/>
                  <a:pt x="673" y="71"/>
                  <a:pt x="674" y="72"/>
                </a:cubicBezTo>
                <a:cubicBezTo>
                  <a:pt x="674" y="72"/>
                  <a:pt x="674" y="72"/>
                  <a:pt x="674" y="72"/>
                </a:cubicBezTo>
                <a:cubicBezTo>
                  <a:pt x="674" y="72"/>
                  <a:pt x="674" y="72"/>
                  <a:pt x="674" y="72"/>
                </a:cubicBezTo>
                <a:cubicBezTo>
                  <a:pt x="674" y="72"/>
                  <a:pt x="674" y="72"/>
                  <a:pt x="674" y="72"/>
                </a:cubicBezTo>
                <a:cubicBezTo>
                  <a:pt x="675" y="72"/>
                  <a:pt x="675" y="72"/>
                  <a:pt x="675" y="72"/>
                </a:cubicBezTo>
                <a:cubicBezTo>
                  <a:pt x="675" y="72"/>
                  <a:pt x="675" y="72"/>
                  <a:pt x="675" y="72"/>
                </a:cubicBezTo>
                <a:cubicBezTo>
                  <a:pt x="675" y="72"/>
                  <a:pt x="675" y="72"/>
                  <a:pt x="675" y="72"/>
                </a:cubicBezTo>
                <a:cubicBezTo>
                  <a:pt x="675" y="72"/>
                  <a:pt x="676" y="72"/>
                  <a:pt x="676" y="73"/>
                </a:cubicBezTo>
                <a:cubicBezTo>
                  <a:pt x="676" y="73"/>
                  <a:pt x="676" y="73"/>
                  <a:pt x="676" y="73"/>
                </a:cubicBezTo>
                <a:cubicBezTo>
                  <a:pt x="676" y="73"/>
                  <a:pt x="676" y="73"/>
                  <a:pt x="677" y="73"/>
                </a:cubicBezTo>
                <a:cubicBezTo>
                  <a:pt x="677" y="73"/>
                  <a:pt x="677" y="73"/>
                  <a:pt x="677" y="73"/>
                </a:cubicBezTo>
                <a:cubicBezTo>
                  <a:pt x="677" y="73"/>
                  <a:pt x="677" y="73"/>
                  <a:pt x="677" y="73"/>
                </a:cubicBezTo>
                <a:cubicBezTo>
                  <a:pt x="677" y="73"/>
                  <a:pt x="677" y="73"/>
                  <a:pt x="677" y="73"/>
                </a:cubicBezTo>
                <a:cubicBezTo>
                  <a:pt x="678" y="74"/>
                  <a:pt x="678" y="73"/>
                  <a:pt x="678" y="74"/>
                </a:cubicBezTo>
                <a:cubicBezTo>
                  <a:pt x="678" y="74"/>
                  <a:pt x="678" y="74"/>
                  <a:pt x="678" y="74"/>
                </a:cubicBezTo>
                <a:cubicBezTo>
                  <a:pt x="678" y="74"/>
                  <a:pt x="679" y="74"/>
                  <a:pt x="679" y="74"/>
                </a:cubicBezTo>
                <a:cubicBezTo>
                  <a:pt x="679" y="74"/>
                  <a:pt x="679" y="74"/>
                  <a:pt x="679" y="74"/>
                </a:cubicBezTo>
                <a:cubicBezTo>
                  <a:pt x="679" y="74"/>
                  <a:pt x="679" y="74"/>
                  <a:pt x="679" y="74"/>
                </a:cubicBezTo>
                <a:cubicBezTo>
                  <a:pt x="679" y="74"/>
                  <a:pt x="679" y="74"/>
                  <a:pt x="679" y="74"/>
                </a:cubicBezTo>
                <a:cubicBezTo>
                  <a:pt x="680" y="75"/>
                  <a:pt x="680" y="75"/>
                  <a:pt x="680" y="75"/>
                </a:cubicBezTo>
                <a:cubicBezTo>
                  <a:pt x="680" y="75"/>
                  <a:pt x="680" y="75"/>
                  <a:pt x="680" y="75"/>
                </a:cubicBezTo>
                <a:cubicBezTo>
                  <a:pt x="680" y="75"/>
                  <a:pt x="681" y="75"/>
                  <a:pt x="681" y="75"/>
                </a:cubicBezTo>
                <a:cubicBezTo>
                  <a:pt x="681" y="75"/>
                  <a:pt x="681" y="75"/>
                  <a:pt x="681" y="75"/>
                </a:cubicBezTo>
                <a:cubicBezTo>
                  <a:pt x="681" y="75"/>
                  <a:pt x="681" y="75"/>
                  <a:pt x="682" y="75"/>
                </a:cubicBezTo>
                <a:cubicBezTo>
                  <a:pt x="682" y="75"/>
                  <a:pt x="682" y="75"/>
                  <a:pt x="682" y="75"/>
                </a:cubicBezTo>
                <a:cubicBezTo>
                  <a:pt x="682" y="76"/>
                  <a:pt x="682" y="76"/>
                  <a:pt x="682" y="76"/>
                </a:cubicBezTo>
                <a:cubicBezTo>
                  <a:pt x="682" y="76"/>
                  <a:pt x="682" y="76"/>
                  <a:pt x="682" y="76"/>
                </a:cubicBezTo>
                <a:cubicBezTo>
                  <a:pt x="682" y="76"/>
                  <a:pt x="682" y="76"/>
                  <a:pt x="683" y="76"/>
                </a:cubicBezTo>
                <a:cubicBezTo>
                  <a:pt x="683" y="76"/>
                  <a:pt x="683" y="76"/>
                  <a:pt x="683" y="76"/>
                </a:cubicBezTo>
                <a:cubicBezTo>
                  <a:pt x="683" y="76"/>
                  <a:pt x="683" y="76"/>
                  <a:pt x="683" y="76"/>
                </a:cubicBezTo>
                <a:cubicBezTo>
                  <a:pt x="683" y="76"/>
                  <a:pt x="683" y="76"/>
                  <a:pt x="683" y="76"/>
                </a:cubicBezTo>
                <a:cubicBezTo>
                  <a:pt x="683" y="77"/>
                  <a:pt x="684" y="77"/>
                  <a:pt x="684" y="77"/>
                </a:cubicBezTo>
                <a:cubicBezTo>
                  <a:pt x="684" y="77"/>
                  <a:pt x="684" y="77"/>
                  <a:pt x="684" y="77"/>
                </a:cubicBezTo>
                <a:cubicBezTo>
                  <a:pt x="684" y="77"/>
                  <a:pt x="684" y="77"/>
                  <a:pt x="684" y="77"/>
                </a:cubicBezTo>
                <a:cubicBezTo>
                  <a:pt x="684" y="77"/>
                  <a:pt x="684" y="77"/>
                  <a:pt x="684" y="77"/>
                </a:cubicBezTo>
                <a:cubicBezTo>
                  <a:pt x="684" y="77"/>
                  <a:pt x="685" y="77"/>
                  <a:pt x="685" y="77"/>
                </a:cubicBezTo>
                <a:cubicBezTo>
                  <a:pt x="685" y="77"/>
                  <a:pt x="685" y="77"/>
                  <a:pt x="685" y="77"/>
                </a:cubicBezTo>
                <a:cubicBezTo>
                  <a:pt x="685" y="78"/>
                  <a:pt x="685" y="78"/>
                  <a:pt x="686" y="78"/>
                </a:cubicBezTo>
                <a:cubicBezTo>
                  <a:pt x="686" y="78"/>
                  <a:pt x="686" y="78"/>
                  <a:pt x="686" y="78"/>
                </a:cubicBezTo>
                <a:cubicBezTo>
                  <a:pt x="686" y="78"/>
                  <a:pt x="686" y="78"/>
                  <a:pt x="686" y="79"/>
                </a:cubicBezTo>
                <a:cubicBezTo>
                  <a:pt x="686" y="79"/>
                  <a:pt x="686" y="79"/>
                  <a:pt x="686" y="79"/>
                </a:cubicBezTo>
                <a:cubicBezTo>
                  <a:pt x="686" y="79"/>
                  <a:pt x="686" y="79"/>
                  <a:pt x="686" y="79"/>
                </a:cubicBezTo>
                <a:cubicBezTo>
                  <a:pt x="686" y="79"/>
                  <a:pt x="686" y="79"/>
                  <a:pt x="686" y="79"/>
                </a:cubicBezTo>
                <a:cubicBezTo>
                  <a:pt x="687" y="79"/>
                  <a:pt x="687" y="79"/>
                  <a:pt x="687" y="79"/>
                </a:cubicBezTo>
                <a:cubicBezTo>
                  <a:pt x="687" y="79"/>
                  <a:pt x="687" y="79"/>
                  <a:pt x="687" y="79"/>
                </a:cubicBezTo>
                <a:cubicBezTo>
                  <a:pt x="687" y="79"/>
                  <a:pt x="687" y="80"/>
                  <a:pt x="687" y="80"/>
                </a:cubicBezTo>
                <a:cubicBezTo>
                  <a:pt x="687" y="80"/>
                  <a:pt x="687" y="80"/>
                  <a:pt x="687" y="80"/>
                </a:cubicBezTo>
                <a:cubicBezTo>
                  <a:pt x="687" y="80"/>
                  <a:pt x="687" y="80"/>
                  <a:pt x="687" y="80"/>
                </a:cubicBezTo>
                <a:cubicBezTo>
                  <a:pt x="688" y="80"/>
                  <a:pt x="688" y="80"/>
                  <a:pt x="688" y="80"/>
                </a:cubicBezTo>
                <a:cubicBezTo>
                  <a:pt x="688" y="80"/>
                  <a:pt x="688" y="80"/>
                  <a:pt x="688" y="80"/>
                </a:cubicBezTo>
                <a:cubicBezTo>
                  <a:pt x="688" y="81"/>
                  <a:pt x="688" y="81"/>
                  <a:pt x="688" y="81"/>
                </a:cubicBezTo>
                <a:cubicBezTo>
                  <a:pt x="688" y="81"/>
                  <a:pt x="688" y="81"/>
                  <a:pt x="688" y="81"/>
                </a:cubicBezTo>
                <a:cubicBezTo>
                  <a:pt x="688" y="81"/>
                  <a:pt x="688" y="82"/>
                  <a:pt x="688" y="82"/>
                </a:cubicBezTo>
                <a:cubicBezTo>
                  <a:pt x="688" y="82"/>
                  <a:pt x="688" y="82"/>
                  <a:pt x="688" y="82"/>
                </a:cubicBezTo>
                <a:cubicBezTo>
                  <a:pt x="688" y="84"/>
                  <a:pt x="688" y="85"/>
                  <a:pt x="688" y="87"/>
                </a:cubicBezTo>
                <a:cubicBezTo>
                  <a:pt x="688" y="87"/>
                  <a:pt x="688" y="87"/>
                  <a:pt x="688" y="87"/>
                </a:cubicBezTo>
                <a:cubicBezTo>
                  <a:pt x="688" y="87"/>
                  <a:pt x="688" y="88"/>
                  <a:pt x="688" y="88"/>
                </a:cubicBezTo>
                <a:cubicBezTo>
                  <a:pt x="688" y="88"/>
                  <a:pt x="688" y="88"/>
                  <a:pt x="688" y="88"/>
                </a:cubicBezTo>
                <a:cubicBezTo>
                  <a:pt x="688" y="88"/>
                  <a:pt x="688" y="88"/>
                  <a:pt x="688" y="88"/>
                </a:cubicBezTo>
                <a:cubicBezTo>
                  <a:pt x="688" y="88"/>
                  <a:pt x="688" y="89"/>
                  <a:pt x="687" y="89"/>
                </a:cubicBezTo>
                <a:cubicBezTo>
                  <a:pt x="687" y="89"/>
                  <a:pt x="687" y="89"/>
                  <a:pt x="687" y="89"/>
                </a:cubicBezTo>
                <a:cubicBezTo>
                  <a:pt x="687" y="89"/>
                  <a:pt x="687" y="89"/>
                  <a:pt x="687" y="89"/>
                </a:cubicBezTo>
                <a:cubicBezTo>
                  <a:pt x="687" y="89"/>
                  <a:pt x="687" y="89"/>
                  <a:pt x="687" y="89"/>
                </a:cubicBezTo>
                <a:cubicBezTo>
                  <a:pt x="687" y="89"/>
                  <a:pt x="687" y="90"/>
                  <a:pt x="687" y="90"/>
                </a:cubicBezTo>
                <a:cubicBezTo>
                  <a:pt x="687" y="90"/>
                  <a:pt x="687" y="90"/>
                  <a:pt x="687" y="90"/>
                </a:cubicBezTo>
                <a:cubicBezTo>
                  <a:pt x="687" y="90"/>
                  <a:pt x="687" y="90"/>
                  <a:pt x="686" y="90"/>
                </a:cubicBezTo>
                <a:cubicBezTo>
                  <a:pt x="686" y="90"/>
                  <a:pt x="686" y="90"/>
                  <a:pt x="686" y="90"/>
                </a:cubicBezTo>
                <a:cubicBezTo>
                  <a:pt x="686" y="90"/>
                  <a:pt x="686" y="91"/>
                  <a:pt x="686" y="91"/>
                </a:cubicBezTo>
                <a:cubicBezTo>
                  <a:pt x="686" y="91"/>
                  <a:pt x="686" y="91"/>
                  <a:pt x="686" y="91"/>
                </a:cubicBezTo>
                <a:cubicBezTo>
                  <a:pt x="686" y="91"/>
                  <a:pt x="686" y="91"/>
                  <a:pt x="686" y="91"/>
                </a:cubicBezTo>
                <a:cubicBezTo>
                  <a:pt x="686" y="91"/>
                  <a:pt x="686" y="91"/>
                  <a:pt x="686" y="91"/>
                </a:cubicBezTo>
                <a:cubicBezTo>
                  <a:pt x="686" y="91"/>
                  <a:pt x="685" y="91"/>
                  <a:pt x="685" y="91"/>
                </a:cubicBezTo>
                <a:cubicBezTo>
                  <a:pt x="685" y="91"/>
                  <a:pt x="685" y="91"/>
                  <a:pt x="685" y="91"/>
                </a:cubicBezTo>
                <a:cubicBezTo>
                  <a:pt x="685" y="92"/>
                  <a:pt x="685" y="92"/>
                  <a:pt x="685" y="92"/>
                </a:cubicBezTo>
                <a:cubicBezTo>
                  <a:pt x="685" y="92"/>
                  <a:pt x="685" y="92"/>
                  <a:pt x="685" y="92"/>
                </a:cubicBezTo>
                <a:cubicBezTo>
                  <a:pt x="685" y="92"/>
                  <a:pt x="684" y="92"/>
                  <a:pt x="684" y="92"/>
                </a:cubicBezTo>
                <a:cubicBezTo>
                  <a:pt x="684" y="92"/>
                  <a:pt x="684" y="92"/>
                  <a:pt x="684" y="92"/>
                </a:cubicBezTo>
                <a:cubicBezTo>
                  <a:pt x="684" y="92"/>
                  <a:pt x="684" y="92"/>
                  <a:pt x="684" y="92"/>
                </a:cubicBezTo>
                <a:cubicBezTo>
                  <a:pt x="684" y="93"/>
                  <a:pt x="684" y="93"/>
                  <a:pt x="684" y="93"/>
                </a:cubicBezTo>
                <a:cubicBezTo>
                  <a:pt x="683" y="93"/>
                  <a:pt x="683" y="93"/>
                  <a:pt x="683" y="93"/>
                </a:cubicBezTo>
                <a:cubicBezTo>
                  <a:pt x="683" y="93"/>
                  <a:pt x="683" y="93"/>
                  <a:pt x="683" y="93"/>
                </a:cubicBezTo>
                <a:cubicBezTo>
                  <a:pt x="683" y="93"/>
                  <a:pt x="683" y="93"/>
                  <a:pt x="683" y="93"/>
                </a:cubicBezTo>
                <a:cubicBezTo>
                  <a:pt x="682" y="93"/>
                  <a:pt x="682" y="93"/>
                  <a:pt x="682" y="93"/>
                </a:cubicBezTo>
                <a:cubicBezTo>
                  <a:pt x="681" y="93"/>
                  <a:pt x="681" y="93"/>
                  <a:pt x="681" y="93"/>
                </a:cubicBezTo>
                <a:cubicBezTo>
                  <a:pt x="681" y="93"/>
                  <a:pt x="681" y="93"/>
                  <a:pt x="681" y="93"/>
                </a:cubicBezTo>
                <a:cubicBezTo>
                  <a:pt x="681" y="93"/>
                  <a:pt x="680" y="93"/>
                  <a:pt x="680" y="94"/>
                </a:cubicBezTo>
                <a:cubicBezTo>
                  <a:pt x="680" y="94"/>
                  <a:pt x="680" y="94"/>
                  <a:pt x="680" y="94"/>
                </a:cubicBezTo>
                <a:cubicBezTo>
                  <a:pt x="677" y="94"/>
                  <a:pt x="675" y="94"/>
                  <a:pt x="672" y="94"/>
                </a:cubicBezTo>
                <a:cubicBezTo>
                  <a:pt x="672" y="94"/>
                  <a:pt x="672" y="94"/>
                  <a:pt x="672" y="93"/>
                </a:cubicBezTo>
                <a:cubicBezTo>
                  <a:pt x="671" y="93"/>
                  <a:pt x="671" y="93"/>
                  <a:pt x="670" y="93"/>
                </a:cubicBezTo>
                <a:cubicBezTo>
                  <a:pt x="670" y="93"/>
                  <a:pt x="670" y="93"/>
                  <a:pt x="670" y="93"/>
                </a:cubicBezTo>
                <a:cubicBezTo>
                  <a:pt x="670" y="93"/>
                  <a:pt x="670" y="93"/>
                  <a:pt x="670" y="93"/>
                </a:cubicBezTo>
                <a:cubicBezTo>
                  <a:pt x="670" y="93"/>
                  <a:pt x="669" y="93"/>
                  <a:pt x="669" y="93"/>
                </a:cubicBezTo>
                <a:cubicBezTo>
                  <a:pt x="669" y="93"/>
                  <a:pt x="669" y="93"/>
                  <a:pt x="669" y="93"/>
                </a:cubicBezTo>
                <a:cubicBezTo>
                  <a:pt x="669" y="93"/>
                  <a:pt x="669" y="93"/>
                  <a:pt x="669" y="93"/>
                </a:cubicBezTo>
                <a:cubicBezTo>
                  <a:pt x="668" y="93"/>
                  <a:pt x="668" y="93"/>
                  <a:pt x="668" y="92"/>
                </a:cubicBezTo>
                <a:cubicBezTo>
                  <a:pt x="668" y="92"/>
                  <a:pt x="668" y="92"/>
                  <a:pt x="668" y="92"/>
                </a:cubicBezTo>
                <a:cubicBezTo>
                  <a:pt x="667" y="92"/>
                  <a:pt x="667" y="92"/>
                  <a:pt x="667" y="92"/>
                </a:cubicBezTo>
                <a:cubicBezTo>
                  <a:pt x="667" y="92"/>
                  <a:pt x="667" y="92"/>
                  <a:pt x="667" y="92"/>
                </a:cubicBezTo>
                <a:cubicBezTo>
                  <a:pt x="666" y="92"/>
                  <a:pt x="666" y="92"/>
                  <a:pt x="666" y="92"/>
                </a:cubicBezTo>
                <a:cubicBezTo>
                  <a:pt x="666" y="92"/>
                  <a:pt x="666" y="92"/>
                  <a:pt x="666" y="92"/>
                </a:cubicBezTo>
                <a:cubicBezTo>
                  <a:pt x="665" y="92"/>
                  <a:pt x="665" y="92"/>
                  <a:pt x="665" y="91"/>
                </a:cubicBezTo>
                <a:cubicBezTo>
                  <a:pt x="665" y="91"/>
                  <a:pt x="665" y="91"/>
                  <a:pt x="665" y="91"/>
                </a:cubicBezTo>
                <a:cubicBezTo>
                  <a:pt x="665" y="91"/>
                  <a:pt x="664" y="91"/>
                  <a:pt x="664" y="91"/>
                </a:cubicBezTo>
                <a:cubicBezTo>
                  <a:pt x="664" y="91"/>
                  <a:pt x="664" y="91"/>
                  <a:pt x="664" y="91"/>
                </a:cubicBezTo>
                <a:cubicBezTo>
                  <a:pt x="664" y="91"/>
                  <a:pt x="664" y="91"/>
                  <a:pt x="663" y="91"/>
                </a:cubicBezTo>
                <a:cubicBezTo>
                  <a:pt x="663" y="91"/>
                  <a:pt x="663" y="91"/>
                  <a:pt x="663" y="91"/>
                </a:cubicBezTo>
                <a:cubicBezTo>
                  <a:pt x="663" y="91"/>
                  <a:pt x="663" y="91"/>
                  <a:pt x="663" y="90"/>
                </a:cubicBezTo>
                <a:cubicBezTo>
                  <a:pt x="663" y="90"/>
                  <a:pt x="663" y="90"/>
                  <a:pt x="663" y="90"/>
                </a:cubicBezTo>
                <a:cubicBezTo>
                  <a:pt x="663" y="90"/>
                  <a:pt x="662" y="90"/>
                  <a:pt x="662" y="90"/>
                </a:cubicBezTo>
                <a:cubicBezTo>
                  <a:pt x="662" y="90"/>
                  <a:pt x="662" y="90"/>
                  <a:pt x="662" y="90"/>
                </a:cubicBezTo>
                <a:cubicBezTo>
                  <a:pt x="662" y="90"/>
                  <a:pt x="662" y="90"/>
                  <a:pt x="662" y="90"/>
                </a:cubicBezTo>
                <a:cubicBezTo>
                  <a:pt x="662" y="90"/>
                  <a:pt x="662" y="90"/>
                  <a:pt x="662" y="90"/>
                </a:cubicBezTo>
                <a:cubicBezTo>
                  <a:pt x="662" y="89"/>
                  <a:pt x="661" y="90"/>
                  <a:pt x="661" y="89"/>
                </a:cubicBezTo>
                <a:cubicBezTo>
                  <a:pt x="661" y="89"/>
                  <a:pt x="661" y="89"/>
                  <a:pt x="661" y="89"/>
                </a:cubicBezTo>
                <a:cubicBezTo>
                  <a:pt x="661" y="89"/>
                  <a:pt x="661" y="89"/>
                  <a:pt x="661" y="89"/>
                </a:cubicBezTo>
                <a:cubicBezTo>
                  <a:pt x="661" y="89"/>
                  <a:pt x="661" y="89"/>
                  <a:pt x="661" y="89"/>
                </a:cubicBezTo>
                <a:cubicBezTo>
                  <a:pt x="660" y="89"/>
                  <a:pt x="660" y="89"/>
                  <a:pt x="660" y="88"/>
                </a:cubicBezTo>
                <a:cubicBezTo>
                  <a:pt x="660" y="88"/>
                  <a:pt x="660" y="88"/>
                  <a:pt x="660" y="88"/>
                </a:cubicBezTo>
                <a:cubicBezTo>
                  <a:pt x="659" y="88"/>
                  <a:pt x="659" y="88"/>
                  <a:pt x="659" y="88"/>
                </a:cubicBezTo>
                <a:cubicBezTo>
                  <a:pt x="659" y="88"/>
                  <a:pt x="659" y="88"/>
                  <a:pt x="659" y="88"/>
                </a:cubicBezTo>
                <a:cubicBezTo>
                  <a:pt x="659" y="88"/>
                  <a:pt x="659" y="87"/>
                  <a:pt x="658" y="88"/>
                </a:cubicBezTo>
                <a:cubicBezTo>
                  <a:pt x="658" y="91"/>
                  <a:pt x="658" y="95"/>
                  <a:pt x="658" y="99"/>
                </a:cubicBezTo>
                <a:cubicBezTo>
                  <a:pt x="658" y="99"/>
                  <a:pt x="658" y="99"/>
                  <a:pt x="659" y="99"/>
                </a:cubicBezTo>
                <a:cubicBezTo>
                  <a:pt x="659" y="99"/>
                  <a:pt x="659" y="99"/>
                  <a:pt x="659" y="99"/>
                </a:cubicBezTo>
                <a:cubicBezTo>
                  <a:pt x="659" y="100"/>
                  <a:pt x="659" y="100"/>
                  <a:pt x="659" y="100"/>
                </a:cubicBezTo>
                <a:cubicBezTo>
                  <a:pt x="659" y="100"/>
                  <a:pt x="659" y="100"/>
                  <a:pt x="659" y="100"/>
                </a:cubicBezTo>
                <a:cubicBezTo>
                  <a:pt x="659" y="100"/>
                  <a:pt x="660" y="100"/>
                  <a:pt x="660" y="100"/>
                </a:cubicBezTo>
                <a:cubicBezTo>
                  <a:pt x="660" y="100"/>
                  <a:pt x="660" y="100"/>
                  <a:pt x="660" y="100"/>
                </a:cubicBezTo>
                <a:cubicBezTo>
                  <a:pt x="660" y="100"/>
                  <a:pt x="661" y="100"/>
                  <a:pt x="661" y="100"/>
                </a:cubicBezTo>
                <a:cubicBezTo>
                  <a:pt x="661" y="100"/>
                  <a:pt x="661" y="100"/>
                  <a:pt x="661" y="100"/>
                </a:cubicBezTo>
                <a:cubicBezTo>
                  <a:pt x="661" y="101"/>
                  <a:pt x="661" y="101"/>
                  <a:pt x="661" y="101"/>
                </a:cubicBezTo>
                <a:cubicBezTo>
                  <a:pt x="661" y="101"/>
                  <a:pt x="662" y="101"/>
                  <a:pt x="662" y="101"/>
                </a:cubicBezTo>
                <a:cubicBezTo>
                  <a:pt x="662" y="101"/>
                  <a:pt x="662" y="101"/>
                  <a:pt x="662" y="101"/>
                </a:cubicBezTo>
                <a:cubicBezTo>
                  <a:pt x="662" y="101"/>
                  <a:pt x="662" y="101"/>
                  <a:pt x="662" y="101"/>
                </a:cubicBezTo>
                <a:cubicBezTo>
                  <a:pt x="663" y="101"/>
                  <a:pt x="663" y="101"/>
                  <a:pt x="663" y="101"/>
                </a:cubicBezTo>
                <a:cubicBezTo>
                  <a:pt x="663" y="101"/>
                  <a:pt x="663" y="101"/>
                  <a:pt x="663" y="101"/>
                </a:cubicBezTo>
                <a:cubicBezTo>
                  <a:pt x="663" y="101"/>
                  <a:pt x="663" y="101"/>
                  <a:pt x="663" y="101"/>
                </a:cubicBezTo>
                <a:cubicBezTo>
                  <a:pt x="663" y="101"/>
                  <a:pt x="663" y="101"/>
                  <a:pt x="663" y="101"/>
                </a:cubicBezTo>
                <a:cubicBezTo>
                  <a:pt x="664" y="102"/>
                  <a:pt x="664" y="102"/>
                  <a:pt x="665" y="102"/>
                </a:cubicBezTo>
                <a:cubicBezTo>
                  <a:pt x="665" y="102"/>
                  <a:pt x="665" y="102"/>
                  <a:pt x="665" y="102"/>
                </a:cubicBezTo>
                <a:cubicBezTo>
                  <a:pt x="665" y="102"/>
                  <a:pt x="665" y="102"/>
                  <a:pt x="665" y="102"/>
                </a:cubicBezTo>
                <a:cubicBezTo>
                  <a:pt x="665" y="102"/>
                  <a:pt x="666" y="102"/>
                  <a:pt x="666" y="102"/>
                </a:cubicBezTo>
                <a:cubicBezTo>
                  <a:pt x="666" y="102"/>
                  <a:pt x="666" y="102"/>
                  <a:pt x="666" y="102"/>
                </a:cubicBezTo>
                <a:cubicBezTo>
                  <a:pt x="666" y="102"/>
                  <a:pt x="666" y="102"/>
                  <a:pt x="666" y="102"/>
                </a:cubicBezTo>
                <a:cubicBezTo>
                  <a:pt x="667" y="102"/>
                  <a:pt x="667" y="102"/>
                  <a:pt x="667" y="103"/>
                </a:cubicBezTo>
                <a:cubicBezTo>
                  <a:pt x="668" y="102"/>
                  <a:pt x="668" y="102"/>
                  <a:pt x="668" y="102"/>
                </a:cubicBezTo>
                <a:cubicBezTo>
                  <a:pt x="668" y="103"/>
                  <a:pt x="668" y="103"/>
                  <a:pt x="668" y="103"/>
                </a:cubicBezTo>
                <a:cubicBezTo>
                  <a:pt x="668" y="103"/>
                  <a:pt x="669" y="103"/>
                  <a:pt x="669" y="103"/>
                </a:cubicBezTo>
                <a:cubicBezTo>
                  <a:pt x="670" y="103"/>
                  <a:pt x="670" y="103"/>
                  <a:pt x="670" y="103"/>
                </a:cubicBezTo>
                <a:cubicBezTo>
                  <a:pt x="671" y="103"/>
                  <a:pt x="672" y="103"/>
                  <a:pt x="673" y="103"/>
                </a:cubicBezTo>
                <a:cubicBezTo>
                  <a:pt x="674" y="103"/>
                  <a:pt x="675" y="103"/>
                  <a:pt x="676" y="103"/>
                </a:cubicBezTo>
                <a:cubicBezTo>
                  <a:pt x="678" y="103"/>
                  <a:pt x="679" y="103"/>
                  <a:pt x="680" y="103"/>
                </a:cubicBezTo>
                <a:cubicBezTo>
                  <a:pt x="680" y="103"/>
                  <a:pt x="680" y="103"/>
                  <a:pt x="681" y="103"/>
                </a:cubicBezTo>
                <a:cubicBezTo>
                  <a:pt x="681" y="103"/>
                  <a:pt x="682" y="103"/>
                  <a:pt x="682" y="103"/>
                </a:cubicBezTo>
                <a:cubicBezTo>
                  <a:pt x="682" y="102"/>
                  <a:pt x="682" y="102"/>
                  <a:pt x="682" y="102"/>
                </a:cubicBezTo>
                <a:cubicBezTo>
                  <a:pt x="683" y="103"/>
                  <a:pt x="683" y="103"/>
                  <a:pt x="683" y="103"/>
                </a:cubicBezTo>
                <a:cubicBezTo>
                  <a:pt x="683" y="102"/>
                  <a:pt x="684" y="103"/>
                  <a:pt x="684" y="102"/>
                </a:cubicBezTo>
                <a:cubicBezTo>
                  <a:pt x="684" y="102"/>
                  <a:pt x="684" y="102"/>
                  <a:pt x="684" y="102"/>
                </a:cubicBezTo>
                <a:cubicBezTo>
                  <a:pt x="684" y="102"/>
                  <a:pt x="685" y="102"/>
                  <a:pt x="685" y="102"/>
                </a:cubicBezTo>
                <a:cubicBezTo>
                  <a:pt x="685" y="102"/>
                  <a:pt x="685" y="102"/>
                  <a:pt x="685" y="102"/>
                </a:cubicBezTo>
                <a:cubicBezTo>
                  <a:pt x="685" y="102"/>
                  <a:pt x="685" y="102"/>
                  <a:pt x="685" y="102"/>
                </a:cubicBezTo>
                <a:cubicBezTo>
                  <a:pt x="686" y="102"/>
                  <a:pt x="686" y="102"/>
                  <a:pt x="686" y="102"/>
                </a:cubicBezTo>
                <a:cubicBezTo>
                  <a:pt x="686" y="101"/>
                  <a:pt x="686" y="101"/>
                  <a:pt x="686" y="101"/>
                </a:cubicBezTo>
                <a:cubicBezTo>
                  <a:pt x="686" y="101"/>
                  <a:pt x="686" y="101"/>
                  <a:pt x="686" y="101"/>
                </a:cubicBezTo>
                <a:cubicBezTo>
                  <a:pt x="687" y="101"/>
                  <a:pt x="687" y="101"/>
                  <a:pt x="687" y="101"/>
                </a:cubicBezTo>
                <a:cubicBezTo>
                  <a:pt x="687" y="101"/>
                  <a:pt x="687" y="101"/>
                  <a:pt x="687" y="101"/>
                </a:cubicBezTo>
                <a:cubicBezTo>
                  <a:pt x="687" y="101"/>
                  <a:pt x="688" y="101"/>
                  <a:pt x="688" y="101"/>
                </a:cubicBezTo>
                <a:cubicBezTo>
                  <a:pt x="688" y="101"/>
                  <a:pt x="688" y="101"/>
                  <a:pt x="688" y="101"/>
                </a:cubicBezTo>
                <a:cubicBezTo>
                  <a:pt x="688" y="101"/>
                  <a:pt x="688" y="101"/>
                  <a:pt x="688" y="101"/>
                </a:cubicBezTo>
                <a:cubicBezTo>
                  <a:pt x="688" y="101"/>
                  <a:pt x="689" y="101"/>
                  <a:pt x="689" y="100"/>
                </a:cubicBezTo>
                <a:cubicBezTo>
                  <a:pt x="689" y="100"/>
                  <a:pt x="689" y="100"/>
                  <a:pt x="689" y="100"/>
                </a:cubicBezTo>
                <a:cubicBezTo>
                  <a:pt x="689" y="100"/>
                  <a:pt x="689" y="100"/>
                  <a:pt x="690" y="100"/>
                </a:cubicBezTo>
                <a:cubicBezTo>
                  <a:pt x="689" y="100"/>
                  <a:pt x="689" y="100"/>
                  <a:pt x="689" y="100"/>
                </a:cubicBezTo>
                <a:cubicBezTo>
                  <a:pt x="690" y="100"/>
                  <a:pt x="690" y="100"/>
                  <a:pt x="690" y="100"/>
                </a:cubicBezTo>
                <a:cubicBezTo>
                  <a:pt x="690" y="100"/>
                  <a:pt x="690" y="100"/>
                  <a:pt x="690" y="100"/>
                </a:cubicBezTo>
                <a:cubicBezTo>
                  <a:pt x="690" y="100"/>
                  <a:pt x="690" y="100"/>
                  <a:pt x="690" y="100"/>
                </a:cubicBezTo>
                <a:cubicBezTo>
                  <a:pt x="690" y="100"/>
                  <a:pt x="690" y="100"/>
                  <a:pt x="691" y="99"/>
                </a:cubicBezTo>
                <a:cubicBezTo>
                  <a:pt x="691" y="99"/>
                  <a:pt x="691" y="99"/>
                  <a:pt x="691" y="99"/>
                </a:cubicBezTo>
                <a:cubicBezTo>
                  <a:pt x="691" y="99"/>
                  <a:pt x="691" y="99"/>
                  <a:pt x="691" y="99"/>
                </a:cubicBezTo>
                <a:cubicBezTo>
                  <a:pt x="691" y="99"/>
                  <a:pt x="691" y="99"/>
                  <a:pt x="691" y="99"/>
                </a:cubicBezTo>
                <a:cubicBezTo>
                  <a:pt x="691" y="99"/>
                  <a:pt x="692" y="99"/>
                  <a:pt x="692" y="99"/>
                </a:cubicBezTo>
                <a:cubicBezTo>
                  <a:pt x="692" y="99"/>
                  <a:pt x="692" y="99"/>
                  <a:pt x="692" y="99"/>
                </a:cubicBezTo>
                <a:cubicBezTo>
                  <a:pt x="692" y="99"/>
                  <a:pt x="692" y="99"/>
                  <a:pt x="692" y="98"/>
                </a:cubicBezTo>
                <a:cubicBezTo>
                  <a:pt x="692" y="98"/>
                  <a:pt x="692" y="98"/>
                  <a:pt x="692" y="98"/>
                </a:cubicBezTo>
                <a:cubicBezTo>
                  <a:pt x="692" y="98"/>
                  <a:pt x="693" y="98"/>
                  <a:pt x="693" y="98"/>
                </a:cubicBezTo>
                <a:cubicBezTo>
                  <a:pt x="693" y="98"/>
                  <a:pt x="693" y="98"/>
                  <a:pt x="693" y="98"/>
                </a:cubicBezTo>
                <a:cubicBezTo>
                  <a:pt x="693" y="98"/>
                  <a:pt x="693" y="98"/>
                  <a:pt x="693" y="98"/>
                </a:cubicBezTo>
                <a:cubicBezTo>
                  <a:pt x="693" y="98"/>
                  <a:pt x="693" y="98"/>
                  <a:pt x="693" y="98"/>
                </a:cubicBezTo>
                <a:cubicBezTo>
                  <a:pt x="693" y="97"/>
                  <a:pt x="694" y="97"/>
                  <a:pt x="694" y="97"/>
                </a:cubicBezTo>
                <a:cubicBezTo>
                  <a:pt x="694" y="97"/>
                  <a:pt x="694" y="97"/>
                  <a:pt x="694" y="97"/>
                </a:cubicBezTo>
                <a:cubicBezTo>
                  <a:pt x="695" y="97"/>
                  <a:pt x="695" y="96"/>
                  <a:pt x="695" y="96"/>
                </a:cubicBezTo>
                <a:cubicBezTo>
                  <a:pt x="695" y="96"/>
                  <a:pt x="695" y="96"/>
                  <a:pt x="695" y="96"/>
                </a:cubicBezTo>
                <a:cubicBezTo>
                  <a:pt x="695" y="96"/>
                  <a:pt x="695" y="96"/>
                  <a:pt x="695" y="96"/>
                </a:cubicBezTo>
                <a:cubicBezTo>
                  <a:pt x="695" y="96"/>
                  <a:pt x="695" y="96"/>
                  <a:pt x="695" y="96"/>
                </a:cubicBezTo>
                <a:cubicBezTo>
                  <a:pt x="695" y="96"/>
                  <a:pt x="695" y="95"/>
                  <a:pt x="696" y="95"/>
                </a:cubicBezTo>
                <a:cubicBezTo>
                  <a:pt x="696" y="95"/>
                  <a:pt x="696" y="95"/>
                  <a:pt x="696" y="95"/>
                </a:cubicBezTo>
                <a:cubicBezTo>
                  <a:pt x="696" y="95"/>
                  <a:pt x="696" y="95"/>
                  <a:pt x="696" y="95"/>
                </a:cubicBezTo>
                <a:cubicBezTo>
                  <a:pt x="696" y="95"/>
                  <a:pt x="696" y="95"/>
                  <a:pt x="696" y="95"/>
                </a:cubicBezTo>
                <a:cubicBezTo>
                  <a:pt x="696" y="94"/>
                  <a:pt x="696" y="94"/>
                  <a:pt x="696" y="94"/>
                </a:cubicBezTo>
                <a:cubicBezTo>
                  <a:pt x="696" y="94"/>
                  <a:pt x="696" y="94"/>
                  <a:pt x="696" y="94"/>
                </a:cubicBezTo>
                <a:cubicBezTo>
                  <a:pt x="697" y="94"/>
                  <a:pt x="697" y="94"/>
                  <a:pt x="697" y="94"/>
                </a:cubicBezTo>
                <a:cubicBezTo>
                  <a:pt x="697" y="94"/>
                  <a:pt x="697" y="94"/>
                  <a:pt x="697" y="94"/>
                </a:cubicBezTo>
                <a:cubicBezTo>
                  <a:pt x="697" y="93"/>
                  <a:pt x="697" y="93"/>
                  <a:pt x="697" y="93"/>
                </a:cubicBezTo>
                <a:cubicBezTo>
                  <a:pt x="697" y="93"/>
                  <a:pt x="697" y="93"/>
                  <a:pt x="697" y="93"/>
                </a:cubicBezTo>
                <a:cubicBezTo>
                  <a:pt x="697" y="93"/>
                  <a:pt x="697" y="93"/>
                  <a:pt x="698" y="92"/>
                </a:cubicBezTo>
                <a:cubicBezTo>
                  <a:pt x="698" y="92"/>
                  <a:pt x="698" y="92"/>
                  <a:pt x="698" y="92"/>
                </a:cubicBezTo>
                <a:cubicBezTo>
                  <a:pt x="698" y="92"/>
                  <a:pt x="698" y="92"/>
                  <a:pt x="698" y="92"/>
                </a:cubicBezTo>
                <a:cubicBezTo>
                  <a:pt x="698" y="92"/>
                  <a:pt x="698" y="92"/>
                  <a:pt x="698" y="92"/>
                </a:cubicBezTo>
                <a:cubicBezTo>
                  <a:pt x="698" y="92"/>
                  <a:pt x="698" y="91"/>
                  <a:pt x="698" y="91"/>
                </a:cubicBezTo>
                <a:cubicBezTo>
                  <a:pt x="698" y="91"/>
                  <a:pt x="698" y="91"/>
                  <a:pt x="698" y="91"/>
                </a:cubicBezTo>
                <a:cubicBezTo>
                  <a:pt x="698" y="91"/>
                  <a:pt x="698" y="91"/>
                  <a:pt x="699" y="90"/>
                </a:cubicBezTo>
                <a:cubicBezTo>
                  <a:pt x="699" y="90"/>
                  <a:pt x="699" y="90"/>
                  <a:pt x="699" y="90"/>
                </a:cubicBezTo>
                <a:cubicBezTo>
                  <a:pt x="699" y="90"/>
                  <a:pt x="699" y="90"/>
                  <a:pt x="699" y="90"/>
                </a:cubicBezTo>
                <a:cubicBezTo>
                  <a:pt x="699" y="90"/>
                  <a:pt x="699" y="89"/>
                  <a:pt x="699" y="89"/>
                </a:cubicBezTo>
                <a:cubicBezTo>
                  <a:pt x="699" y="89"/>
                  <a:pt x="699" y="89"/>
                  <a:pt x="699" y="89"/>
                </a:cubicBezTo>
                <a:cubicBezTo>
                  <a:pt x="699" y="89"/>
                  <a:pt x="699" y="88"/>
                  <a:pt x="699" y="88"/>
                </a:cubicBezTo>
                <a:cubicBezTo>
                  <a:pt x="699" y="88"/>
                  <a:pt x="699" y="88"/>
                  <a:pt x="699" y="88"/>
                </a:cubicBezTo>
                <a:cubicBezTo>
                  <a:pt x="700" y="87"/>
                  <a:pt x="699" y="86"/>
                  <a:pt x="700" y="86"/>
                </a:cubicBezTo>
                <a:cubicBezTo>
                  <a:pt x="700" y="85"/>
                  <a:pt x="700" y="85"/>
                  <a:pt x="700" y="85"/>
                </a:cubicBezTo>
                <a:cubicBezTo>
                  <a:pt x="700" y="84"/>
                  <a:pt x="700" y="83"/>
                  <a:pt x="700" y="82"/>
                </a:cubicBezTo>
                <a:cubicBezTo>
                  <a:pt x="700" y="82"/>
                  <a:pt x="699" y="81"/>
                  <a:pt x="700" y="81"/>
                </a:cubicBezTo>
                <a:cubicBezTo>
                  <a:pt x="699" y="81"/>
                  <a:pt x="700" y="80"/>
                  <a:pt x="699" y="79"/>
                </a:cubicBezTo>
                <a:cubicBezTo>
                  <a:pt x="699" y="79"/>
                  <a:pt x="699" y="79"/>
                  <a:pt x="699" y="79"/>
                </a:cubicBezTo>
                <a:cubicBezTo>
                  <a:pt x="699" y="79"/>
                  <a:pt x="699" y="79"/>
                  <a:pt x="699" y="79"/>
                </a:cubicBezTo>
                <a:cubicBezTo>
                  <a:pt x="699" y="79"/>
                  <a:pt x="699" y="78"/>
                  <a:pt x="699" y="78"/>
                </a:cubicBezTo>
                <a:cubicBezTo>
                  <a:pt x="699" y="78"/>
                  <a:pt x="699" y="78"/>
                  <a:pt x="699" y="78"/>
                </a:cubicBezTo>
                <a:cubicBezTo>
                  <a:pt x="699" y="78"/>
                  <a:pt x="699" y="77"/>
                  <a:pt x="699" y="77"/>
                </a:cubicBezTo>
                <a:cubicBezTo>
                  <a:pt x="699" y="77"/>
                  <a:pt x="699" y="77"/>
                  <a:pt x="699" y="77"/>
                </a:cubicBezTo>
                <a:cubicBezTo>
                  <a:pt x="698" y="77"/>
                  <a:pt x="698" y="76"/>
                  <a:pt x="698" y="76"/>
                </a:cubicBezTo>
                <a:cubicBezTo>
                  <a:pt x="698" y="76"/>
                  <a:pt x="698" y="76"/>
                  <a:pt x="698" y="76"/>
                </a:cubicBezTo>
                <a:cubicBezTo>
                  <a:pt x="698" y="76"/>
                  <a:pt x="698" y="76"/>
                  <a:pt x="698" y="76"/>
                </a:cubicBezTo>
                <a:cubicBezTo>
                  <a:pt x="698" y="76"/>
                  <a:pt x="698" y="76"/>
                  <a:pt x="698" y="75"/>
                </a:cubicBezTo>
                <a:cubicBezTo>
                  <a:pt x="698" y="75"/>
                  <a:pt x="698" y="75"/>
                  <a:pt x="698" y="75"/>
                </a:cubicBezTo>
                <a:cubicBezTo>
                  <a:pt x="698" y="75"/>
                  <a:pt x="698" y="75"/>
                  <a:pt x="698" y="75"/>
                </a:cubicBezTo>
                <a:cubicBezTo>
                  <a:pt x="698" y="75"/>
                  <a:pt x="698" y="75"/>
                  <a:pt x="698" y="75"/>
                </a:cubicBezTo>
                <a:cubicBezTo>
                  <a:pt x="698" y="75"/>
                  <a:pt x="698" y="75"/>
                  <a:pt x="698" y="75"/>
                </a:cubicBezTo>
                <a:cubicBezTo>
                  <a:pt x="697" y="75"/>
                  <a:pt x="697" y="74"/>
                  <a:pt x="697" y="74"/>
                </a:cubicBezTo>
                <a:cubicBezTo>
                  <a:pt x="697" y="74"/>
                  <a:pt x="697" y="74"/>
                  <a:pt x="697" y="74"/>
                </a:cubicBezTo>
                <a:cubicBezTo>
                  <a:pt x="697" y="74"/>
                  <a:pt x="697" y="73"/>
                  <a:pt x="697" y="73"/>
                </a:cubicBezTo>
                <a:cubicBezTo>
                  <a:pt x="697" y="73"/>
                  <a:pt x="697" y="73"/>
                  <a:pt x="697" y="73"/>
                </a:cubicBezTo>
                <a:cubicBezTo>
                  <a:pt x="697" y="73"/>
                  <a:pt x="697" y="73"/>
                  <a:pt x="696" y="73"/>
                </a:cubicBezTo>
                <a:cubicBezTo>
                  <a:pt x="696" y="73"/>
                  <a:pt x="696" y="73"/>
                  <a:pt x="696" y="73"/>
                </a:cubicBezTo>
                <a:cubicBezTo>
                  <a:pt x="696" y="73"/>
                  <a:pt x="696" y="73"/>
                  <a:pt x="696" y="73"/>
                </a:cubicBezTo>
                <a:cubicBezTo>
                  <a:pt x="696" y="73"/>
                  <a:pt x="696" y="73"/>
                  <a:pt x="696" y="73"/>
                </a:cubicBezTo>
                <a:cubicBezTo>
                  <a:pt x="695" y="72"/>
                  <a:pt x="695" y="71"/>
                  <a:pt x="694" y="70"/>
                </a:cubicBezTo>
                <a:cubicBezTo>
                  <a:pt x="694" y="70"/>
                  <a:pt x="694" y="70"/>
                  <a:pt x="694" y="70"/>
                </a:cubicBezTo>
                <a:cubicBezTo>
                  <a:pt x="694" y="70"/>
                  <a:pt x="693" y="70"/>
                  <a:pt x="693" y="70"/>
                </a:cubicBezTo>
                <a:cubicBezTo>
                  <a:pt x="693" y="70"/>
                  <a:pt x="693" y="70"/>
                  <a:pt x="693" y="70"/>
                </a:cubicBezTo>
                <a:cubicBezTo>
                  <a:pt x="693" y="70"/>
                  <a:pt x="693" y="70"/>
                  <a:pt x="693" y="70"/>
                </a:cubicBezTo>
                <a:cubicBezTo>
                  <a:pt x="693" y="70"/>
                  <a:pt x="693" y="70"/>
                  <a:pt x="693" y="70"/>
                </a:cubicBezTo>
                <a:cubicBezTo>
                  <a:pt x="693" y="69"/>
                  <a:pt x="692" y="69"/>
                  <a:pt x="692" y="69"/>
                </a:cubicBezTo>
                <a:cubicBezTo>
                  <a:pt x="692" y="69"/>
                  <a:pt x="692" y="69"/>
                  <a:pt x="692" y="69"/>
                </a:cubicBezTo>
                <a:cubicBezTo>
                  <a:pt x="692" y="69"/>
                  <a:pt x="692" y="69"/>
                  <a:pt x="692" y="69"/>
                </a:cubicBezTo>
                <a:cubicBezTo>
                  <a:pt x="692" y="69"/>
                  <a:pt x="692" y="69"/>
                  <a:pt x="692" y="69"/>
                </a:cubicBezTo>
                <a:cubicBezTo>
                  <a:pt x="691" y="68"/>
                  <a:pt x="691" y="68"/>
                  <a:pt x="691" y="68"/>
                </a:cubicBezTo>
                <a:cubicBezTo>
                  <a:pt x="691" y="68"/>
                  <a:pt x="691" y="68"/>
                  <a:pt x="691" y="68"/>
                </a:cubicBezTo>
                <a:cubicBezTo>
                  <a:pt x="691" y="68"/>
                  <a:pt x="691" y="68"/>
                  <a:pt x="690" y="68"/>
                </a:cubicBezTo>
                <a:cubicBezTo>
                  <a:pt x="691" y="68"/>
                  <a:pt x="691" y="68"/>
                  <a:pt x="691" y="68"/>
                </a:cubicBezTo>
                <a:cubicBezTo>
                  <a:pt x="690" y="68"/>
                  <a:pt x="690" y="68"/>
                  <a:pt x="690" y="67"/>
                </a:cubicBezTo>
                <a:cubicBezTo>
                  <a:pt x="690" y="67"/>
                  <a:pt x="690" y="67"/>
                  <a:pt x="690" y="67"/>
                </a:cubicBezTo>
                <a:cubicBezTo>
                  <a:pt x="690" y="67"/>
                  <a:pt x="689" y="67"/>
                  <a:pt x="689" y="67"/>
                </a:cubicBezTo>
                <a:cubicBezTo>
                  <a:pt x="689" y="67"/>
                  <a:pt x="689" y="67"/>
                  <a:pt x="689" y="67"/>
                </a:cubicBezTo>
                <a:cubicBezTo>
                  <a:pt x="689" y="67"/>
                  <a:pt x="689" y="67"/>
                  <a:pt x="689" y="67"/>
                </a:cubicBezTo>
                <a:cubicBezTo>
                  <a:pt x="689" y="67"/>
                  <a:pt x="689" y="67"/>
                  <a:pt x="689" y="67"/>
                </a:cubicBezTo>
                <a:cubicBezTo>
                  <a:pt x="689" y="66"/>
                  <a:pt x="688" y="67"/>
                  <a:pt x="688" y="66"/>
                </a:cubicBezTo>
                <a:cubicBezTo>
                  <a:pt x="688" y="66"/>
                  <a:pt x="688" y="66"/>
                  <a:pt x="688" y="66"/>
                </a:cubicBezTo>
                <a:cubicBezTo>
                  <a:pt x="688" y="66"/>
                  <a:pt x="688" y="66"/>
                  <a:pt x="687" y="66"/>
                </a:cubicBezTo>
                <a:cubicBezTo>
                  <a:pt x="687" y="66"/>
                  <a:pt x="687" y="66"/>
                  <a:pt x="687" y="66"/>
                </a:cubicBezTo>
                <a:cubicBezTo>
                  <a:pt x="687" y="66"/>
                  <a:pt x="687" y="66"/>
                  <a:pt x="687" y="66"/>
                </a:cubicBezTo>
                <a:cubicBezTo>
                  <a:pt x="687" y="66"/>
                  <a:pt x="687" y="66"/>
                  <a:pt x="687" y="66"/>
                </a:cubicBezTo>
                <a:cubicBezTo>
                  <a:pt x="687" y="65"/>
                  <a:pt x="686" y="66"/>
                  <a:pt x="686" y="65"/>
                </a:cubicBezTo>
                <a:cubicBezTo>
                  <a:pt x="686" y="65"/>
                  <a:pt x="686" y="65"/>
                  <a:pt x="686" y="65"/>
                </a:cubicBezTo>
                <a:cubicBezTo>
                  <a:pt x="686" y="65"/>
                  <a:pt x="686" y="65"/>
                  <a:pt x="685" y="65"/>
                </a:cubicBezTo>
                <a:cubicBezTo>
                  <a:pt x="685" y="65"/>
                  <a:pt x="685" y="65"/>
                  <a:pt x="685" y="65"/>
                </a:cubicBezTo>
                <a:cubicBezTo>
                  <a:pt x="685" y="65"/>
                  <a:pt x="685" y="65"/>
                  <a:pt x="685" y="65"/>
                </a:cubicBezTo>
                <a:cubicBezTo>
                  <a:pt x="685" y="65"/>
                  <a:pt x="685" y="65"/>
                  <a:pt x="685" y="65"/>
                </a:cubicBezTo>
                <a:cubicBezTo>
                  <a:pt x="684" y="64"/>
                  <a:pt x="684" y="64"/>
                  <a:pt x="684" y="64"/>
                </a:cubicBezTo>
                <a:cubicBezTo>
                  <a:pt x="684" y="64"/>
                  <a:pt x="684" y="64"/>
                  <a:pt x="684" y="64"/>
                </a:cubicBezTo>
                <a:cubicBezTo>
                  <a:pt x="684" y="64"/>
                  <a:pt x="683" y="64"/>
                  <a:pt x="683" y="64"/>
                </a:cubicBezTo>
                <a:cubicBezTo>
                  <a:pt x="683" y="64"/>
                  <a:pt x="683" y="64"/>
                  <a:pt x="683" y="64"/>
                </a:cubicBezTo>
                <a:cubicBezTo>
                  <a:pt x="683" y="64"/>
                  <a:pt x="683" y="64"/>
                  <a:pt x="683" y="64"/>
                </a:cubicBezTo>
                <a:cubicBezTo>
                  <a:pt x="683" y="64"/>
                  <a:pt x="682" y="64"/>
                  <a:pt x="682" y="64"/>
                </a:cubicBezTo>
                <a:cubicBezTo>
                  <a:pt x="682" y="64"/>
                  <a:pt x="682" y="64"/>
                  <a:pt x="682" y="64"/>
                </a:cubicBezTo>
                <a:cubicBezTo>
                  <a:pt x="682" y="63"/>
                  <a:pt x="682" y="63"/>
                  <a:pt x="681" y="63"/>
                </a:cubicBezTo>
                <a:cubicBezTo>
                  <a:pt x="682" y="63"/>
                  <a:pt x="682" y="63"/>
                  <a:pt x="682" y="63"/>
                </a:cubicBezTo>
                <a:cubicBezTo>
                  <a:pt x="681" y="63"/>
                  <a:pt x="681" y="63"/>
                  <a:pt x="681" y="63"/>
                </a:cubicBezTo>
                <a:cubicBezTo>
                  <a:pt x="681" y="63"/>
                  <a:pt x="681" y="63"/>
                  <a:pt x="681" y="63"/>
                </a:cubicBezTo>
                <a:cubicBezTo>
                  <a:pt x="680" y="63"/>
                  <a:pt x="680" y="63"/>
                  <a:pt x="680" y="63"/>
                </a:cubicBezTo>
                <a:cubicBezTo>
                  <a:pt x="680" y="63"/>
                  <a:pt x="680" y="63"/>
                  <a:pt x="680" y="63"/>
                </a:cubicBezTo>
                <a:close/>
                <a:moveTo>
                  <a:pt x="310" y="98"/>
                </a:moveTo>
                <a:cubicBezTo>
                  <a:pt x="310" y="99"/>
                  <a:pt x="311" y="99"/>
                  <a:pt x="312" y="100"/>
                </a:cubicBezTo>
                <a:cubicBezTo>
                  <a:pt x="316" y="102"/>
                  <a:pt x="321" y="103"/>
                  <a:pt x="326" y="103"/>
                </a:cubicBezTo>
                <a:cubicBezTo>
                  <a:pt x="330" y="103"/>
                  <a:pt x="335" y="103"/>
                  <a:pt x="339" y="101"/>
                </a:cubicBezTo>
                <a:cubicBezTo>
                  <a:pt x="346" y="98"/>
                  <a:pt x="351" y="93"/>
                  <a:pt x="351" y="84"/>
                </a:cubicBezTo>
                <a:cubicBezTo>
                  <a:pt x="352" y="78"/>
                  <a:pt x="350" y="73"/>
                  <a:pt x="345" y="69"/>
                </a:cubicBezTo>
                <a:cubicBezTo>
                  <a:pt x="342" y="68"/>
                  <a:pt x="339" y="66"/>
                  <a:pt x="337" y="65"/>
                </a:cubicBezTo>
                <a:cubicBezTo>
                  <a:pt x="335" y="64"/>
                  <a:pt x="333" y="63"/>
                  <a:pt x="331" y="62"/>
                </a:cubicBezTo>
                <a:cubicBezTo>
                  <a:pt x="328" y="61"/>
                  <a:pt x="326" y="60"/>
                  <a:pt x="325" y="59"/>
                </a:cubicBezTo>
                <a:cubicBezTo>
                  <a:pt x="321" y="56"/>
                  <a:pt x="320" y="49"/>
                  <a:pt x="324" y="45"/>
                </a:cubicBezTo>
                <a:cubicBezTo>
                  <a:pt x="326" y="43"/>
                  <a:pt x="328" y="42"/>
                  <a:pt x="331" y="42"/>
                </a:cubicBezTo>
                <a:cubicBezTo>
                  <a:pt x="337" y="42"/>
                  <a:pt x="342" y="43"/>
                  <a:pt x="347" y="46"/>
                </a:cubicBezTo>
                <a:cubicBezTo>
                  <a:pt x="347" y="46"/>
                  <a:pt x="348" y="46"/>
                  <a:pt x="348" y="46"/>
                </a:cubicBezTo>
                <a:cubicBezTo>
                  <a:pt x="348" y="43"/>
                  <a:pt x="348" y="41"/>
                  <a:pt x="348" y="38"/>
                </a:cubicBezTo>
                <a:cubicBezTo>
                  <a:pt x="348" y="36"/>
                  <a:pt x="348" y="36"/>
                  <a:pt x="347" y="35"/>
                </a:cubicBezTo>
                <a:cubicBezTo>
                  <a:pt x="341" y="33"/>
                  <a:pt x="335" y="32"/>
                  <a:pt x="329" y="33"/>
                </a:cubicBezTo>
                <a:cubicBezTo>
                  <a:pt x="324" y="34"/>
                  <a:pt x="319" y="36"/>
                  <a:pt x="316" y="39"/>
                </a:cubicBezTo>
                <a:cubicBezTo>
                  <a:pt x="312" y="43"/>
                  <a:pt x="310" y="48"/>
                  <a:pt x="310" y="53"/>
                </a:cubicBezTo>
                <a:cubicBezTo>
                  <a:pt x="310" y="60"/>
                  <a:pt x="313" y="64"/>
                  <a:pt x="319" y="68"/>
                </a:cubicBezTo>
                <a:cubicBezTo>
                  <a:pt x="320" y="69"/>
                  <a:pt x="322" y="70"/>
                  <a:pt x="324" y="71"/>
                </a:cubicBezTo>
                <a:cubicBezTo>
                  <a:pt x="326" y="72"/>
                  <a:pt x="329" y="73"/>
                  <a:pt x="332" y="74"/>
                </a:cubicBezTo>
                <a:cubicBezTo>
                  <a:pt x="333" y="75"/>
                  <a:pt x="335" y="76"/>
                  <a:pt x="337" y="78"/>
                </a:cubicBezTo>
                <a:cubicBezTo>
                  <a:pt x="338" y="79"/>
                  <a:pt x="340" y="80"/>
                  <a:pt x="340" y="82"/>
                </a:cubicBezTo>
                <a:cubicBezTo>
                  <a:pt x="341" y="87"/>
                  <a:pt x="340" y="92"/>
                  <a:pt x="334" y="93"/>
                </a:cubicBezTo>
                <a:cubicBezTo>
                  <a:pt x="329" y="94"/>
                  <a:pt x="324" y="94"/>
                  <a:pt x="319" y="93"/>
                </a:cubicBezTo>
                <a:cubicBezTo>
                  <a:pt x="316" y="92"/>
                  <a:pt x="313" y="90"/>
                  <a:pt x="310" y="87"/>
                </a:cubicBezTo>
                <a:cubicBezTo>
                  <a:pt x="310" y="91"/>
                  <a:pt x="310" y="94"/>
                  <a:pt x="310" y="98"/>
                </a:cubicBezTo>
                <a:close/>
                <a:moveTo>
                  <a:pt x="1177" y="95"/>
                </a:moveTo>
                <a:cubicBezTo>
                  <a:pt x="1177" y="95"/>
                  <a:pt x="1177" y="95"/>
                  <a:pt x="1177" y="95"/>
                </a:cubicBezTo>
                <a:cubicBezTo>
                  <a:pt x="1177" y="95"/>
                  <a:pt x="1177" y="95"/>
                  <a:pt x="1177" y="96"/>
                </a:cubicBezTo>
                <a:cubicBezTo>
                  <a:pt x="1177" y="96"/>
                  <a:pt x="1177" y="96"/>
                  <a:pt x="1177" y="96"/>
                </a:cubicBezTo>
                <a:cubicBezTo>
                  <a:pt x="1177" y="96"/>
                  <a:pt x="1177" y="96"/>
                  <a:pt x="1177" y="96"/>
                </a:cubicBezTo>
                <a:cubicBezTo>
                  <a:pt x="1177" y="96"/>
                  <a:pt x="1177" y="96"/>
                  <a:pt x="1177" y="96"/>
                </a:cubicBezTo>
                <a:cubicBezTo>
                  <a:pt x="1177" y="96"/>
                  <a:pt x="1177" y="96"/>
                  <a:pt x="1178" y="97"/>
                </a:cubicBezTo>
                <a:cubicBezTo>
                  <a:pt x="1178" y="97"/>
                  <a:pt x="1178" y="97"/>
                  <a:pt x="1178" y="97"/>
                </a:cubicBezTo>
                <a:cubicBezTo>
                  <a:pt x="1178" y="97"/>
                  <a:pt x="1178" y="97"/>
                  <a:pt x="1178" y="97"/>
                </a:cubicBezTo>
                <a:cubicBezTo>
                  <a:pt x="1178" y="97"/>
                  <a:pt x="1178" y="97"/>
                  <a:pt x="1178" y="97"/>
                </a:cubicBezTo>
                <a:cubicBezTo>
                  <a:pt x="1178" y="97"/>
                  <a:pt x="1178" y="98"/>
                  <a:pt x="1178" y="98"/>
                </a:cubicBezTo>
                <a:cubicBezTo>
                  <a:pt x="1178" y="98"/>
                  <a:pt x="1178" y="98"/>
                  <a:pt x="1178" y="98"/>
                </a:cubicBezTo>
                <a:cubicBezTo>
                  <a:pt x="1178" y="98"/>
                  <a:pt x="1178" y="98"/>
                  <a:pt x="1179" y="98"/>
                </a:cubicBezTo>
                <a:cubicBezTo>
                  <a:pt x="1179" y="98"/>
                  <a:pt x="1179" y="98"/>
                  <a:pt x="1179" y="98"/>
                </a:cubicBezTo>
                <a:cubicBezTo>
                  <a:pt x="1179" y="98"/>
                  <a:pt x="1179" y="98"/>
                  <a:pt x="1179" y="98"/>
                </a:cubicBezTo>
                <a:cubicBezTo>
                  <a:pt x="1179" y="98"/>
                  <a:pt x="1179" y="98"/>
                  <a:pt x="1179" y="98"/>
                </a:cubicBezTo>
                <a:cubicBezTo>
                  <a:pt x="1179" y="98"/>
                  <a:pt x="1179" y="99"/>
                  <a:pt x="1179" y="99"/>
                </a:cubicBezTo>
                <a:cubicBezTo>
                  <a:pt x="1179" y="99"/>
                  <a:pt x="1179" y="99"/>
                  <a:pt x="1179" y="99"/>
                </a:cubicBezTo>
                <a:cubicBezTo>
                  <a:pt x="1179" y="99"/>
                  <a:pt x="1180" y="99"/>
                  <a:pt x="1180" y="99"/>
                </a:cubicBezTo>
                <a:cubicBezTo>
                  <a:pt x="1180" y="99"/>
                  <a:pt x="1180" y="99"/>
                  <a:pt x="1180" y="99"/>
                </a:cubicBezTo>
                <a:cubicBezTo>
                  <a:pt x="1180" y="99"/>
                  <a:pt x="1180" y="99"/>
                  <a:pt x="1180" y="99"/>
                </a:cubicBezTo>
                <a:cubicBezTo>
                  <a:pt x="1180" y="99"/>
                  <a:pt x="1180" y="99"/>
                  <a:pt x="1180" y="99"/>
                </a:cubicBezTo>
                <a:cubicBezTo>
                  <a:pt x="1180" y="100"/>
                  <a:pt x="1180" y="100"/>
                  <a:pt x="1180" y="100"/>
                </a:cubicBezTo>
                <a:cubicBezTo>
                  <a:pt x="1180" y="100"/>
                  <a:pt x="1180" y="100"/>
                  <a:pt x="1180" y="100"/>
                </a:cubicBezTo>
                <a:cubicBezTo>
                  <a:pt x="1180" y="100"/>
                  <a:pt x="1181" y="100"/>
                  <a:pt x="1181" y="100"/>
                </a:cubicBezTo>
                <a:cubicBezTo>
                  <a:pt x="1181" y="100"/>
                  <a:pt x="1181" y="100"/>
                  <a:pt x="1181" y="100"/>
                </a:cubicBezTo>
                <a:cubicBezTo>
                  <a:pt x="1181" y="100"/>
                  <a:pt x="1181" y="100"/>
                  <a:pt x="1181" y="100"/>
                </a:cubicBezTo>
                <a:cubicBezTo>
                  <a:pt x="1181" y="100"/>
                  <a:pt x="1181" y="100"/>
                  <a:pt x="1181" y="100"/>
                </a:cubicBezTo>
                <a:cubicBezTo>
                  <a:pt x="1182" y="101"/>
                  <a:pt x="1182" y="101"/>
                  <a:pt x="1182" y="101"/>
                </a:cubicBezTo>
                <a:cubicBezTo>
                  <a:pt x="1182" y="101"/>
                  <a:pt x="1182" y="101"/>
                  <a:pt x="1182" y="101"/>
                </a:cubicBezTo>
                <a:cubicBezTo>
                  <a:pt x="1182" y="101"/>
                  <a:pt x="1183" y="101"/>
                  <a:pt x="1183" y="101"/>
                </a:cubicBezTo>
                <a:cubicBezTo>
                  <a:pt x="1183" y="101"/>
                  <a:pt x="1183" y="101"/>
                  <a:pt x="1183" y="101"/>
                </a:cubicBezTo>
                <a:cubicBezTo>
                  <a:pt x="1183" y="101"/>
                  <a:pt x="1183" y="101"/>
                  <a:pt x="1183" y="102"/>
                </a:cubicBezTo>
                <a:cubicBezTo>
                  <a:pt x="1183" y="102"/>
                  <a:pt x="1183" y="102"/>
                  <a:pt x="1183" y="102"/>
                </a:cubicBezTo>
                <a:cubicBezTo>
                  <a:pt x="1184" y="102"/>
                  <a:pt x="1184" y="102"/>
                  <a:pt x="1184" y="102"/>
                </a:cubicBezTo>
                <a:cubicBezTo>
                  <a:pt x="1184" y="102"/>
                  <a:pt x="1184" y="102"/>
                  <a:pt x="1184" y="102"/>
                </a:cubicBezTo>
                <a:cubicBezTo>
                  <a:pt x="1184" y="102"/>
                  <a:pt x="1185" y="102"/>
                  <a:pt x="1185" y="102"/>
                </a:cubicBezTo>
                <a:cubicBezTo>
                  <a:pt x="1185" y="102"/>
                  <a:pt x="1185" y="102"/>
                  <a:pt x="1185" y="102"/>
                </a:cubicBezTo>
                <a:cubicBezTo>
                  <a:pt x="1186" y="103"/>
                  <a:pt x="1186" y="102"/>
                  <a:pt x="1186" y="103"/>
                </a:cubicBezTo>
                <a:cubicBezTo>
                  <a:pt x="1187" y="102"/>
                  <a:pt x="1187" y="102"/>
                  <a:pt x="1187" y="102"/>
                </a:cubicBezTo>
                <a:cubicBezTo>
                  <a:pt x="1187" y="103"/>
                  <a:pt x="1187" y="103"/>
                  <a:pt x="1187" y="103"/>
                </a:cubicBezTo>
                <a:cubicBezTo>
                  <a:pt x="1187" y="103"/>
                  <a:pt x="1188" y="103"/>
                  <a:pt x="1188" y="103"/>
                </a:cubicBezTo>
                <a:cubicBezTo>
                  <a:pt x="1189" y="103"/>
                  <a:pt x="1189" y="103"/>
                  <a:pt x="1189" y="103"/>
                </a:cubicBezTo>
                <a:cubicBezTo>
                  <a:pt x="1191" y="103"/>
                  <a:pt x="1193" y="103"/>
                  <a:pt x="1195" y="103"/>
                </a:cubicBezTo>
                <a:cubicBezTo>
                  <a:pt x="1196" y="103"/>
                  <a:pt x="1196" y="103"/>
                  <a:pt x="1196" y="103"/>
                </a:cubicBezTo>
                <a:cubicBezTo>
                  <a:pt x="1196" y="103"/>
                  <a:pt x="1197" y="103"/>
                  <a:pt x="1198" y="103"/>
                </a:cubicBezTo>
                <a:cubicBezTo>
                  <a:pt x="1198" y="102"/>
                  <a:pt x="1198" y="102"/>
                  <a:pt x="1198" y="102"/>
                </a:cubicBezTo>
                <a:cubicBezTo>
                  <a:pt x="1198" y="103"/>
                  <a:pt x="1198" y="103"/>
                  <a:pt x="1198" y="103"/>
                </a:cubicBezTo>
                <a:cubicBezTo>
                  <a:pt x="1198" y="102"/>
                  <a:pt x="1199" y="102"/>
                  <a:pt x="1199" y="102"/>
                </a:cubicBezTo>
                <a:cubicBezTo>
                  <a:pt x="1199" y="102"/>
                  <a:pt x="1199" y="102"/>
                  <a:pt x="1199" y="102"/>
                </a:cubicBezTo>
                <a:cubicBezTo>
                  <a:pt x="1199" y="102"/>
                  <a:pt x="1200" y="102"/>
                  <a:pt x="1200" y="102"/>
                </a:cubicBezTo>
                <a:cubicBezTo>
                  <a:pt x="1200" y="102"/>
                  <a:pt x="1200" y="102"/>
                  <a:pt x="1200" y="102"/>
                </a:cubicBezTo>
                <a:cubicBezTo>
                  <a:pt x="1200" y="102"/>
                  <a:pt x="1201" y="102"/>
                  <a:pt x="1201" y="102"/>
                </a:cubicBezTo>
                <a:cubicBezTo>
                  <a:pt x="1201" y="101"/>
                  <a:pt x="1201" y="101"/>
                  <a:pt x="1201" y="101"/>
                </a:cubicBezTo>
                <a:cubicBezTo>
                  <a:pt x="1201" y="101"/>
                  <a:pt x="1201" y="101"/>
                  <a:pt x="1201" y="101"/>
                </a:cubicBezTo>
                <a:cubicBezTo>
                  <a:pt x="1201" y="101"/>
                  <a:pt x="1202" y="101"/>
                  <a:pt x="1202" y="101"/>
                </a:cubicBezTo>
                <a:cubicBezTo>
                  <a:pt x="1202" y="101"/>
                  <a:pt x="1202" y="101"/>
                  <a:pt x="1202" y="101"/>
                </a:cubicBezTo>
                <a:cubicBezTo>
                  <a:pt x="1202" y="101"/>
                  <a:pt x="1202" y="101"/>
                  <a:pt x="1202" y="101"/>
                </a:cubicBezTo>
                <a:cubicBezTo>
                  <a:pt x="1202" y="98"/>
                  <a:pt x="1202" y="95"/>
                  <a:pt x="1202" y="92"/>
                </a:cubicBezTo>
                <a:cubicBezTo>
                  <a:pt x="1202" y="92"/>
                  <a:pt x="1202" y="92"/>
                  <a:pt x="1202" y="92"/>
                </a:cubicBezTo>
                <a:cubicBezTo>
                  <a:pt x="1202" y="92"/>
                  <a:pt x="1202" y="92"/>
                  <a:pt x="1202" y="92"/>
                </a:cubicBezTo>
                <a:cubicBezTo>
                  <a:pt x="1201" y="92"/>
                  <a:pt x="1201" y="92"/>
                  <a:pt x="1201" y="92"/>
                </a:cubicBezTo>
                <a:cubicBezTo>
                  <a:pt x="1201" y="92"/>
                  <a:pt x="1201" y="92"/>
                  <a:pt x="1201" y="92"/>
                </a:cubicBezTo>
                <a:cubicBezTo>
                  <a:pt x="1201" y="92"/>
                  <a:pt x="1201" y="92"/>
                  <a:pt x="1201" y="92"/>
                </a:cubicBezTo>
                <a:cubicBezTo>
                  <a:pt x="1201" y="92"/>
                  <a:pt x="1201" y="92"/>
                  <a:pt x="1201" y="92"/>
                </a:cubicBezTo>
                <a:cubicBezTo>
                  <a:pt x="1200" y="93"/>
                  <a:pt x="1200" y="93"/>
                  <a:pt x="1200" y="93"/>
                </a:cubicBezTo>
                <a:cubicBezTo>
                  <a:pt x="1200" y="93"/>
                  <a:pt x="1200" y="93"/>
                  <a:pt x="1200" y="93"/>
                </a:cubicBezTo>
                <a:cubicBezTo>
                  <a:pt x="1200" y="93"/>
                  <a:pt x="1200" y="93"/>
                  <a:pt x="1200" y="93"/>
                </a:cubicBezTo>
                <a:cubicBezTo>
                  <a:pt x="1199" y="93"/>
                  <a:pt x="1199" y="93"/>
                  <a:pt x="1199" y="93"/>
                </a:cubicBezTo>
                <a:cubicBezTo>
                  <a:pt x="1199" y="93"/>
                  <a:pt x="1199" y="93"/>
                  <a:pt x="1199" y="93"/>
                </a:cubicBezTo>
                <a:cubicBezTo>
                  <a:pt x="1199" y="93"/>
                  <a:pt x="1199" y="93"/>
                  <a:pt x="1199" y="93"/>
                </a:cubicBezTo>
                <a:cubicBezTo>
                  <a:pt x="1198" y="93"/>
                  <a:pt x="1198" y="93"/>
                  <a:pt x="1197" y="93"/>
                </a:cubicBezTo>
                <a:cubicBezTo>
                  <a:pt x="1197" y="94"/>
                  <a:pt x="1197" y="94"/>
                  <a:pt x="1197" y="94"/>
                </a:cubicBezTo>
                <a:cubicBezTo>
                  <a:pt x="1196" y="94"/>
                  <a:pt x="1195" y="94"/>
                  <a:pt x="1193" y="94"/>
                </a:cubicBezTo>
                <a:cubicBezTo>
                  <a:pt x="1193" y="94"/>
                  <a:pt x="1193" y="94"/>
                  <a:pt x="1193" y="94"/>
                </a:cubicBezTo>
                <a:cubicBezTo>
                  <a:pt x="1192" y="93"/>
                  <a:pt x="1192" y="93"/>
                  <a:pt x="1191" y="93"/>
                </a:cubicBezTo>
                <a:cubicBezTo>
                  <a:pt x="1191" y="93"/>
                  <a:pt x="1191" y="93"/>
                  <a:pt x="1191" y="93"/>
                </a:cubicBezTo>
                <a:cubicBezTo>
                  <a:pt x="1191" y="93"/>
                  <a:pt x="1191" y="93"/>
                  <a:pt x="1190" y="93"/>
                </a:cubicBezTo>
                <a:cubicBezTo>
                  <a:pt x="1190" y="93"/>
                  <a:pt x="1190" y="93"/>
                  <a:pt x="1190" y="93"/>
                </a:cubicBezTo>
                <a:cubicBezTo>
                  <a:pt x="1190" y="93"/>
                  <a:pt x="1190" y="93"/>
                  <a:pt x="1190" y="93"/>
                </a:cubicBezTo>
                <a:cubicBezTo>
                  <a:pt x="1190" y="93"/>
                  <a:pt x="1190" y="93"/>
                  <a:pt x="1190" y="93"/>
                </a:cubicBezTo>
                <a:cubicBezTo>
                  <a:pt x="1190" y="92"/>
                  <a:pt x="1189" y="92"/>
                  <a:pt x="1189" y="92"/>
                </a:cubicBezTo>
                <a:cubicBezTo>
                  <a:pt x="1189" y="92"/>
                  <a:pt x="1189" y="92"/>
                  <a:pt x="1189" y="92"/>
                </a:cubicBezTo>
                <a:cubicBezTo>
                  <a:pt x="1189" y="92"/>
                  <a:pt x="1189" y="92"/>
                  <a:pt x="1189" y="92"/>
                </a:cubicBezTo>
                <a:cubicBezTo>
                  <a:pt x="1189" y="92"/>
                  <a:pt x="1189" y="92"/>
                  <a:pt x="1189" y="92"/>
                </a:cubicBezTo>
                <a:cubicBezTo>
                  <a:pt x="1188" y="91"/>
                  <a:pt x="1188" y="91"/>
                  <a:pt x="1188" y="91"/>
                </a:cubicBezTo>
                <a:cubicBezTo>
                  <a:pt x="1188" y="91"/>
                  <a:pt x="1188" y="91"/>
                  <a:pt x="1188" y="91"/>
                </a:cubicBezTo>
                <a:cubicBezTo>
                  <a:pt x="1188" y="91"/>
                  <a:pt x="1187" y="90"/>
                  <a:pt x="1187" y="90"/>
                </a:cubicBezTo>
                <a:cubicBezTo>
                  <a:pt x="1187" y="90"/>
                  <a:pt x="1187" y="90"/>
                  <a:pt x="1187" y="90"/>
                </a:cubicBezTo>
                <a:cubicBezTo>
                  <a:pt x="1187" y="90"/>
                  <a:pt x="1187" y="90"/>
                  <a:pt x="1187" y="90"/>
                </a:cubicBezTo>
                <a:cubicBezTo>
                  <a:pt x="1187" y="90"/>
                  <a:pt x="1187" y="90"/>
                  <a:pt x="1187" y="90"/>
                </a:cubicBezTo>
                <a:cubicBezTo>
                  <a:pt x="1187" y="90"/>
                  <a:pt x="1187" y="89"/>
                  <a:pt x="1187" y="89"/>
                </a:cubicBezTo>
                <a:cubicBezTo>
                  <a:pt x="1187" y="89"/>
                  <a:pt x="1187" y="89"/>
                  <a:pt x="1187" y="89"/>
                </a:cubicBezTo>
                <a:cubicBezTo>
                  <a:pt x="1186" y="89"/>
                  <a:pt x="1186" y="89"/>
                  <a:pt x="1186" y="88"/>
                </a:cubicBezTo>
                <a:cubicBezTo>
                  <a:pt x="1186" y="88"/>
                  <a:pt x="1186" y="88"/>
                  <a:pt x="1186" y="88"/>
                </a:cubicBezTo>
                <a:cubicBezTo>
                  <a:pt x="1186" y="88"/>
                  <a:pt x="1186" y="88"/>
                  <a:pt x="1186" y="88"/>
                </a:cubicBezTo>
                <a:cubicBezTo>
                  <a:pt x="1186" y="88"/>
                  <a:pt x="1186" y="88"/>
                  <a:pt x="1186" y="87"/>
                </a:cubicBezTo>
                <a:cubicBezTo>
                  <a:pt x="1186" y="87"/>
                  <a:pt x="1186" y="87"/>
                  <a:pt x="1186" y="87"/>
                </a:cubicBezTo>
                <a:cubicBezTo>
                  <a:pt x="1186" y="86"/>
                  <a:pt x="1186" y="86"/>
                  <a:pt x="1186" y="85"/>
                </a:cubicBezTo>
                <a:cubicBezTo>
                  <a:pt x="1185" y="85"/>
                  <a:pt x="1185" y="85"/>
                  <a:pt x="1186" y="85"/>
                </a:cubicBezTo>
                <a:cubicBezTo>
                  <a:pt x="1185" y="84"/>
                  <a:pt x="1185" y="84"/>
                  <a:pt x="1185" y="84"/>
                </a:cubicBezTo>
                <a:cubicBezTo>
                  <a:pt x="1185" y="71"/>
                  <a:pt x="1185" y="58"/>
                  <a:pt x="1185" y="45"/>
                </a:cubicBezTo>
                <a:cubicBezTo>
                  <a:pt x="1185" y="44"/>
                  <a:pt x="1186" y="44"/>
                  <a:pt x="1187" y="44"/>
                </a:cubicBezTo>
                <a:cubicBezTo>
                  <a:pt x="1191" y="44"/>
                  <a:pt x="1196" y="44"/>
                  <a:pt x="1201" y="44"/>
                </a:cubicBezTo>
                <a:cubicBezTo>
                  <a:pt x="1201" y="44"/>
                  <a:pt x="1202" y="44"/>
                  <a:pt x="1202" y="43"/>
                </a:cubicBezTo>
                <a:cubicBezTo>
                  <a:pt x="1202" y="40"/>
                  <a:pt x="1202" y="37"/>
                  <a:pt x="1202" y="34"/>
                </a:cubicBezTo>
                <a:cubicBezTo>
                  <a:pt x="1202" y="34"/>
                  <a:pt x="1201" y="34"/>
                  <a:pt x="1201" y="34"/>
                </a:cubicBezTo>
                <a:cubicBezTo>
                  <a:pt x="1196" y="34"/>
                  <a:pt x="1191" y="34"/>
                  <a:pt x="1187" y="34"/>
                </a:cubicBezTo>
                <a:cubicBezTo>
                  <a:pt x="1186" y="34"/>
                  <a:pt x="1185" y="34"/>
                  <a:pt x="1185" y="33"/>
                </a:cubicBezTo>
                <a:cubicBezTo>
                  <a:pt x="1185" y="29"/>
                  <a:pt x="1185" y="24"/>
                  <a:pt x="1185" y="20"/>
                </a:cubicBezTo>
                <a:cubicBezTo>
                  <a:pt x="1185" y="19"/>
                  <a:pt x="1185" y="17"/>
                  <a:pt x="1185" y="15"/>
                </a:cubicBezTo>
                <a:cubicBezTo>
                  <a:pt x="1185" y="15"/>
                  <a:pt x="1186" y="14"/>
                  <a:pt x="1185" y="15"/>
                </a:cubicBezTo>
                <a:cubicBezTo>
                  <a:pt x="1185" y="15"/>
                  <a:pt x="1185" y="15"/>
                  <a:pt x="1185" y="15"/>
                </a:cubicBezTo>
                <a:cubicBezTo>
                  <a:pt x="1184" y="15"/>
                  <a:pt x="1184" y="15"/>
                  <a:pt x="1183" y="15"/>
                </a:cubicBezTo>
                <a:cubicBezTo>
                  <a:pt x="1184" y="15"/>
                  <a:pt x="1184" y="15"/>
                  <a:pt x="1184" y="15"/>
                </a:cubicBezTo>
                <a:cubicBezTo>
                  <a:pt x="1183" y="15"/>
                  <a:pt x="1183" y="15"/>
                  <a:pt x="1182" y="15"/>
                </a:cubicBezTo>
                <a:cubicBezTo>
                  <a:pt x="1182" y="15"/>
                  <a:pt x="1182" y="15"/>
                  <a:pt x="1182" y="15"/>
                </a:cubicBezTo>
                <a:cubicBezTo>
                  <a:pt x="1182" y="15"/>
                  <a:pt x="1182" y="15"/>
                  <a:pt x="1181" y="16"/>
                </a:cubicBezTo>
                <a:cubicBezTo>
                  <a:pt x="1181" y="16"/>
                  <a:pt x="1181" y="16"/>
                  <a:pt x="1181" y="16"/>
                </a:cubicBezTo>
                <a:cubicBezTo>
                  <a:pt x="1181" y="16"/>
                  <a:pt x="1181" y="16"/>
                  <a:pt x="1180" y="16"/>
                </a:cubicBezTo>
                <a:cubicBezTo>
                  <a:pt x="1180" y="16"/>
                  <a:pt x="1180" y="16"/>
                  <a:pt x="1180" y="16"/>
                </a:cubicBezTo>
                <a:cubicBezTo>
                  <a:pt x="1180" y="16"/>
                  <a:pt x="1180" y="16"/>
                  <a:pt x="1180" y="16"/>
                </a:cubicBezTo>
                <a:cubicBezTo>
                  <a:pt x="1180" y="16"/>
                  <a:pt x="1180" y="16"/>
                  <a:pt x="1179" y="16"/>
                </a:cubicBezTo>
                <a:cubicBezTo>
                  <a:pt x="1179" y="16"/>
                  <a:pt x="1179" y="16"/>
                  <a:pt x="1179" y="16"/>
                </a:cubicBezTo>
                <a:cubicBezTo>
                  <a:pt x="1179" y="16"/>
                  <a:pt x="1179" y="16"/>
                  <a:pt x="1179" y="16"/>
                </a:cubicBezTo>
                <a:cubicBezTo>
                  <a:pt x="1179" y="16"/>
                  <a:pt x="1179" y="16"/>
                  <a:pt x="1178" y="17"/>
                </a:cubicBezTo>
                <a:cubicBezTo>
                  <a:pt x="1178" y="17"/>
                  <a:pt x="1178" y="17"/>
                  <a:pt x="1178" y="17"/>
                </a:cubicBezTo>
                <a:cubicBezTo>
                  <a:pt x="1178" y="17"/>
                  <a:pt x="1178" y="17"/>
                  <a:pt x="1178" y="17"/>
                </a:cubicBezTo>
                <a:cubicBezTo>
                  <a:pt x="1178" y="17"/>
                  <a:pt x="1177" y="17"/>
                  <a:pt x="1177" y="17"/>
                </a:cubicBezTo>
                <a:cubicBezTo>
                  <a:pt x="1177" y="17"/>
                  <a:pt x="1177" y="17"/>
                  <a:pt x="1177" y="17"/>
                </a:cubicBezTo>
                <a:cubicBezTo>
                  <a:pt x="1177" y="17"/>
                  <a:pt x="1176" y="17"/>
                  <a:pt x="1176" y="17"/>
                </a:cubicBezTo>
                <a:cubicBezTo>
                  <a:pt x="1176" y="17"/>
                  <a:pt x="1176" y="17"/>
                  <a:pt x="1176" y="17"/>
                </a:cubicBezTo>
                <a:cubicBezTo>
                  <a:pt x="1176" y="17"/>
                  <a:pt x="1175" y="17"/>
                  <a:pt x="1175" y="18"/>
                </a:cubicBezTo>
                <a:cubicBezTo>
                  <a:pt x="1175" y="18"/>
                  <a:pt x="1175" y="18"/>
                  <a:pt x="1175" y="18"/>
                </a:cubicBezTo>
                <a:cubicBezTo>
                  <a:pt x="1174" y="18"/>
                  <a:pt x="1174" y="19"/>
                  <a:pt x="1174" y="19"/>
                </a:cubicBezTo>
                <a:cubicBezTo>
                  <a:pt x="1174" y="24"/>
                  <a:pt x="1174" y="28"/>
                  <a:pt x="1174" y="32"/>
                </a:cubicBezTo>
                <a:cubicBezTo>
                  <a:pt x="1174" y="34"/>
                  <a:pt x="1174" y="34"/>
                  <a:pt x="1173" y="34"/>
                </a:cubicBezTo>
                <a:cubicBezTo>
                  <a:pt x="1170" y="34"/>
                  <a:pt x="1167" y="34"/>
                  <a:pt x="1164" y="34"/>
                </a:cubicBezTo>
                <a:cubicBezTo>
                  <a:pt x="1163" y="34"/>
                  <a:pt x="1163" y="35"/>
                  <a:pt x="1163" y="36"/>
                </a:cubicBezTo>
                <a:cubicBezTo>
                  <a:pt x="1163" y="38"/>
                  <a:pt x="1163" y="40"/>
                  <a:pt x="1163" y="42"/>
                </a:cubicBezTo>
                <a:cubicBezTo>
                  <a:pt x="1163" y="43"/>
                  <a:pt x="1163" y="44"/>
                  <a:pt x="1164" y="44"/>
                </a:cubicBezTo>
                <a:cubicBezTo>
                  <a:pt x="1167" y="43"/>
                  <a:pt x="1170" y="44"/>
                  <a:pt x="1173" y="44"/>
                </a:cubicBezTo>
                <a:cubicBezTo>
                  <a:pt x="1174" y="43"/>
                  <a:pt x="1174" y="44"/>
                  <a:pt x="1174" y="45"/>
                </a:cubicBezTo>
                <a:cubicBezTo>
                  <a:pt x="1174" y="58"/>
                  <a:pt x="1174" y="71"/>
                  <a:pt x="1174" y="84"/>
                </a:cubicBezTo>
                <a:cubicBezTo>
                  <a:pt x="1174" y="84"/>
                  <a:pt x="1174" y="85"/>
                  <a:pt x="1174" y="85"/>
                </a:cubicBezTo>
                <a:cubicBezTo>
                  <a:pt x="1175" y="86"/>
                  <a:pt x="1175" y="86"/>
                  <a:pt x="1174" y="87"/>
                </a:cubicBezTo>
                <a:cubicBezTo>
                  <a:pt x="1175" y="87"/>
                  <a:pt x="1174" y="88"/>
                  <a:pt x="1175" y="89"/>
                </a:cubicBezTo>
                <a:cubicBezTo>
                  <a:pt x="1175" y="89"/>
                  <a:pt x="1175" y="89"/>
                  <a:pt x="1175" y="89"/>
                </a:cubicBezTo>
                <a:cubicBezTo>
                  <a:pt x="1175" y="90"/>
                  <a:pt x="1175" y="90"/>
                  <a:pt x="1175" y="91"/>
                </a:cubicBezTo>
                <a:cubicBezTo>
                  <a:pt x="1175" y="91"/>
                  <a:pt x="1175" y="91"/>
                  <a:pt x="1175" y="91"/>
                </a:cubicBezTo>
                <a:cubicBezTo>
                  <a:pt x="1175" y="91"/>
                  <a:pt x="1175" y="91"/>
                  <a:pt x="1175" y="91"/>
                </a:cubicBezTo>
                <a:cubicBezTo>
                  <a:pt x="1175" y="91"/>
                  <a:pt x="1175" y="92"/>
                  <a:pt x="1176" y="92"/>
                </a:cubicBezTo>
                <a:cubicBezTo>
                  <a:pt x="1175" y="92"/>
                  <a:pt x="1175" y="92"/>
                  <a:pt x="1175" y="92"/>
                </a:cubicBezTo>
                <a:cubicBezTo>
                  <a:pt x="1176" y="92"/>
                  <a:pt x="1176" y="93"/>
                  <a:pt x="1176" y="93"/>
                </a:cubicBezTo>
                <a:cubicBezTo>
                  <a:pt x="1176" y="93"/>
                  <a:pt x="1176" y="93"/>
                  <a:pt x="1176" y="93"/>
                </a:cubicBezTo>
                <a:cubicBezTo>
                  <a:pt x="1176" y="93"/>
                  <a:pt x="1176" y="94"/>
                  <a:pt x="1176" y="94"/>
                </a:cubicBezTo>
                <a:cubicBezTo>
                  <a:pt x="1176" y="94"/>
                  <a:pt x="1176" y="94"/>
                  <a:pt x="1176" y="94"/>
                </a:cubicBezTo>
                <a:cubicBezTo>
                  <a:pt x="1176" y="94"/>
                  <a:pt x="1176" y="94"/>
                  <a:pt x="1176" y="94"/>
                </a:cubicBezTo>
                <a:cubicBezTo>
                  <a:pt x="1176" y="94"/>
                  <a:pt x="1176" y="95"/>
                  <a:pt x="1177" y="95"/>
                </a:cubicBezTo>
                <a:close/>
                <a:moveTo>
                  <a:pt x="715" y="91"/>
                </a:moveTo>
                <a:cubicBezTo>
                  <a:pt x="715" y="91"/>
                  <a:pt x="715" y="91"/>
                  <a:pt x="715" y="91"/>
                </a:cubicBezTo>
                <a:cubicBezTo>
                  <a:pt x="716" y="92"/>
                  <a:pt x="715" y="92"/>
                  <a:pt x="716" y="92"/>
                </a:cubicBezTo>
                <a:cubicBezTo>
                  <a:pt x="716" y="92"/>
                  <a:pt x="716" y="92"/>
                  <a:pt x="716" y="92"/>
                </a:cubicBezTo>
                <a:cubicBezTo>
                  <a:pt x="716" y="93"/>
                  <a:pt x="716" y="93"/>
                  <a:pt x="716" y="93"/>
                </a:cubicBezTo>
                <a:cubicBezTo>
                  <a:pt x="716" y="93"/>
                  <a:pt x="716" y="93"/>
                  <a:pt x="716" y="93"/>
                </a:cubicBezTo>
                <a:cubicBezTo>
                  <a:pt x="716" y="94"/>
                  <a:pt x="716" y="94"/>
                  <a:pt x="716" y="94"/>
                </a:cubicBezTo>
                <a:cubicBezTo>
                  <a:pt x="716" y="94"/>
                  <a:pt x="716" y="94"/>
                  <a:pt x="716" y="94"/>
                </a:cubicBezTo>
                <a:cubicBezTo>
                  <a:pt x="717" y="94"/>
                  <a:pt x="717" y="95"/>
                  <a:pt x="717" y="95"/>
                </a:cubicBezTo>
                <a:cubicBezTo>
                  <a:pt x="717" y="95"/>
                  <a:pt x="717" y="95"/>
                  <a:pt x="717" y="95"/>
                </a:cubicBezTo>
                <a:cubicBezTo>
                  <a:pt x="717" y="95"/>
                  <a:pt x="717" y="95"/>
                  <a:pt x="717" y="96"/>
                </a:cubicBezTo>
                <a:cubicBezTo>
                  <a:pt x="717" y="96"/>
                  <a:pt x="717" y="96"/>
                  <a:pt x="717" y="96"/>
                </a:cubicBezTo>
                <a:cubicBezTo>
                  <a:pt x="717" y="96"/>
                  <a:pt x="717" y="96"/>
                  <a:pt x="717" y="96"/>
                </a:cubicBezTo>
                <a:cubicBezTo>
                  <a:pt x="717" y="96"/>
                  <a:pt x="717" y="96"/>
                  <a:pt x="717" y="96"/>
                </a:cubicBezTo>
                <a:cubicBezTo>
                  <a:pt x="718" y="97"/>
                  <a:pt x="718" y="97"/>
                  <a:pt x="718" y="97"/>
                </a:cubicBezTo>
                <a:cubicBezTo>
                  <a:pt x="718" y="97"/>
                  <a:pt x="718" y="97"/>
                  <a:pt x="718" y="97"/>
                </a:cubicBezTo>
                <a:cubicBezTo>
                  <a:pt x="718" y="97"/>
                  <a:pt x="718" y="98"/>
                  <a:pt x="718" y="98"/>
                </a:cubicBezTo>
                <a:cubicBezTo>
                  <a:pt x="718" y="98"/>
                  <a:pt x="718" y="98"/>
                  <a:pt x="718" y="98"/>
                </a:cubicBezTo>
                <a:cubicBezTo>
                  <a:pt x="719" y="98"/>
                  <a:pt x="719" y="98"/>
                  <a:pt x="719" y="98"/>
                </a:cubicBezTo>
                <a:cubicBezTo>
                  <a:pt x="719" y="98"/>
                  <a:pt x="719" y="98"/>
                  <a:pt x="719" y="98"/>
                </a:cubicBezTo>
                <a:cubicBezTo>
                  <a:pt x="719" y="99"/>
                  <a:pt x="720" y="99"/>
                  <a:pt x="720" y="99"/>
                </a:cubicBezTo>
                <a:cubicBezTo>
                  <a:pt x="720" y="99"/>
                  <a:pt x="720" y="99"/>
                  <a:pt x="720" y="99"/>
                </a:cubicBezTo>
                <a:cubicBezTo>
                  <a:pt x="720" y="100"/>
                  <a:pt x="720" y="100"/>
                  <a:pt x="721" y="100"/>
                </a:cubicBezTo>
                <a:cubicBezTo>
                  <a:pt x="721" y="100"/>
                  <a:pt x="721" y="100"/>
                  <a:pt x="721" y="100"/>
                </a:cubicBezTo>
                <a:cubicBezTo>
                  <a:pt x="721" y="100"/>
                  <a:pt x="721" y="100"/>
                  <a:pt x="721" y="100"/>
                </a:cubicBezTo>
                <a:cubicBezTo>
                  <a:pt x="721" y="100"/>
                  <a:pt x="721" y="100"/>
                  <a:pt x="721" y="100"/>
                </a:cubicBezTo>
                <a:cubicBezTo>
                  <a:pt x="721" y="100"/>
                  <a:pt x="721" y="100"/>
                  <a:pt x="722" y="100"/>
                </a:cubicBezTo>
                <a:cubicBezTo>
                  <a:pt x="722" y="100"/>
                  <a:pt x="722" y="100"/>
                  <a:pt x="722" y="100"/>
                </a:cubicBezTo>
                <a:cubicBezTo>
                  <a:pt x="722" y="101"/>
                  <a:pt x="722" y="101"/>
                  <a:pt x="722" y="101"/>
                </a:cubicBezTo>
                <a:cubicBezTo>
                  <a:pt x="722" y="101"/>
                  <a:pt x="722" y="101"/>
                  <a:pt x="722" y="101"/>
                </a:cubicBezTo>
                <a:cubicBezTo>
                  <a:pt x="722" y="101"/>
                  <a:pt x="722" y="101"/>
                  <a:pt x="723" y="101"/>
                </a:cubicBezTo>
                <a:cubicBezTo>
                  <a:pt x="723" y="101"/>
                  <a:pt x="723" y="101"/>
                  <a:pt x="723" y="101"/>
                </a:cubicBezTo>
                <a:cubicBezTo>
                  <a:pt x="723" y="101"/>
                  <a:pt x="723" y="101"/>
                  <a:pt x="723" y="101"/>
                </a:cubicBezTo>
                <a:cubicBezTo>
                  <a:pt x="723" y="101"/>
                  <a:pt x="723" y="101"/>
                  <a:pt x="723" y="101"/>
                </a:cubicBezTo>
                <a:cubicBezTo>
                  <a:pt x="724" y="102"/>
                  <a:pt x="724" y="102"/>
                  <a:pt x="724" y="102"/>
                </a:cubicBezTo>
                <a:cubicBezTo>
                  <a:pt x="724" y="102"/>
                  <a:pt x="724" y="102"/>
                  <a:pt x="724" y="102"/>
                </a:cubicBezTo>
                <a:cubicBezTo>
                  <a:pt x="725" y="102"/>
                  <a:pt x="725" y="102"/>
                  <a:pt x="725" y="102"/>
                </a:cubicBezTo>
                <a:cubicBezTo>
                  <a:pt x="725" y="102"/>
                  <a:pt x="725" y="102"/>
                  <a:pt x="725" y="102"/>
                </a:cubicBezTo>
                <a:cubicBezTo>
                  <a:pt x="725" y="102"/>
                  <a:pt x="725" y="102"/>
                  <a:pt x="725" y="102"/>
                </a:cubicBezTo>
                <a:cubicBezTo>
                  <a:pt x="726" y="103"/>
                  <a:pt x="726" y="102"/>
                  <a:pt x="727" y="103"/>
                </a:cubicBezTo>
                <a:cubicBezTo>
                  <a:pt x="727" y="102"/>
                  <a:pt x="727" y="102"/>
                  <a:pt x="727" y="102"/>
                </a:cubicBezTo>
                <a:cubicBezTo>
                  <a:pt x="727" y="103"/>
                  <a:pt x="727" y="103"/>
                  <a:pt x="727" y="103"/>
                </a:cubicBezTo>
                <a:cubicBezTo>
                  <a:pt x="727" y="103"/>
                  <a:pt x="728" y="103"/>
                  <a:pt x="728" y="103"/>
                </a:cubicBezTo>
                <a:cubicBezTo>
                  <a:pt x="729" y="103"/>
                  <a:pt x="729" y="103"/>
                  <a:pt x="729" y="103"/>
                </a:cubicBezTo>
                <a:cubicBezTo>
                  <a:pt x="731" y="103"/>
                  <a:pt x="733" y="103"/>
                  <a:pt x="735" y="103"/>
                </a:cubicBezTo>
                <a:cubicBezTo>
                  <a:pt x="736" y="103"/>
                  <a:pt x="736" y="103"/>
                  <a:pt x="736" y="103"/>
                </a:cubicBezTo>
                <a:cubicBezTo>
                  <a:pt x="737" y="103"/>
                  <a:pt x="737" y="103"/>
                  <a:pt x="738" y="103"/>
                </a:cubicBezTo>
                <a:cubicBezTo>
                  <a:pt x="738" y="102"/>
                  <a:pt x="738" y="102"/>
                  <a:pt x="738" y="102"/>
                </a:cubicBezTo>
                <a:cubicBezTo>
                  <a:pt x="738" y="103"/>
                  <a:pt x="738" y="103"/>
                  <a:pt x="738" y="103"/>
                </a:cubicBezTo>
                <a:cubicBezTo>
                  <a:pt x="738" y="102"/>
                  <a:pt x="739" y="102"/>
                  <a:pt x="739" y="102"/>
                </a:cubicBezTo>
                <a:cubicBezTo>
                  <a:pt x="739" y="102"/>
                  <a:pt x="739" y="102"/>
                  <a:pt x="739" y="102"/>
                </a:cubicBezTo>
                <a:cubicBezTo>
                  <a:pt x="739" y="102"/>
                  <a:pt x="739" y="102"/>
                  <a:pt x="739" y="102"/>
                </a:cubicBezTo>
                <a:cubicBezTo>
                  <a:pt x="740" y="102"/>
                  <a:pt x="740" y="102"/>
                  <a:pt x="740" y="102"/>
                </a:cubicBezTo>
                <a:cubicBezTo>
                  <a:pt x="740" y="102"/>
                  <a:pt x="740" y="102"/>
                  <a:pt x="740" y="102"/>
                </a:cubicBezTo>
                <a:cubicBezTo>
                  <a:pt x="741" y="102"/>
                  <a:pt x="741" y="102"/>
                  <a:pt x="741" y="102"/>
                </a:cubicBezTo>
                <a:cubicBezTo>
                  <a:pt x="741" y="102"/>
                  <a:pt x="741" y="102"/>
                  <a:pt x="741" y="102"/>
                </a:cubicBezTo>
                <a:cubicBezTo>
                  <a:pt x="741" y="101"/>
                  <a:pt x="742" y="101"/>
                  <a:pt x="742" y="101"/>
                </a:cubicBezTo>
                <a:cubicBezTo>
                  <a:pt x="742" y="101"/>
                  <a:pt x="742" y="101"/>
                  <a:pt x="742" y="101"/>
                </a:cubicBezTo>
                <a:cubicBezTo>
                  <a:pt x="742" y="101"/>
                  <a:pt x="742" y="101"/>
                  <a:pt x="742" y="100"/>
                </a:cubicBezTo>
                <a:cubicBezTo>
                  <a:pt x="742" y="98"/>
                  <a:pt x="742" y="95"/>
                  <a:pt x="742" y="92"/>
                </a:cubicBezTo>
                <a:cubicBezTo>
                  <a:pt x="742" y="92"/>
                  <a:pt x="742" y="92"/>
                  <a:pt x="742" y="92"/>
                </a:cubicBezTo>
                <a:cubicBezTo>
                  <a:pt x="742" y="92"/>
                  <a:pt x="742" y="92"/>
                  <a:pt x="742" y="92"/>
                </a:cubicBezTo>
                <a:cubicBezTo>
                  <a:pt x="742" y="92"/>
                  <a:pt x="741" y="92"/>
                  <a:pt x="741" y="92"/>
                </a:cubicBezTo>
                <a:cubicBezTo>
                  <a:pt x="741" y="92"/>
                  <a:pt x="741" y="92"/>
                  <a:pt x="741" y="92"/>
                </a:cubicBezTo>
                <a:cubicBezTo>
                  <a:pt x="741" y="92"/>
                  <a:pt x="741" y="92"/>
                  <a:pt x="740" y="93"/>
                </a:cubicBezTo>
                <a:cubicBezTo>
                  <a:pt x="740" y="93"/>
                  <a:pt x="740" y="93"/>
                  <a:pt x="740" y="93"/>
                </a:cubicBezTo>
                <a:cubicBezTo>
                  <a:pt x="740" y="93"/>
                  <a:pt x="740" y="93"/>
                  <a:pt x="740" y="93"/>
                </a:cubicBezTo>
                <a:cubicBezTo>
                  <a:pt x="740" y="93"/>
                  <a:pt x="740" y="93"/>
                  <a:pt x="740" y="93"/>
                </a:cubicBezTo>
                <a:cubicBezTo>
                  <a:pt x="739" y="93"/>
                  <a:pt x="739" y="93"/>
                  <a:pt x="739" y="93"/>
                </a:cubicBezTo>
                <a:cubicBezTo>
                  <a:pt x="739" y="93"/>
                  <a:pt x="739" y="93"/>
                  <a:pt x="739" y="93"/>
                </a:cubicBezTo>
                <a:cubicBezTo>
                  <a:pt x="738" y="94"/>
                  <a:pt x="738" y="93"/>
                  <a:pt x="737" y="94"/>
                </a:cubicBezTo>
                <a:cubicBezTo>
                  <a:pt x="737" y="94"/>
                  <a:pt x="737" y="94"/>
                  <a:pt x="737" y="94"/>
                </a:cubicBezTo>
                <a:cubicBezTo>
                  <a:pt x="736" y="94"/>
                  <a:pt x="735" y="94"/>
                  <a:pt x="733" y="94"/>
                </a:cubicBezTo>
                <a:cubicBezTo>
                  <a:pt x="733" y="94"/>
                  <a:pt x="733" y="94"/>
                  <a:pt x="733" y="93"/>
                </a:cubicBezTo>
                <a:cubicBezTo>
                  <a:pt x="732" y="93"/>
                  <a:pt x="732" y="93"/>
                  <a:pt x="731" y="93"/>
                </a:cubicBezTo>
                <a:cubicBezTo>
                  <a:pt x="731" y="93"/>
                  <a:pt x="731" y="93"/>
                  <a:pt x="731" y="93"/>
                </a:cubicBezTo>
                <a:cubicBezTo>
                  <a:pt x="731" y="93"/>
                  <a:pt x="731" y="93"/>
                  <a:pt x="731" y="93"/>
                </a:cubicBezTo>
                <a:cubicBezTo>
                  <a:pt x="731" y="93"/>
                  <a:pt x="731" y="93"/>
                  <a:pt x="730" y="93"/>
                </a:cubicBezTo>
                <a:cubicBezTo>
                  <a:pt x="730" y="93"/>
                  <a:pt x="730" y="93"/>
                  <a:pt x="730" y="93"/>
                </a:cubicBezTo>
                <a:cubicBezTo>
                  <a:pt x="730" y="93"/>
                  <a:pt x="730" y="93"/>
                  <a:pt x="730" y="93"/>
                </a:cubicBezTo>
                <a:cubicBezTo>
                  <a:pt x="730" y="93"/>
                  <a:pt x="730" y="93"/>
                  <a:pt x="730" y="92"/>
                </a:cubicBezTo>
                <a:cubicBezTo>
                  <a:pt x="730" y="92"/>
                  <a:pt x="730" y="92"/>
                  <a:pt x="730" y="92"/>
                </a:cubicBezTo>
                <a:cubicBezTo>
                  <a:pt x="729" y="92"/>
                  <a:pt x="729" y="92"/>
                  <a:pt x="729" y="92"/>
                </a:cubicBezTo>
                <a:cubicBezTo>
                  <a:pt x="729" y="92"/>
                  <a:pt x="729" y="92"/>
                  <a:pt x="729" y="92"/>
                </a:cubicBezTo>
                <a:cubicBezTo>
                  <a:pt x="729" y="92"/>
                  <a:pt x="729" y="92"/>
                  <a:pt x="729" y="92"/>
                </a:cubicBezTo>
                <a:cubicBezTo>
                  <a:pt x="729" y="92"/>
                  <a:pt x="729" y="92"/>
                  <a:pt x="729" y="92"/>
                </a:cubicBezTo>
                <a:cubicBezTo>
                  <a:pt x="728" y="92"/>
                  <a:pt x="728" y="92"/>
                  <a:pt x="728" y="91"/>
                </a:cubicBezTo>
                <a:cubicBezTo>
                  <a:pt x="728" y="91"/>
                  <a:pt x="728" y="91"/>
                  <a:pt x="728" y="91"/>
                </a:cubicBezTo>
                <a:cubicBezTo>
                  <a:pt x="728" y="91"/>
                  <a:pt x="728" y="91"/>
                  <a:pt x="728" y="91"/>
                </a:cubicBezTo>
                <a:cubicBezTo>
                  <a:pt x="728" y="91"/>
                  <a:pt x="728" y="91"/>
                  <a:pt x="728" y="91"/>
                </a:cubicBezTo>
                <a:cubicBezTo>
                  <a:pt x="728" y="91"/>
                  <a:pt x="727" y="90"/>
                  <a:pt x="727" y="90"/>
                </a:cubicBezTo>
                <a:cubicBezTo>
                  <a:pt x="727" y="90"/>
                  <a:pt x="727" y="90"/>
                  <a:pt x="727" y="90"/>
                </a:cubicBezTo>
                <a:cubicBezTo>
                  <a:pt x="727" y="90"/>
                  <a:pt x="727" y="90"/>
                  <a:pt x="727" y="89"/>
                </a:cubicBezTo>
                <a:cubicBezTo>
                  <a:pt x="727" y="89"/>
                  <a:pt x="727" y="89"/>
                  <a:pt x="727" y="89"/>
                </a:cubicBezTo>
                <a:cubicBezTo>
                  <a:pt x="727" y="89"/>
                  <a:pt x="727" y="89"/>
                  <a:pt x="726" y="89"/>
                </a:cubicBezTo>
                <a:cubicBezTo>
                  <a:pt x="726" y="89"/>
                  <a:pt x="726" y="89"/>
                  <a:pt x="726" y="89"/>
                </a:cubicBezTo>
                <a:cubicBezTo>
                  <a:pt x="726" y="88"/>
                  <a:pt x="726" y="88"/>
                  <a:pt x="726" y="88"/>
                </a:cubicBezTo>
                <a:cubicBezTo>
                  <a:pt x="726" y="88"/>
                  <a:pt x="726" y="88"/>
                  <a:pt x="726" y="88"/>
                </a:cubicBezTo>
                <a:cubicBezTo>
                  <a:pt x="726" y="87"/>
                  <a:pt x="726" y="87"/>
                  <a:pt x="726" y="87"/>
                </a:cubicBezTo>
                <a:cubicBezTo>
                  <a:pt x="726" y="87"/>
                  <a:pt x="726" y="87"/>
                  <a:pt x="726" y="86"/>
                </a:cubicBezTo>
                <a:cubicBezTo>
                  <a:pt x="726" y="86"/>
                  <a:pt x="726" y="86"/>
                  <a:pt x="726" y="86"/>
                </a:cubicBezTo>
                <a:cubicBezTo>
                  <a:pt x="725" y="85"/>
                  <a:pt x="726" y="84"/>
                  <a:pt x="725" y="83"/>
                </a:cubicBezTo>
                <a:cubicBezTo>
                  <a:pt x="725" y="82"/>
                  <a:pt x="725" y="81"/>
                  <a:pt x="725" y="80"/>
                </a:cubicBezTo>
                <a:cubicBezTo>
                  <a:pt x="725" y="68"/>
                  <a:pt x="725" y="57"/>
                  <a:pt x="725" y="45"/>
                </a:cubicBezTo>
                <a:cubicBezTo>
                  <a:pt x="725" y="45"/>
                  <a:pt x="725" y="44"/>
                  <a:pt x="725" y="44"/>
                </a:cubicBezTo>
                <a:cubicBezTo>
                  <a:pt x="726" y="43"/>
                  <a:pt x="727" y="44"/>
                  <a:pt x="727" y="44"/>
                </a:cubicBezTo>
                <a:cubicBezTo>
                  <a:pt x="732" y="44"/>
                  <a:pt x="736" y="44"/>
                  <a:pt x="741" y="44"/>
                </a:cubicBezTo>
                <a:cubicBezTo>
                  <a:pt x="742" y="44"/>
                  <a:pt x="742" y="43"/>
                  <a:pt x="742" y="42"/>
                </a:cubicBezTo>
                <a:cubicBezTo>
                  <a:pt x="742" y="40"/>
                  <a:pt x="742" y="38"/>
                  <a:pt x="742" y="36"/>
                </a:cubicBezTo>
                <a:cubicBezTo>
                  <a:pt x="742" y="35"/>
                  <a:pt x="742" y="34"/>
                  <a:pt x="741" y="34"/>
                </a:cubicBezTo>
                <a:cubicBezTo>
                  <a:pt x="736" y="34"/>
                  <a:pt x="732" y="34"/>
                  <a:pt x="728" y="34"/>
                </a:cubicBezTo>
                <a:cubicBezTo>
                  <a:pt x="727" y="34"/>
                  <a:pt x="726" y="34"/>
                  <a:pt x="725" y="34"/>
                </a:cubicBezTo>
                <a:cubicBezTo>
                  <a:pt x="725" y="34"/>
                  <a:pt x="725" y="34"/>
                  <a:pt x="725" y="34"/>
                </a:cubicBezTo>
                <a:cubicBezTo>
                  <a:pt x="725" y="27"/>
                  <a:pt x="725" y="21"/>
                  <a:pt x="725" y="15"/>
                </a:cubicBezTo>
                <a:cubicBezTo>
                  <a:pt x="725" y="14"/>
                  <a:pt x="725" y="14"/>
                  <a:pt x="725" y="14"/>
                </a:cubicBezTo>
                <a:cubicBezTo>
                  <a:pt x="725" y="15"/>
                  <a:pt x="725" y="15"/>
                  <a:pt x="725" y="15"/>
                </a:cubicBezTo>
                <a:cubicBezTo>
                  <a:pt x="725" y="15"/>
                  <a:pt x="725" y="15"/>
                  <a:pt x="725" y="15"/>
                </a:cubicBezTo>
                <a:cubicBezTo>
                  <a:pt x="724" y="15"/>
                  <a:pt x="724" y="15"/>
                  <a:pt x="724" y="15"/>
                </a:cubicBezTo>
                <a:cubicBezTo>
                  <a:pt x="724" y="15"/>
                  <a:pt x="724" y="15"/>
                  <a:pt x="724" y="15"/>
                </a:cubicBezTo>
                <a:cubicBezTo>
                  <a:pt x="723" y="15"/>
                  <a:pt x="723" y="15"/>
                  <a:pt x="723" y="15"/>
                </a:cubicBezTo>
                <a:cubicBezTo>
                  <a:pt x="723" y="15"/>
                  <a:pt x="723" y="15"/>
                  <a:pt x="723" y="15"/>
                </a:cubicBezTo>
                <a:cubicBezTo>
                  <a:pt x="723" y="15"/>
                  <a:pt x="723" y="15"/>
                  <a:pt x="723" y="15"/>
                </a:cubicBezTo>
                <a:cubicBezTo>
                  <a:pt x="722" y="15"/>
                  <a:pt x="722" y="15"/>
                  <a:pt x="722" y="15"/>
                </a:cubicBezTo>
                <a:cubicBezTo>
                  <a:pt x="722" y="15"/>
                  <a:pt x="722" y="15"/>
                  <a:pt x="722" y="16"/>
                </a:cubicBezTo>
                <a:cubicBezTo>
                  <a:pt x="722" y="16"/>
                  <a:pt x="721" y="16"/>
                  <a:pt x="721" y="16"/>
                </a:cubicBezTo>
                <a:cubicBezTo>
                  <a:pt x="721" y="16"/>
                  <a:pt x="721" y="16"/>
                  <a:pt x="721" y="16"/>
                </a:cubicBezTo>
                <a:cubicBezTo>
                  <a:pt x="720" y="16"/>
                  <a:pt x="720" y="16"/>
                  <a:pt x="720" y="16"/>
                </a:cubicBezTo>
                <a:cubicBezTo>
                  <a:pt x="720" y="16"/>
                  <a:pt x="720" y="16"/>
                  <a:pt x="719" y="16"/>
                </a:cubicBezTo>
                <a:cubicBezTo>
                  <a:pt x="719" y="16"/>
                  <a:pt x="719" y="16"/>
                  <a:pt x="719" y="16"/>
                </a:cubicBezTo>
                <a:cubicBezTo>
                  <a:pt x="719" y="17"/>
                  <a:pt x="718" y="16"/>
                  <a:pt x="718" y="17"/>
                </a:cubicBezTo>
                <a:cubicBezTo>
                  <a:pt x="718" y="17"/>
                  <a:pt x="718" y="17"/>
                  <a:pt x="718" y="17"/>
                </a:cubicBezTo>
                <a:cubicBezTo>
                  <a:pt x="718" y="17"/>
                  <a:pt x="717" y="17"/>
                  <a:pt x="717" y="17"/>
                </a:cubicBezTo>
                <a:cubicBezTo>
                  <a:pt x="717" y="17"/>
                  <a:pt x="717" y="17"/>
                  <a:pt x="717" y="17"/>
                </a:cubicBezTo>
                <a:cubicBezTo>
                  <a:pt x="717" y="17"/>
                  <a:pt x="716" y="17"/>
                  <a:pt x="716" y="17"/>
                </a:cubicBezTo>
                <a:cubicBezTo>
                  <a:pt x="716" y="17"/>
                  <a:pt x="716" y="17"/>
                  <a:pt x="716" y="17"/>
                </a:cubicBezTo>
                <a:cubicBezTo>
                  <a:pt x="716" y="18"/>
                  <a:pt x="715" y="17"/>
                  <a:pt x="715" y="18"/>
                </a:cubicBezTo>
                <a:cubicBezTo>
                  <a:pt x="715" y="18"/>
                  <a:pt x="715" y="18"/>
                  <a:pt x="715" y="18"/>
                </a:cubicBezTo>
                <a:cubicBezTo>
                  <a:pt x="714" y="18"/>
                  <a:pt x="714" y="19"/>
                  <a:pt x="714" y="20"/>
                </a:cubicBezTo>
                <a:cubicBezTo>
                  <a:pt x="714" y="24"/>
                  <a:pt x="714" y="28"/>
                  <a:pt x="714" y="33"/>
                </a:cubicBezTo>
                <a:cubicBezTo>
                  <a:pt x="714" y="34"/>
                  <a:pt x="714" y="34"/>
                  <a:pt x="713" y="34"/>
                </a:cubicBezTo>
                <a:cubicBezTo>
                  <a:pt x="710" y="34"/>
                  <a:pt x="707" y="34"/>
                  <a:pt x="704" y="34"/>
                </a:cubicBezTo>
                <a:cubicBezTo>
                  <a:pt x="703" y="34"/>
                  <a:pt x="703" y="34"/>
                  <a:pt x="703" y="36"/>
                </a:cubicBezTo>
                <a:cubicBezTo>
                  <a:pt x="703" y="38"/>
                  <a:pt x="703" y="40"/>
                  <a:pt x="703" y="42"/>
                </a:cubicBezTo>
                <a:cubicBezTo>
                  <a:pt x="703" y="43"/>
                  <a:pt x="703" y="44"/>
                  <a:pt x="705" y="44"/>
                </a:cubicBezTo>
                <a:cubicBezTo>
                  <a:pt x="708" y="44"/>
                  <a:pt x="711" y="43"/>
                  <a:pt x="714" y="44"/>
                </a:cubicBezTo>
                <a:cubicBezTo>
                  <a:pt x="714" y="44"/>
                  <a:pt x="714" y="44"/>
                  <a:pt x="714" y="44"/>
                </a:cubicBezTo>
                <a:cubicBezTo>
                  <a:pt x="715" y="44"/>
                  <a:pt x="714" y="45"/>
                  <a:pt x="714" y="46"/>
                </a:cubicBezTo>
                <a:cubicBezTo>
                  <a:pt x="714" y="59"/>
                  <a:pt x="714" y="72"/>
                  <a:pt x="714" y="85"/>
                </a:cubicBezTo>
                <a:cubicBezTo>
                  <a:pt x="714" y="86"/>
                  <a:pt x="714" y="87"/>
                  <a:pt x="715" y="87"/>
                </a:cubicBezTo>
                <a:cubicBezTo>
                  <a:pt x="715" y="87"/>
                  <a:pt x="715" y="88"/>
                  <a:pt x="715" y="88"/>
                </a:cubicBezTo>
                <a:cubicBezTo>
                  <a:pt x="715" y="88"/>
                  <a:pt x="715" y="89"/>
                  <a:pt x="715" y="90"/>
                </a:cubicBezTo>
                <a:cubicBezTo>
                  <a:pt x="715" y="90"/>
                  <a:pt x="715" y="90"/>
                  <a:pt x="715" y="90"/>
                </a:cubicBezTo>
                <a:cubicBezTo>
                  <a:pt x="715" y="90"/>
                  <a:pt x="715" y="91"/>
                  <a:pt x="715" y="91"/>
                </a:cubicBezTo>
                <a:close/>
                <a:moveTo>
                  <a:pt x="189" y="46"/>
                </a:moveTo>
                <a:cubicBezTo>
                  <a:pt x="189" y="44"/>
                  <a:pt x="189" y="42"/>
                  <a:pt x="189" y="39"/>
                </a:cubicBezTo>
                <a:cubicBezTo>
                  <a:pt x="189" y="36"/>
                  <a:pt x="189" y="36"/>
                  <a:pt x="186" y="35"/>
                </a:cubicBezTo>
                <a:cubicBezTo>
                  <a:pt x="179" y="32"/>
                  <a:pt x="173" y="32"/>
                  <a:pt x="166" y="33"/>
                </a:cubicBezTo>
                <a:cubicBezTo>
                  <a:pt x="155" y="35"/>
                  <a:pt x="146" y="42"/>
                  <a:pt x="142" y="52"/>
                </a:cubicBezTo>
                <a:cubicBezTo>
                  <a:pt x="137" y="62"/>
                  <a:pt x="137" y="72"/>
                  <a:pt x="140" y="82"/>
                </a:cubicBezTo>
                <a:cubicBezTo>
                  <a:pt x="143" y="91"/>
                  <a:pt x="150" y="98"/>
                  <a:pt x="159" y="101"/>
                </a:cubicBezTo>
                <a:cubicBezTo>
                  <a:pt x="165" y="103"/>
                  <a:pt x="170" y="104"/>
                  <a:pt x="176" y="103"/>
                </a:cubicBezTo>
                <a:cubicBezTo>
                  <a:pt x="180" y="102"/>
                  <a:pt x="184" y="101"/>
                  <a:pt x="187" y="99"/>
                </a:cubicBezTo>
                <a:cubicBezTo>
                  <a:pt x="188" y="99"/>
                  <a:pt x="189" y="98"/>
                  <a:pt x="189" y="97"/>
                </a:cubicBezTo>
                <a:cubicBezTo>
                  <a:pt x="189" y="94"/>
                  <a:pt x="189" y="92"/>
                  <a:pt x="189" y="90"/>
                </a:cubicBezTo>
                <a:cubicBezTo>
                  <a:pt x="189" y="89"/>
                  <a:pt x="189" y="89"/>
                  <a:pt x="188" y="88"/>
                </a:cubicBezTo>
                <a:cubicBezTo>
                  <a:pt x="188" y="89"/>
                  <a:pt x="188" y="89"/>
                  <a:pt x="187" y="89"/>
                </a:cubicBezTo>
                <a:cubicBezTo>
                  <a:pt x="182" y="93"/>
                  <a:pt x="176" y="94"/>
                  <a:pt x="170" y="94"/>
                </a:cubicBezTo>
                <a:cubicBezTo>
                  <a:pt x="162" y="93"/>
                  <a:pt x="156" y="89"/>
                  <a:pt x="152" y="82"/>
                </a:cubicBezTo>
                <a:cubicBezTo>
                  <a:pt x="148" y="72"/>
                  <a:pt x="148" y="63"/>
                  <a:pt x="153" y="54"/>
                </a:cubicBezTo>
                <a:cubicBezTo>
                  <a:pt x="156" y="47"/>
                  <a:pt x="162" y="43"/>
                  <a:pt x="169" y="42"/>
                </a:cubicBezTo>
                <a:cubicBezTo>
                  <a:pt x="176" y="41"/>
                  <a:pt x="182" y="43"/>
                  <a:pt x="187" y="46"/>
                </a:cubicBezTo>
                <a:cubicBezTo>
                  <a:pt x="187" y="46"/>
                  <a:pt x="188" y="47"/>
                  <a:pt x="189" y="47"/>
                </a:cubicBezTo>
                <a:cubicBezTo>
                  <a:pt x="189" y="47"/>
                  <a:pt x="189" y="47"/>
                  <a:pt x="189" y="46"/>
                </a:cubicBezTo>
                <a:close/>
                <a:moveTo>
                  <a:pt x="1487" y="28"/>
                </a:moveTo>
                <a:cubicBezTo>
                  <a:pt x="1487" y="28"/>
                  <a:pt x="1487" y="28"/>
                  <a:pt x="1487" y="28"/>
                </a:cubicBezTo>
                <a:cubicBezTo>
                  <a:pt x="1487" y="28"/>
                  <a:pt x="1487" y="28"/>
                  <a:pt x="1487" y="28"/>
                </a:cubicBezTo>
                <a:cubicBezTo>
                  <a:pt x="1487" y="28"/>
                  <a:pt x="1488" y="28"/>
                  <a:pt x="1488" y="28"/>
                </a:cubicBezTo>
                <a:cubicBezTo>
                  <a:pt x="1488" y="28"/>
                  <a:pt x="1488" y="28"/>
                  <a:pt x="1488" y="28"/>
                </a:cubicBezTo>
                <a:cubicBezTo>
                  <a:pt x="1488" y="28"/>
                  <a:pt x="1488" y="28"/>
                  <a:pt x="1488" y="27"/>
                </a:cubicBezTo>
                <a:cubicBezTo>
                  <a:pt x="1488" y="27"/>
                  <a:pt x="1488" y="27"/>
                  <a:pt x="1488" y="27"/>
                </a:cubicBezTo>
                <a:cubicBezTo>
                  <a:pt x="1489" y="27"/>
                  <a:pt x="1489" y="27"/>
                  <a:pt x="1489" y="27"/>
                </a:cubicBezTo>
                <a:cubicBezTo>
                  <a:pt x="1489" y="27"/>
                  <a:pt x="1489" y="27"/>
                  <a:pt x="1489" y="27"/>
                </a:cubicBezTo>
                <a:cubicBezTo>
                  <a:pt x="1489" y="27"/>
                  <a:pt x="1490" y="27"/>
                  <a:pt x="1490" y="27"/>
                </a:cubicBezTo>
                <a:cubicBezTo>
                  <a:pt x="1490" y="27"/>
                  <a:pt x="1490" y="27"/>
                  <a:pt x="1490" y="27"/>
                </a:cubicBezTo>
                <a:cubicBezTo>
                  <a:pt x="1490" y="26"/>
                  <a:pt x="1490" y="27"/>
                  <a:pt x="1490" y="26"/>
                </a:cubicBezTo>
                <a:cubicBezTo>
                  <a:pt x="1490" y="26"/>
                  <a:pt x="1490" y="26"/>
                  <a:pt x="1490" y="26"/>
                </a:cubicBezTo>
                <a:cubicBezTo>
                  <a:pt x="1491" y="26"/>
                  <a:pt x="1491" y="26"/>
                  <a:pt x="1491" y="26"/>
                </a:cubicBezTo>
                <a:cubicBezTo>
                  <a:pt x="1491" y="26"/>
                  <a:pt x="1491" y="26"/>
                  <a:pt x="1491" y="26"/>
                </a:cubicBezTo>
                <a:cubicBezTo>
                  <a:pt x="1491" y="26"/>
                  <a:pt x="1491" y="26"/>
                  <a:pt x="1491" y="26"/>
                </a:cubicBezTo>
                <a:cubicBezTo>
                  <a:pt x="1491" y="26"/>
                  <a:pt x="1491" y="26"/>
                  <a:pt x="1492" y="26"/>
                </a:cubicBezTo>
                <a:cubicBezTo>
                  <a:pt x="1492" y="26"/>
                  <a:pt x="1492" y="26"/>
                  <a:pt x="1492" y="26"/>
                </a:cubicBezTo>
                <a:cubicBezTo>
                  <a:pt x="1492" y="25"/>
                  <a:pt x="1492" y="25"/>
                  <a:pt x="1492" y="25"/>
                </a:cubicBezTo>
                <a:cubicBezTo>
                  <a:pt x="1492" y="25"/>
                  <a:pt x="1492" y="25"/>
                  <a:pt x="1492" y="25"/>
                </a:cubicBezTo>
                <a:cubicBezTo>
                  <a:pt x="1492" y="25"/>
                  <a:pt x="1493" y="25"/>
                  <a:pt x="1493" y="25"/>
                </a:cubicBezTo>
                <a:cubicBezTo>
                  <a:pt x="1493" y="25"/>
                  <a:pt x="1493" y="25"/>
                  <a:pt x="1493" y="25"/>
                </a:cubicBezTo>
                <a:cubicBezTo>
                  <a:pt x="1493" y="25"/>
                  <a:pt x="1493" y="25"/>
                  <a:pt x="1494" y="24"/>
                </a:cubicBezTo>
                <a:cubicBezTo>
                  <a:pt x="1494" y="25"/>
                  <a:pt x="1494" y="25"/>
                  <a:pt x="1494" y="25"/>
                </a:cubicBezTo>
                <a:cubicBezTo>
                  <a:pt x="1494" y="25"/>
                  <a:pt x="1494" y="24"/>
                  <a:pt x="1494" y="24"/>
                </a:cubicBezTo>
                <a:cubicBezTo>
                  <a:pt x="1494" y="24"/>
                  <a:pt x="1494" y="24"/>
                  <a:pt x="1494" y="24"/>
                </a:cubicBezTo>
                <a:cubicBezTo>
                  <a:pt x="1494" y="24"/>
                  <a:pt x="1495" y="24"/>
                  <a:pt x="1495" y="24"/>
                </a:cubicBezTo>
                <a:cubicBezTo>
                  <a:pt x="1495" y="24"/>
                  <a:pt x="1495" y="24"/>
                  <a:pt x="1495" y="24"/>
                </a:cubicBezTo>
                <a:cubicBezTo>
                  <a:pt x="1495" y="24"/>
                  <a:pt x="1495" y="24"/>
                  <a:pt x="1495" y="24"/>
                </a:cubicBezTo>
                <a:cubicBezTo>
                  <a:pt x="1495" y="24"/>
                  <a:pt x="1495" y="24"/>
                  <a:pt x="1495" y="24"/>
                </a:cubicBezTo>
                <a:cubicBezTo>
                  <a:pt x="1495" y="23"/>
                  <a:pt x="1496" y="23"/>
                  <a:pt x="1496" y="23"/>
                </a:cubicBezTo>
                <a:cubicBezTo>
                  <a:pt x="1496" y="23"/>
                  <a:pt x="1496" y="23"/>
                  <a:pt x="1496" y="23"/>
                </a:cubicBezTo>
                <a:cubicBezTo>
                  <a:pt x="1496" y="23"/>
                  <a:pt x="1496" y="23"/>
                  <a:pt x="1496" y="23"/>
                </a:cubicBezTo>
                <a:cubicBezTo>
                  <a:pt x="1496" y="23"/>
                  <a:pt x="1496" y="23"/>
                  <a:pt x="1496" y="23"/>
                </a:cubicBezTo>
                <a:cubicBezTo>
                  <a:pt x="1496" y="23"/>
                  <a:pt x="1497" y="23"/>
                  <a:pt x="1497" y="22"/>
                </a:cubicBezTo>
                <a:cubicBezTo>
                  <a:pt x="1497" y="22"/>
                  <a:pt x="1497" y="22"/>
                  <a:pt x="1497" y="22"/>
                </a:cubicBezTo>
                <a:cubicBezTo>
                  <a:pt x="1497" y="22"/>
                  <a:pt x="1497" y="22"/>
                  <a:pt x="1497" y="22"/>
                </a:cubicBezTo>
                <a:cubicBezTo>
                  <a:pt x="1497" y="22"/>
                  <a:pt x="1497" y="22"/>
                  <a:pt x="1497" y="22"/>
                </a:cubicBezTo>
                <a:cubicBezTo>
                  <a:pt x="1497" y="22"/>
                  <a:pt x="1498" y="22"/>
                  <a:pt x="1498" y="21"/>
                </a:cubicBezTo>
                <a:cubicBezTo>
                  <a:pt x="1498" y="21"/>
                  <a:pt x="1498" y="21"/>
                  <a:pt x="1498" y="21"/>
                </a:cubicBezTo>
                <a:cubicBezTo>
                  <a:pt x="1498" y="21"/>
                  <a:pt x="1498" y="21"/>
                  <a:pt x="1498" y="21"/>
                </a:cubicBezTo>
                <a:cubicBezTo>
                  <a:pt x="1498" y="21"/>
                  <a:pt x="1498" y="21"/>
                  <a:pt x="1498" y="21"/>
                </a:cubicBezTo>
                <a:cubicBezTo>
                  <a:pt x="1500" y="21"/>
                  <a:pt x="1499" y="22"/>
                  <a:pt x="1499" y="23"/>
                </a:cubicBezTo>
                <a:cubicBezTo>
                  <a:pt x="1499" y="48"/>
                  <a:pt x="1499" y="74"/>
                  <a:pt x="1499" y="99"/>
                </a:cubicBezTo>
                <a:cubicBezTo>
                  <a:pt x="1499" y="100"/>
                  <a:pt x="1499" y="100"/>
                  <a:pt x="1499" y="100"/>
                </a:cubicBezTo>
                <a:cubicBezTo>
                  <a:pt x="1499" y="101"/>
                  <a:pt x="1499" y="102"/>
                  <a:pt x="1500" y="102"/>
                </a:cubicBezTo>
                <a:cubicBezTo>
                  <a:pt x="1503" y="102"/>
                  <a:pt x="1505" y="102"/>
                  <a:pt x="1508" y="102"/>
                </a:cubicBezTo>
                <a:cubicBezTo>
                  <a:pt x="1508" y="102"/>
                  <a:pt x="1509" y="102"/>
                  <a:pt x="1510" y="101"/>
                </a:cubicBezTo>
                <a:cubicBezTo>
                  <a:pt x="1510" y="101"/>
                  <a:pt x="1510" y="101"/>
                  <a:pt x="1510" y="101"/>
                </a:cubicBezTo>
                <a:cubicBezTo>
                  <a:pt x="1510" y="101"/>
                  <a:pt x="1510" y="100"/>
                  <a:pt x="1510" y="100"/>
                </a:cubicBezTo>
                <a:cubicBezTo>
                  <a:pt x="1510" y="69"/>
                  <a:pt x="1510" y="38"/>
                  <a:pt x="1510" y="7"/>
                </a:cubicBezTo>
                <a:cubicBezTo>
                  <a:pt x="1510" y="7"/>
                  <a:pt x="1510" y="6"/>
                  <a:pt x="1510" y="6"/>
                </a:cubicBezTo>
                <a:cubicBezTo>
                  <a:pt x="1510" y="6"/>
                  <a:pt x="1510" y="5"/>
                  <a:pt x="1509" y="5"/>
                </a:cubicBezTo>
                <a:cubicBezTo>
                  <a:pt x="1508" y="5"/>
                  <a:pt x="1507" y="5"/>
                  <a:pt x="1505" y="5"/>
                </a:cubicBezTo>
                <a:cubicBezTo>
                  <a:pt x="1506" y="5"/>
                  <a:pt x="1506" y="5"/>
                  <a:pt x="1506" y="5"/>
                </a:cubicBezTo>
                <a:cubicBezTo>
                  <a:pt x="1505" y="6"/>
                  <a:pt x="1505" y="6"/>
                  <a:pt x="1505" y="6"/>
                </a:cubicBezTo>
                <a:cubicBezTo>
                  <a:pt x="1505" y="6"/>
                  <a:pt x="1505" y="6"/>
                  <a:pt x="1505" y="6"/>
                </a:cubicBezTo>
                <a:cubicBezTo>
                  <a:pt x="1505" y="6"/>
                  <a:pt x="1505" y="6"/>
                  <a:pt x="1505" y="6"/>
                </a:cubicBezTo>
                <a:cubicBezTo>
                  <a:pt x="1505" y="6"/>
                  <a:pt x="1505" y="6"/>
                  <a:pt x="1505" y="6"/>
                </a:cubicBezTo>
                <a:cubicBezTo>
                  <a:pt x="1505" y="6"/>
                  <a:pt x="1504" y="6"/>
                  <a:pt x="1504" y="7"/>
                </a:cubicBezTo>
                <a:cubicBezTo>
                  <a:pt x="1504" y="7"/>
                  <a:pt x="1504" y="7"/>
                  <a:pt x="1504" y="7"/>
                </a:cubicBezTo>
                <a:cubicBezTo>
                  <a:pt x="1504" y="7"/>
                  <a:pt x="1504" y="7"/>
                  <a:pt x="1504" y="7"/>
                </a:cubicBezTo>
                <a:cubicBezTo>
                  <a:pt x="1504" y="7"/>
                  <a:pt x="1504" y="7"/>
                  <a:pt x="1504" y="7"/>
                </a:cubicBezTo>
                <a:cubicBezTo>
                  <a:pt x="1504" y="7"/>
                  <a:pt x="1504" y="7"/>
                  <a:pt x="1503" y="7"/>
                </a:cubicBezTo>
                <a:cubicBezTo>
                  <a:pt x="1503" y="7"/>
                  <a:pt x="1503" y="7"/>
                  <a:pt x="1503" y="7"/>
                </a:cubicBezTo>
                <a:cubicBezTo>
                  <a:pt x="1503" y="7"/>
                  <a:pt x="1503" y="7"/>
                  <a:pt x="1503" y="7"/>
                </a:cubicBezTo>
                <a:cubicBezTo>
                  <a:pt x="1503" y="8"/>
                  <a:pt x="1503" y="8"/>
                  <a:pt x="1503" y="8"/>
                </a:cubicBezTo>
                <a:cubicBezTo>
                  <a:pt x="1503" y="8"/>
                  <a:pt x="1502" y="8"/>
                  <a:pt x="1502" y="8"/>
                </a:cubicBezTo>
                <a:cubicBezTo>
                  <a:pt x="1502" y="8"/>
                  <a:pt x="1502" y="8"/>
                  <a:pt x="1502" y="8"/>
                </a:cubicBezTo>
                <a:cubicBezTo>
                  <a:pt x="1502" y="8"/>
                  <a:pt x="1502" y="8"/>
                  <a:pt x="1502" y="8"/>
                </a:cubicBezTo>
                <a:cubicBezTo>
                  <a:pt x="1502" y="8"/>
                  <a:pt x="1502" y="8"/>
                  <a:pt x="1502" y="8"/>
                </a:cubicBezTo>
                <a:cubicBezTo>
                  <a:pt x="1502" y="8"/>
                  <a:pt x="1501" y="8"/>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0" y="10"/>
                  <a:pt x="1500" y="9"/>
                  <a:pt x="1500" y="10"/>
                </a:cubicBezTo>
                <a:cubicBezTo>
                  <a:pt x="1500" y="10"/>
                  <a:pt x="1500" y="10"/>
                  <a:pt x="1500" y="10"/>
                </a:cubicBezTo>
                <a:cubicBezTo>
                  <a:pt x="1500" y="10"/>
                  <a:pt x="1500" y="10"/>
                  <a:pt x="1500" y="10"/>
                </a:cubicBezTo>
                <a:cubicBezTo>
                  <a:pt x="1500" y="10"/>
                  <a:pt x="1500" y="10"/>
                  <a:pt x="1500" y="10"/>
                </a:cubicBezTo>
                <a:cubicBezTo>
                  <a:pt x="1499" y="10"/>
                  <a:pt x="1499" y="10"/>
                  <a:pt x="1499" y="10"/>
                </a:cubicBezTo>
                <a:cubicBezTo>
                  <a:pt x="1499" y="10"/>
                  <a:pt x="1499" y="10"/>
                  <a:pt x="1499" y="10"/>
                </a:cubicBezTo>
                <a:cubicBezTo>
                  <a:pt x="1499" y="11"/>
                  <a:pt x="1498" y="10"/>
                  <a:pt x="1498" y="11"/>
                </a:cubicBezTo>
                <a:cubicBezTo>
                  <a:pt x="1498" y="11"/>
                  <a:pt x="1498" y="11"/>
                  <a:pt x="1498" y="11"/>
                </a:cubicBezTo>
                <a:cubicBezTo>
                  <a:pt x="1498" y="11"/>
                  <a:pt x="1498" y="11"/>
                  <a:pt x="1498" y="11"/>
                </a:cubicBezTo>
                <a:cubicBezTo>
                  <a:pt x="1498" y="11"/>
                  <a:pt x="1498" y="11"/>
                  <a:pt x="1498" y="11"/>
                </a:cubicBezTo>
                <a:cubicBezTo>
                  <a:pt x="1498" y="11"/>
                  <a:pt x="1497" y="11"/>
                  <a:pt x="1497" y="11"/>
                </a:cubicBezTo>
                <a:cubicBezTo>
                  <a:pt x="1497" y="11"/>
                  <a:pt x="1497" y="11"/>
                  <a:pt x="1497" y="11"/>
                </a:cubicBezTo>
                <a:cubicBezTo>
                  <a:pt x="1497" y="11"/>
                  <a:pt x="1497" y="12"/>
                  <a:pt x="1497" y="12"/>
                </a:cubicBezTo>
                <a:cubicBezTo>
                  <a:pt x="1497" y="12"/>
                  <a:pt x="1497" y="12"/>
                  <a:pt x="1497" y="12"/>
                </a:cubicBezTo>
                <a:cubicBezTo>
                  <a:pt x="1497" y="12"/>
                  <a:pt x="1496" y="12"/>
                  <a:pt x="1496" y="12"/>
                </a:cubicBezTo>
                <a:cubicBezTo>
                  <a:pt x="1496" y="12"/>
                  <a:pt x="1496" y="12"/>
                  <a:pt x="1496" y="12"/>
                </a:cubicBezTo>
                <a:cubicBezTo>
                  <a:pt x="1496" y="12"/>
                  <a:pt x="1496" y="12"/>
                  <a:pt x="1495" y="12"/>
                </a:cubicBezTo>
                <a:cubicBezTo>
                  <a:pt x="1495" y="12"/>
                  <a:pt x="1495" y="12"/>
                  <a:pt x="1495" y="12"/>
                </a:cubicBezTo>
                <a:cubicBezTo>
                  <a:pt x="1495" y="13"/>
                  <a:pt x="1495" y="13"/>
                  <a:pt x="1495" y="13"/>
                </a:cubicBezTo>
                <a:cubicBezTo>
                  <a:pt x="1495" y="13"/>
                  <a:pt x="1495" y="13"/>
                  <a:pt x="1495" y="13"/>
                </a:cubicBezTo>
                <a:cubicBezTo>
                  <a:pt x="1495" y="13"/>
                  <a:pt x="1494" y="13"/>
                  <a:pt x="1494" y="13"/>
                </a:cubicBezTo>
                <a:cubicBezTo>
                  <a:pt x="1494" y="13"/>
                  <a:pt x="1494" y="13"/>
                  <a:pt x="1494" y="13"/>
                </a:cubicBezTo>
                <a:cubicBezTo>
                  <a:pt x="1494" y="13"/>
                  <a:pt x="1494" y="13"/>
                  <a:pt x="1494" y="13"/>
                </a:cubicBezTo>
                <a:cubicBezTo>
                  <a:pt x="1494" y="13"/>
                  <a:pt x="1494" y="13"/>
                  <a:pt x="1494" y="13"/>
                </a:cubicBezTo>
                <a:cubicBezTo>
                  <a:pt x="1493" y="14"/>
                  <a:pt x="1493" y="14"/>
                  <a:pt x="1493" y="14"/>
                </a:cubicBezTo>
                <a:cubicBezTo>
                  <a:pt x="1493" y="14"/>
                  <a:pt x="1493" y="14"/>
                  <a:pt x="1493" y="14"/>
                </a:cubicBezTo>
                <a:cubicBezTo>
                  <a:pt x="1493" y="14"/>
                  <a:pt x="1492" y="14"/>
                  <a:pt x="1492" y="14"/>
                </a:cubicBezTo>
                <a:cubicBezTo>
                  <a:pt x="1492" y="14"/>
                  <a:pt x="1492" y="14"/>
                  <a:pt x="1492" y="14"/>
                </a:cubicBezTo>
                <a:cubicBezTo>
                  <a:pt x="1492" y="14"/>
                  <a:pt x="1492" y="14"/>
                  <a:pt x="1492" y="15"/>
                </a:cubicBezTo>
                <a:cubicBezTo>
                  <a:pt x="1492" y="15"/>
                  <a:pt x="1492" y="15"/>
                  <a:pt x="1492" y="15"/>
                </a:cubicBezTo>
                <a:cubicBezTo>
                  <a:pt x="1491" y="15"/>
                  <a:pt x="1491" y="15"/>
                  <a:pt x="1491" y="15"/>
                </a:cubicBezTo>
                <a:cubicBezTo>
                  <a:pt x="1491" y="15"/>
                  <a:pt x="1491" y="15"/>
                  <a:pt x="1491" y="15"/>
                </a:cubicBezTo>
                <a:cubicBezTo>
                  <a:pt x="1491" y="15"/>
                  <a:pt x="1490" y="15"/>
                  <a:pt x="1490" y="15"/>
                </a:cubicBezTo>
                <a:cubicBezTo>
                  <a:pt x="1490" y="15"/>
                  <a:pt x="1490" y="15"/>
                  <a:pt x="1490" y="15"/>
                </a:cubicBezTo>
                <a:cubicBezTo>
                  <a:pt x="1490" y="15"/>
                  <a:pt x="1490" y="15"/>
                  <a:pt x="1489" y="16"/>
                </a:cubicBezTo>
                <a:cubicBezTo>
                  <a:pt x="1490" y="16"/>
                  <a:pt x="1490" y="16"/>
                  <a:pt x="1490" y="16"/>
                </a:cubicBezTo>
                <a:cubicBezTo>
                  <a:pt x="1489" y="16"/>
                  <a:pt x="1489" y="16"/>
                  <a:pt x="1489" y="16"/>
                </a:cubicBezTo>
                <a:cubicBezTo>
                  <a:pt x="1489" y="16"/>
                  <a:pt x="1489" y="16"/>
                  <a:pt x="1489" y="16"/>
                </a:cubicBezTo>
                <a:cubicBezTo>
                  <a:pt x="1489" y="16"/>
                  <a:pt x="1488" y="16"/>
                  <a:pt x="1488" y="16"/>
                </a:cubicBezTo>
                <a:cubicBezTo>
                  <a:pt x="1488" y="16"/>
                  <a:pt x="1488" y="16"/>
                  <a:pt x="1488" y="16"/>
                </a:cubicBezTo>
                <a:cubicBezTo>
                  <a:pt x="1488" y="16"/>
                  <a:pt x="1488" y="16"/>
                  <a:pt x="1487" y="17"/>
                </a:cubicBezTo>
                <a:cubicBezTo>
                  <a:pt x="1487" y="17"/>
                  <a:pt x="1487" y="17"/>
                  <a:pt x="1487" y="17"/>
                </a:cubicBezTo>
                <a:cubicBezTo>
                  <a:pt x="1487" y="17"/>
                  <a:pt x="1487" y="17"/>
                  <a:pt x="1487" y="17"/>
                </a:cubicBezTo>
                <a:cubicBezTo>
                  <a:pt x="1487" y="17"/>
                  <a:pt x="1487" y="17"/>
                  <a:pt x="1487" y="17"/>
                </a:cubicBezTo>
                <a:cubicBezTo>
                  <a:pt x="1486" y="17"/>
                  <a:pt x="1486" y="17"/>
                  <a:pt x="1486" y="17"/>
                </a:cubicBezTo>
                <a:cubicBezTo>
                  <a:pt x="1486" y="17"/>
                  <a:pt x="1486" y="17"/>
                  <a:pt x="1486" y="17"/>
                </a:cubicBezTo>
                <a:cubicBezTo>
                  <a:pt x="1486" y="17"/>
                  <a:pt x="1486" y="17"/>
                  <a:pt x="1486" y="17"/>
                </a:cubicBezTo>
                <a:cubicBezTo>
                  <a:pt x="1486" y="17"/>
                  <a:pt x="1485" y="17"/>
                  <a:pt x="1485" y="18"/>
                </a:cubicBezTo>
                <a:cubicBezTo>
                  <a:pt x="1485" y="18"/>
                  <a:pt x="1485" y="18"/>
                  <a:pt x="1485" y="18"/>
                </a:cubicBezTo>
                <a:cubicBezTo>
                  <a:pt x="1485" y="18"/>
                  <a:pt x="1484" y="18"/>
                  <a:pt x="1484" y="18"/>
                </a:cubicBezTo>
                <a:cubicBezTo>
                  <a:pt x="1484" y="18"/>
                  <a:pt x="1484" y="18"/>
                  <a:pt x="1484" y="18"/>
                </a:cubicBezTo>
                <a:cubicBezTo>
                  <a:pt x="1484" y="18"/>
                  <a:pt x="1484" y="18"/>
                  <a:pt x="1484" y="18"/>
                </a:cubicBezTo>
                <a:cubicBezTo>
                  <a:pt x="1483" y="18"/>
                  <a:pt x="1483" y="18"/>
                  <a:pt x="1483" y="18"/>
                </a:cubicBezTo>
                <a:cubicBezTo>
                  <a:pt x="1483" y="18"/>
                  <a:pt x="1483" y="18"/>
                  <a:pt x="1482" y="19"/>
                </a:cubicBezTo>
                <a:cubicBezTo>
                  <a:pt x="1482" y="19"/>
                  <a:pt x="1482" y="19"/>
                  <a:pt x="1482" y="19"/>
                </a:cubicBezTo>
                <a:cubicBezTo>
                  <a:pt x="1482" y="19"/>
                  <a:pt x="1482" y="19"/>
                  <a:pt x="1481" y="19"/>
                </a:cubicBezTo>
                <a:cubicBezTo>
                  <a:pt x="1481" y="19"/>
                  <a:pt x="1481" y="19"/>
                  <a:pt x="1481" y="19"/>
                </a:cubicBezTo>
                <a:cubicBezTo>
                  <a:pt x="1481" y="19"/>
                  <a:pt x="1481" y="19"/>
                  <a:pt x="1480" y="19"/>
                </a:cubicBezTo>
                <a:cubicBezTo>
                  <a:pt x="1480" y="19"/>
                  <a:pt x="1480" y="19"/>
                  <a:pt x="1480" y="19"/>
                </a:cubicBezTo>
                <a:cubicBezTo>
                  <a:pt x="1480" y="20"/>
                  <a:pt x="1480" y="19"/>
                  <a:pt x="1479" y="20"/>
                </a:cubicBezTo>
                <a:cubicBezTo>
                  <a:pt x="1479" y="20"/>
                  <a:pt x="1479" y="20"/>
                  <a:pt x="1479" y="20"/>
                </a:cubicBezTo>
                <a:cubicBezTo>
                  <a:pt x="1479" y="20"/>
                  <a:pt x="1479" y="20"/>
                  <a:pt x="1478" y="20"/>
                </a:cubicBezTo>
                <a:cubicBezTo>
                  <a:pt x="1478" y="20"/>
                  <a:pt x="1478" y="20"/>
                  <a:pt x="1478" y="20"/>
                </a:cubicBezTo>
                <a:cubicBezTo>
                  <a:pt x="1478" y="20"/>
                  <a:pt x="1477" y="20"/>
                  <a:pt x="1477" y="21"/>
                </a:cubicBezTo>
                <a:cubicBezTo>
                  <a:pt x="1477" y="24"/>
                  <a:pt x="1477" y="28"/>
                  <a:pt x="1477" y="31"/>
                </a:cubicBezTo>
                <a:cubicBezTo>
                  <a:pt x="1478" y="32"/>
                  <a:pt x="1478" y="31"/>
                  <a:pt x="1479" y="31"/>
                </a:cubicBezTo>
                <a:cubicBezTo>
                  <a:pt x="1479" y="31"/>
                  <a:pt x="1479" y="31"/>
                  <a:pt x="1479" y="31"/>
                </a:cubicBezTo>
                <a:cubicBezTo>
                  <a:pt x="1479" y="31"/>
                  <a:pt x="1479" y="31"/>
                  <a:pt x="1480" y="31"/>
                </a:cubicBezTo>
                <a:cubicBezTo>
                  <a:pt x="1480" y="31"/>
                  <a:pt x="1480" y="31"/>
                  <a:pt x="1480" y="31"/>
                </a:cubicBezTo>
                <a:cubicBezTo>
                  <a:pt x="1480" y="31"/>
                  <a:pt x="1480" y="31"/>
                  <a:pt x="1480" y="31"/>
                </a:cubicBezTo>
                <a:cubicBezTo>
                  <a:pt x="1480" y="31"/>
                  <a:pt x="1481" y="31"/>
                  <a:pt x="1481" y="31"/>
                </a:cubicBezTo>
                <a:cubicBezTo>
                  <a:pt x="1481" y="30"/>
                  <a:pt x="1481" y="30"/>
                  <a:pt x="1481" y="30"/>
                </a:cubicBezTo>
                <a:cubicBezTo>
                  <a:pt x="1481" y="30"/>
                  <a:pt x="1481" y="30"/>
                  <a:pt x="1481" y="30"/>
                </a:cubicBezTo>
                <a:cubicBezTo>
                  <a:pt x="1481" y="30"/>
                  <a:pt x="1482" y="30"/>
                  <a:pt x="1482" y="30"/>
                </a:cubicBezTo>
                <a:cubicBezTo>
                  <a:pt x="1482" y="30"/>
                  <a:pt x="1482" y="30"/>
                  <a:pt x="1482" y="30"/>
                </a:cubicBezTo>
                <a:cubicBezTo>
                  <a:pt x="1482" y="30"/>
                  <a:pt x="1483" y="30"/>
                  <a:pt x="1483" y="30"/>
                </a:cubicBezTo>
                <a:cubicBezTo>
                  <a:pt x="1483" y="30"/>
                  <a:pt x="1483" y="30"/>
                  <a:pt x="1483" y="30"/>
                </a:cubicBezTo>
                <a:cubicBezTo>
                  <a:pt x="1483" y="30"/>
                  <a:pt x="1483" y="30"/>
                  <a:pt x="1484" y="29"/>
                </a:cubicBezTo>
                <a:cubicBezTo>
                  <a:pt x="1484" y="29"/>
                  <a:pt x="1484" y="29"/>
                  <a:pt x="1484" y="29"/>
                </a:cubicBezTo>
                <a:cubicBezTo>
                  <a:pt x="1484" y="29"/>
                  <a:pt x="1484" y="29"/>
                  <a:pt x="1484" y="29"/>
                </a:cubicBezTo>
                <a:cubicBezTo>
                  <a:pt x="1484" y="29"/>
                  <a:pt x="1484" y="29"/>
                  <a:pt x="1485" y="29"/>
                </a:cubicBezTo>
                <a:cubicBezTo>
                  <a:pt x="1485" y="29"/>
                  <a:pt x="1485" y="29"/>
                  <a:pt x="1485" y="29"/>
                </a:cubicBezTo>
                <a:cubicBezTo>
                  <a:pt x="1485" y="29"/>
                  <a:pt x="1485" y="29"/>
                  <a:pt x="1485" y="29"/>
                </a:cubicBezTo>
                <a:cubicBezTo>
                  <a:pt x="1485" y="29"/>
                  <a:pt x="1485" y="29"/>
                  <a:pt x="1485" y="29"/>
                </a:cubicBezTo>
                <a:cubicBezTo>
                  <a:pt x="1485" y="29"/>
                  <a:pt x="1486" y="29"/>
                  <a:pt x="1486" y="28"/>
                </a:cubicBezTo>
                <a:cubicBezTo>
                  <a:pt x="1486" y="28"/>
                  <a:pt x="1486" y="28"/>
                  <a:pt x="1486" y="28"/>
                </a:cubicBezTo>
                <a:cubicBezTo>
                  <a:pt x="1486" y="28"/>
                  <a:pt x="1486" y="28"/>
                  <a:pt x="1486" y="28"/>
                </a:cubicBezTo>
                <a:cubicBezTo>
                  <a:pt x="1486" y="28"/>
                  <a:pt x="1487" y="28"/>
                  <a:pt x="1487" y="28"/>
                </a:cubicBezTo>
                <a:close/>
                <a:moveTo>
                  <a:pt x="211" y="46"/>
                </a:moveTo>
                <a:cubicBezTo>
                  <a:pt x="211" y="42"/>
                  <a:pt x="211" y="39"/>
                  <a:pt x="211" y="36"/>
                </a:cubicBezTo>
                <a:cubicBezTo>
                  <a:pt x="211" y="34"/>
                  <a:pt x="211" y="34"/>
                  <a:pt x="210" y="34"/>
                </a:cubicBezTo>
                <a:cubicBezTo>
                  <a:pt x="208" y="34"/>
                  <a:pt x="205" y="34"/>
                  <a:pt x="203" y="34"/>
                </a:cubicBezTo>
                <a:cubicBezTo>
                  <a:pt x="200" y="34"/>
                  <a:pt x="201" y="34"/>
                  <a:pt x="201" y="36"/>
                </a:cubicBezTo>
                <a:cubicBezTo>
                  <a:pt x="201" y="57"/>
                  <a:pt x="201" y="78"/>
                  <a:pt x="201" y="99"/>
                </a:cubicBezTo>
                <a:cubicBezTo>
                  <a:pt x="201" y="100"/>
                  <a:pt x="201" y="100"/>
                  <a:pt x="201" y="100"/>
                </a:cubicBezTo>
                <a:cubicBezTo>
                  <a:pt x="201" y="101"/>
                  <a:pt x="201" y="101"/>
                  <a:pt x="202" y="101"/>
                </a:cubicBezTo>
                <a:cubicBezTo>
                  <a:pt x="205" y="101"/>
                  <a:pt x="207" y="101"/>
                  <a:pt x="210" y="101"/>
                </a:cubicBezTo>
                <a:cubicBezTo>
                  <a:pt x="212" y="101"/>
                  <a:pt x="211" y="102"/>
                  <a:pt x="211" y="100"/>
                </a:cubicBezTo>
                <a:cubicBezTo>
                  <a:pt x="211" y="89"/>
                  <a:pt x="211" y="78"/>
                  <a:pt x="211" y="68"/>
                </a:cubicBezTo>
                <a:cubicBezTo>
                  <a:pt x="211" y="65"/>
                  <a:pt x="212" y="63"/>
                  <a:pt x="212" y="60"/>
                </a:cubicBezTo>
                <a:cubicBezTo>
                  <a:pt x="213" y="55"/>
                  <a:pt x="214" y="51"/>
                  <a:pt x="218" y="47"/>
                </a:cubicBezTo>
                <a:cubicBezTo>
                  <a:pt x="220" y="44"/>
                  <a:pt x="224" y="43"/>
                  <a:pt x="228" y="43"/>
                </a:cubicBezTo>
                <a:cubicBezTo>
                  <a:pt x="230" y="43"/>
                  <a:pt x="233" y="44"/>
                  <a:pt x="236" y="45"/>
                </a:cubicBezTo>
                <a:cubicBezTo>
                  <a:pt x="236" y="42"/>
                  <a:pt x="236" y="39"/>
                  <a:pt x="236" y="35"/>
                </a:cubicBezTo>
                <a:cubicBezTo>
                  <a:pt x="236" y="34"/>
                  <a:pt x="236" y="34"/>
                  <a:pt x="234" y="34"/>
                </a:cubicBezTo>
                <a:cubicBezTo>
                  <a:pt x="227" y="32"/>
                  <a:pt x="221" y="34"/>
                  <a:pt x="216" y="40"/>
                </a:cubicBezTo>
                <a:cubicBezTo>
                  <a:pt x="214" y="42"/>
                  <a:pt x="213" y="44"/>
                  <a:pt x="212" y="46"/>
                </a:cubicBezTo>
                <a:cubicBezTo>
                  <a:pt x="212" y="47"/>
                  <a:pt x="212" y="47"/>
                  <a:pt x="212" y="48"/>
                </a:cubicBezTo>
                <a:cubicBezTo>
                  <a:pt x="211" y="47"/>
                  <a:pt x="211" y="46"/>
                  <a:pt x="211" y="46"/>
                </a:cubicBezTo>
                <a:close/>
                <a:moveTo>
                  <a:pt x="1289" y="58"/>
                </a:moveTo>
                <a:cubicBezTo>
                  <a:pt x="1289" y="58"/>
                  <a:pt x="1289" y="58"/>
                  <a:pt x="1289" y="58"/>
                </a:cubicBezTo>
                <a:cubicBezTo>
                  <a:pt x="1289" y="58"/>
                  <a:pt x="1289" y="57"/>
                  <a:pt x="1289" y="57"/>
                </a:cubicBezTo>
                <a:cubicBezTo>
                  <a:pt x="1289" y="57"/>
                  <a:pt x="1289" y="57"/>
                  <a:pt x="1289" y="57"/>
                </a:cubicBezTo>
                <a:cubicBezTo>
                  <a:pt x="1290" y="56"/>
                  <a:pt x="1289" y="56"/>
                  <a:pt x="1290" y="56"/>
                </a:cubicBezTo>
                <a:cubicBezTo>
                  <a:pt x="1290" y="56"/>
                  <a:pt x="1290" y="56"/>
                  <a:pt x="1290" y="56"/>
                </a:cubicBezTo>
                <a:cubicBezTo>
                  <a:pt x="1290" y="55"/>
                  <a:pt x="1290" y="55"/>
                  <a:pt x="1290" y="55"/>
                </a:cubicBezTo>
                <a:cubicBezTo>
                  <a:pt x="1290" y="55"/>
                  <a:pt x="1290" y="55"/>
                  <a:pt x="1290" y="55"/>
                </a:cubicBezTo>
                <a:cubicBezTo>
                  <a:pt x="1290" y="54"/>
                  <a:pt x="1290" y="54"/>
                  <a:pt x="1290" y="54"/>
                </a:cubicBezTo>
                <a:cubicBezTo>
                  <a:pt x="1290" y="54"/>
                  <a:pt x="1290" y="54"/>
                  <a:pt x="1290" y="54"/>
                </a:cubicBezTo>
                <a:cubicBezTo>
                  <a:pt x="1291" y="54"/>
                  <a:pt x="1291" y="53"/>
                  <a:pt x="1291" y="53"/>
                </a:cubicBezTo>
                <a:cubicBezTo>
                  <a:pt x="1291" y="53"/>
                  <a:pt x="1291" y="53"/>
                  <a:pt x="1291" y="53"/>
                </a:cubicBezTo>
                <a:cubicBezTo>
                  <a:pt x="1291" y="53"/>
                  <a:pt x="1291" y="53"/>
                  <a:pt x="1291" y="52"/>
                </a:cubicBezTo>
                <a:cubicBezTo>
                  <a:pt x="1291" y="52"/>
                  <a:pt x="1291" y="52"/>
                  <a:pt x="1291" y="52"/>
                </a:cubicBezTo>
                <a:cubicBezTo>
                  <a:pt x="1291" y="52"/>
                  <a:pt x="1291" y="52"/>
                  <a:pt x="1291" y="52"/>
                </a:cubicBezTo>
                <a:cubicBezTo>
                  <a:pt x="1291" y="52"/>
                  <a:pt x="1291" y="52"/>
                  <a:pt x="1291" y="52"/>
                </a:cubicBezTo>
                <a:cubicBezTo>
                  <a:pt x="1292" y="52"/>
                  <a:pt x="1292" y="51"/>
                  <a:pt x="1292" y="51"/>
                </a:cubicBezTo>
                <a:cubicBezTo>
                  <a:pt x="1292" y="51"/>
                  <a:pt x="1292" y="51"/>
                  <a:pt x="1292" y="51"/>
                </a:cubicBezTo>
                <a:cubicBezTo>
                  <a:pt x="1292" y="51"/>
                  <a:pt x="1292" y="51"/>
                  <a:pt x="1292" y="50"/>
                </a:cubicBezTo>
                <a:cubicBezTo>
                  <a:pt x="1292" y="50"/>
                  <a:pt x="1292" y="50"/>
                  <a:pt x="1292" y="50"/>
                </a:cubicBezTo>
                <a:cubicBezTo>
                  <a:pt x="1292" y="50"/>
                  <a:pt x="1292" y="50"/>
                  <a:pt x="1292" y="50"/>
                </a:cubicBezTo>
                <a:cubicBezTo>
                  <a:pt x="1292" y="50"/>
                  <a:pt x="1292" y="50"/>
                  <a:pt x="1292" y="50"/>
                </a:cubicBezTo>
                <a:cubicBezTo>
                  <a:pt x="1293" y="50"/>
                  <a:pt x="1293" y="49"/>
                  <a:pt x="1293" y="49"/>
                </a:cubicBezTo>
                <a:cubicBezTo>
                  <a:pt x="1293" y="49"/>
                  <a:pt x="1293" y="49"/>
                  <a:pt x="1293" y="49"/>
                </a:cubicBezTo>
                <a:cubicBezTo>
                  <a:pt x="1293" y="49"/>
                  <a:pt x="1293" y="49"/>
                  <a:pt x="1293" y="49"/>
                </a:cubicBezTo>
                <a:cubicBezTo>
                  <a:pt x="1293" y="49"/>
                  <a:pt x="1293" y="49"/>
                  <a:pt x="1293" y="49"/>
                </a:cubicBezTo>
                <a:cubicBezTo>
                  <a:pt x="1293" y="49"/>
                  <a:pt x="1293" y="49"/>
                  <a:pt x="1293" y="48"/>
                </a:cubicBezTo>
                <a:cubicBezTo>
                  <a:pt x="1293" y="49"/>
                  <a:pt x="1293" y="49"/>
                  <a:pt x="1293" y="49"/>
                </a:cubicBezTo>
                <a:cubicBezTo>
                  <a:pt x="1294" y="48"/>
                  <a:pt x="1294" y="48"/>
                  <a:pt x="1294" y="48"/>
                </a:cubicBezTo>
                <a:cubicBezTo>
                  <a:pt x="1294" y="48"/>
                  <a:pt x="1294" y="48"/>
                  <a:pt x="1294" y="48"/>
                </a:cubicBezTo>
                <a:cubicBezTo>
                  <a:pt x="1294" y="48"/>
                  <a:pt x="1294" y="48"/>
                  <a:pt x="1294" y="48"/>
                </a:cubicBezTo>
                <a:cubicBezTo>
                  <a:pt x="1294" y="48"/>
                  <a:pt x="1294" y="48"/>
                  <a:pt x="1294" y="48"/>
                </a:cubicBezTo>
                <a:cubicBezTo>
                  <a:pt x="1294" y="47"/>
                  <a:pt x="1294"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6"/>
                  <a:pt x="1295" y="46"/>
                  <a:pt x="1296" y="46"/>
                </a:cubicBezTo>
                <a:cubicBezTo>
                  <a:pt x="1296" y="46"/>
                  <a:pt x="1296" y="46"/>
                  <a:pt x="1296" y="46"/>
                </a:cubicBezTo>
                <a:cubicBezTo>
                  <a:pt x="1296" y="46"/>
                  <a:pt x="1296" y="46"/>
                  <a:pt x="1296" y="46"/>
                </a:cubicBezTo>
                <a:cubicBezTo>
                  <a:pt x="1296" y="46"/>
                  <a:pt x="1296" y="46"/>
                  <a:pt x="1296" y="46"/>
                </a:cubicBezTo>
                <a:cubicBezTo>
                  <a:pt x="1296" y="46"/>
                  <a:pt x="1296" y="46"/>
                  <a:pt x="1297" y="45"/>
                </a:cubicBezTo>
                <a:cubicBezTo>
                  <a:pt x="1297" y="45"/>
                  <a:pt x="1297" y="45"/>
                  <a:pt x="1297" y="45"/>
                </a:cubicBezTo>
                <a:cubicBezTo>
                  <a:pt x="1297" y="45"/>
                  <a:pt x="1297" y="45"/>
                  <a:pt x="1297" y="45"/>
                </a:cubicBezTo>
                <a:cubicBezTo>
                  <a:pt x="1297" y="45"/>
                  <a:pt x="1297" y="45"/>
                  <a:pt x="1297" y="45"/>
                </a:cubicBezTo>
                <a:cubicBezTo>
                  <a:pt x="1297" y="45"/>
                  <a:pt x="1297" y="45"/>
                  <a:pt x="1298" y="45"/>
                </a:cubicBezTo>
                <a:cubicBezTo>
                  <a:pt x="1298" y="45"/>
                  <a:pt x="1298" y="45"/>
                  <a:pt x="1298" y="45"/>
                </a:cubicBezTo>
                <a:cubicBezTo>
                  <a:pt x="1298" y="45"/>
                  <a:pt x="1298" y="45"/>
                  <a:pt x="1298" y="44"/>
                </a:cubicBezTo>
                <a:cubicBezTo>
                  <a:pt x="1298" y="44"/>
                  <a:pt x="1298" y="44"/>
                  <a:pt x="1298" y="44"/>
                </a:cubicBezTo>
                <a:cubicBezTo>
                  <a:pt x="1299" y="44"/>
                  <a:pt x="1299" y="44"/>
                  <a:pt x="1299" y="44"/>
                </a:cubicBezTo>
                <a:cubicBezTo>
                  <a:pt x="1299" y="44"/>
                  <a:pt x="1299" y="44"/>
                  <a:pt x="1299" y="44"/>
                </a:cubicBezTo>
                <a:cubicBezTo>
                  <a:pt x="1299" y="44"/>
                  <a:pt x="1300" y="44"/>
                  <a:pt x="1300" y="44"/>
                </a:cubicBezTo>
                <a:cubicBezTo>
                  <a:pt x="1300" y="44"/>
                  <a:pt x="1300" y="44"/>
                  <a:pt x="1300" y="44"/>
                </a:cubicBezTo>
                <a:cubicBezTo>
                  <a:pt x="1300" y="44"/>
                  <a:pt x="1300" y="44"/>
                  <a:pt x="1300" y="44"/>
                </a:cubicBezTo>
                <a:cubicBezTo>
                  <a:pt x="1301" y="44"/>
                  <a:pt x="1301" y="44"/>
                  <a:pt x="1301" y="43"/>
                </a:cubicBezTo>
                <a:cubicBezTo>
                  <a:pt x="1302" y="43"/>
                  <a:pt x="1302" y="43"/>
                  <a:pt x="1302" y="43"/>
                </a:cubicBezTo>
                <a:cubicBezTo>
                  <a:pt x="1302" y="43"/>
                  <a:pt x="1302" y="43"/>
                  <a:pt x="1302" y="43"/>
                </a:cubicBezTo>
                <a:cubicBezTo>
                  <a:pt x="1303" y="43"/>
                  <a:pt x="1305" y="43"/>
                  <a:pt x="1307" y="43"/>
                </a:cubicBezTo>
                <a:cubicBezTo>
                  <a:pt x="1307" y="43"/>
                  <a:pt x="1307" y="43"/>
                  <a:pt x="1307" y="43"/>
                </a:cubicBezTo>
                <a:cubicBezTo>
                  <a:pt x="1308" y="44"/>
                  <a:pt x="1308" y="43"/>
                  <a:pt x="1309" y="44"/>
                </a:cubicBezTo>
                <a:cubicBezTo>
                  <a:pt x="1309" y="44"/>
                  <a:pt x="1309" y="44"/>
                  <a:pt x="1309" y="44"/>
                </a:cubicBezTo>
                <a:cubicBezTo>
                  <a:pt x="1309" y="44"/>
                  <a:pt x="1309" y="44"/>
                  <a:pt x="1309" y="44"/>
                </a:cubicBezTo>
                <a:cubicBezTo>
                  <a:pt x="1309" y="44"/>
                  <a:pt x="1309" y="44"/>
                  <a:pt x="1310" y="44"/>
                </a:cubicBezTo>
                <a:cubicBezTo>
                  <a:pt x="1310" y="44"/>
                  <a:pt x="1310" y="44"/>
                  <a:pt x="1310" y="44"/>
                </a:cubicBezTo>
                <a:cubicBezTo>
                  <a:pt x="1310" y="44"/>
                  <a:pt x="1310" y="44"/>
                  <a:pt x="1310" y="44"/>
                </a:cubicBezTo>
                <a:cubicBezTo>
                  <a:pt x="1310" y="44"/>
                  <a:pt x="1310" y="44"/>
                  <a:pt x="1311" y="44"/>
                </a:cubicBezTo>
                <a:cubicBezTo>
                  <a:pt x="1311" y="44"/>
                  <a:pt x="1311" y="44"/>
                  <a:pt x="1311" y="44"/>
                </a:cubicBezTo>
                <a:cubicBezTo>
                  <a:pt x="1311" y="45"/>
                  <a:pt x="1311" y="45"/>
                  <a:pt x="1311" y="45"/>
                </a:cubicBezTo>
                <a:cubicBezTo>
                  <a:pt x="1311" y="45"/>
                  <a:pt x="1311" y="45"/>
                  <a:pt x="1311" y="45"/>
                </a:cubicBezTo>
                <a:cubicBezTo>
                  <a:pt x="1311" y="45"/>
                  <a:pt x="1311" y="45"/>
                  <a:pt x="1312" y="45"/>
                </a:cubicBezTo>
                <a:cubicBezTo>
                  <a:pt x="1312" y="45"/>
                  <a:pt x="1312" y="45"/>
                  <a:pt x="1312" y="45"/>
                </a:cubicBezTo>
                <a:cubicBezTo>
                  <a:pt x="1312" y="45"/>
                  <a:pt x="1312" y="45"/>
                  <a:pt x="1312" y="45"/>
                </a:cubicBezTo>
                <a:cubicBezTo>
                  <a:pt x="1312" y="41"/>
                  <a:pt x="1312" y="38"/>
                  <a:pt x="1312" y="34"/>
                </a:cubicBezTo>
                <a:cubicBezTo>
                  <a:pt x="1312" y="34"/>
                  <a:pt x="1312" y="34"/>
                  <a:pt x="1311" y="34"/>
                </a:cubicBezTo>
                <a:cubicBezTo>
                  <a:pt x="1311" y="34"/>
                  <a:pt x="1311" y="34"/>
                  <a:pt x="1311" y="34"/>
                </a:cubicBezTo>
                <a:cubicBezTo>
                  <a:pt x="1311" y="33"/>
                  <a:pt x="1310" y="34"/>
                  <a:pt x="1310" y="33"/>
                </a:cubicBezTo>
                <a:cubicBezTo>
                  <a:pt x="1310" y="33"/>
                  <a:pt x="1310" y="33"/>
                  <a:pt x="1309" y="33"/>
                </a:cubicBezTo>
                <a:cubicBezTo>
                  <a:pt x="1307" y="33"/>
                  <a:pt x="1305" y="33"/>
                  <a:pt x="1303" y="33"/>
                </a:cubicBezTo>
                <a:cubicBezTo>
                  <a:pt x="1302" y="33"/>
                  <a:pt x="1302" y="33"/>
                  <a:pt x="1302" y="33"/>
                </a:cubicBezTo>
                <a:cubicBezTo>
                  <a:pt x="1302" y="33"/>
                  <a:pt x="1302" y="33"/>
                  <a:pt x="1302" y="33"/>
                </a:cubicBezTo>
                <a:cubicBezTo>
                  <a:pt x="1302" y="34"/>
                  <a:pt x="1301" y="33"/>
                  <a:pt x="1301" y="34"/>
                </a:cubicBezTo>
                <a:cubicBezTo>
                  <a:pt x="1301" y="34"/>
                  <a:pt x="1301" y="34"/>
                  <a:pt x="1301" y="34"/>
                </a:cubicBezTo>
                <a:cubicBezTo>
                  <a:pt x="1301" y="34"/>
                  <a:pt x="1301" y="34"/>
                  <a:pt x="1301" y="34"/>
                </a:cubicBezTo>
                <a:cubicBezTo>
                  <a:pt x="1301" y="34"/>
                  <a:pt x="1300" y="34"/>
                  <a:pt x="1300" y="34"/>
                </a:cubicBezTo>
                <a:cubicBezTo>
                  <a:pt x="1300" y="34"/>
                  <a:pt x="1300" y="34"/>
                  <a:pt x="1300" y="34"/>
                </a:cubicBezTo>
                <a:cubicBezTo>
                  <a:pt x="1300" y="34"/>
                  <a:pt x="1300" y="34"/>
                  <a:pt x="1300" y="34"/>
                </a:cubicBezTo>
                <a:cubicBezTo>
                  <a:pt x="1300" y="34"/>
                  <a:pt x="1299" y="34"/>
                  <a:pt x="1299" y="34"/>
                </a:cubicBezTo>
                <a:cubicBezTo>
                  <a:pt x="1299" y="34"/>
                  <a:pt x="1299" y="34"/>
                  <a:pt x="1299" y="34"/>
                </a:cubicBezTo>
                <a:cubicBezTo>
                  <a:pt x="1299" y="35"/>
                  <a:pt x="1299" y="34"/>
                  <a:pt x="1298" y="35"/>
                </a:cubicBezTo>
                <a:cubicBezTo>
                  <a:pt x="1298" y="35"/>
                  <a:pt x="1298" y="35"/>
                  <a:pt x="1298" y="35"/>
                </a:cubicBezTo>
                <a:cubicBezTo>
                  <a:pt x="1298" y="35"/>
                  <a:pt x="1298" y="35"/>
                  <a:pt x="1298" y="35"/>
                </a:cubicBezTo>
                <a:cubicBezTo>
                  <a:pt x="1298" y="35"/>
                  <a:pt x="1298" y="35"/>
                  <a:pt x="1298" y="35"/>
                </a:cubicBezTo>
                <a:cubicBezTo>
                  <a:pt x="1298" y="35"/>
                  <a:pt x="1297" y="35"/>
                  <a:pt x="1297" y="35"/>
                </a:cubicBezTo>
                <a:cubicBezTo>
                  <a:pt x="1297" y="35"/>
                  <a:pt x="1297" y="35"/>
                  <a:pt x="1297" y="35"/>
                </a:cubicBezTo>
                <a:cubicBezTo>
                  <a:pt x="1297" y="36"/>
                  <a:pt x="1297" y="36"/>
                  <a:pt x="1297" y="36"/>
                </a:cubicBezTo>
                <a:cubicBezTo>
                  <a:pt x="1297" y="36"/>
                  <a:pt x="1297" y="36"/>
                  <a:pt x="1297" y="36"/>
                </a:cubicBezTo>
                <a:cubicBezTo>
                  <a:pt x="1296" y="36"/>
                  <a:pt x="1296" y="36"/>
                  <a:pt x="1296" y="36"/>
                </a:cubicBezTo>
                <a:cubicBezTo>
                  <a:pt x="1296" y="36"/>
                  <a:pt x="1296" y="36"/>
                  <a:pt x="1296" y="36"/>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4" y="38"/>
                  <a:pt x="1293" y="38"/>
                  <a:pt x="1293" y="39"/>
                </a:cubicBezTo>
                <a:cubicBezTo>
                  <a:pt x="1293" y="39"/>
                  <a:pt x="1293" y="39"/>
                  <a:pt x="1293" y="39"/>
                </a:cubicBezTo>
                <a:cubicBezTo>
                  <a:pt x="1293" y="39"/>
                  <a:pt x="1293" y="39"/>
                  <a:pt x="1293" y="39"/>
                </a:cubicBezTo>
                <a:cubicBezTo>
                  <a:pt x="1293" y="39"/>
                  <a:pt x="1293" y="39"/>
                  <a:pt x="1293" y="39"/>
                </a:cubicBezTo>
                <a:cubicBezTo>
                  <a:pt x="1293" y="39"/>
                  <a:pt x="1293" y="39"/>
                  <a:pt x="1292" y="40"/>
                </a:cubicBezTo>
                <a:cubicBezTo>
                  <a:pt x="1292" y="40"/>
                  <a:pt x="1292" y="40"/>
                  <a:pt x="1292" y="40"/>
                </a:cubicBezTo>
                <a:cubicBezTo>
                  <a:pt x="1292" y="40"/>
                  <a:pt x="1292" y="40"/>
                  <a:pt x="1292" y="40"/>
                </a:cubicBezTo>
                <a:cubicBezTo>
                  <a:pt x="1292" y="40"/>
                  <a:pt x="1292" y="40"/>
                  <a:pt x="1292" y="40"/>
                </a:cubicBezTo>
                <a:cubicBezTo>
                  <a:pt x="1292" y="40"/>
                  <a:pt x="1292" y="40"/>
                  <a:pt x="1292" y="41"/>
                </a:cubicBezTo>
                <a:cubicBezTo>
                  <a:pt x="1292" y="41"/>
                  <a:pt x="1292" y="41"/>
                  <a:pt x="1292" y="41"/>
                </a:cubicBezTo>
                <a:cubicBezTo>
                  <a:pt x="1292" y="41"/>
                  <a:pt x="1291" y="41"/>
                  <a:pt x="1291" y="41"/>
                </a:cubicBezTo>
                <a:cubicBezTo>
                  <a:pt x="1291" y="41"/>
                  <a:pt x="1291" y="41"/>
                  <a:pt x="1291" y="41"/>
                </a:cubicBezTo>
                <a:cubicBezTo>
                  <a:pt x="1291" y="41"/>
                  <a:pt x="1291" y="41"/>
                  <a:pt x="1291" y="42"/>
                </a:cubicBezTo>
                <a:cubicBezTo>
                  <a:pt x="1291" y="42"/>
                  <a:pt x="1291" y="42"/>
                  <a:pt x="1291" y="42"/>
                </a:cubicBezTo>
                <a:cubicBezTo>
                  <a:pt x="1291" y="42"/>
                  <a:pt x="1291" y="42"/>
                  <a:pt x="1291" y="42"/>
                </a:cubicBezTo>
                <a:cubicBezTo>
                  <a:pt x="1291" y="42"/>
                  <a:pt x="1291" y="42"/>
                  <a:pt x="1291" y="42"/>
                </a:cubicBezTo>
                <a:cubicBezTo>
                  <a:pt x="1290" y="42"/>
                  <a:pt x="1291" y="43"/>
                  <a:pt x="1290" y="43"/>
                </a:cubicBezTo>
                <a:cubicBezTo>
                  <a:pt x="1290" y="43"/>
                  <a:pt x="1290" y="43"/>
                  <a:pt x="1290" y="43"/>
                </a:cubicBezTo>
                <a:cubicBezTo>
                  <a:pt x="1290" y="43"/>
                  <a:pt x="1290" y="43"/>
                  <a:pt x="1290" y="43"/>
                </a:cubicBezTo>
                <a:cubicBezTo>
                  <a:pt x="1290" y="43"/>
                  <a:pt x="1290" y="43"/>
                  <a:pt x="1290" y="43"/>
                </a:cubicBezTo>
                <a:cubicBezTo>
                  <a:pt x="1290" y="44"/>
                  <a:pt x="1290" y="44"/>
                  <a:pt x="1290" y="44"/>
                </a:cubicBezTo>
                <a:cubicBezTo>
                  <a:pt x="1290" y="44"/>
                  <a:pt x="1290" y="44"/>
                  <a:pt x="1290" y="44"/>
                </a:cubicBezTo>
                <a:cubicBezTo>
                  <a:pt x="1289" y="44"/>
                  <a:pt x="1290" y="45"/>
                  <a:pt x="1289" y="45"/>
                </a:cubicBezTo>
                <a:cubicBezTo>
                  <a:pt x="1289" y="45"/>
                  <a:pt x="1289" y="45"/>
                  <a:pt x="1289" y="45"/>
                </a:cubicBezTo>
                <a:cubicBezTo>
                  <a:pt x="1289" y="45"/>
                  <a:pt x="1289" y="45"/>
                  <a:pt x="1289" y="45"/>
                </a:cubicBezTo>
                <a:cubicBezTo>
                  <a:pt x="1289" y="45"/>
                  <a:pt x="1289" y="45"/>
                  <a:pt x="1289" y="45"/>
                </a:cubicBezTo>
                <a:cubicBezTo>
                  <a:pt x="1289" y="46"/>
                  <a:pt x="1289" y="46"/>
                  <a:pt x="1289" y="46"/>
                </a:cubicBezTo>
                <a:cubicBezTo>
                  <a:pt x="1289" y="46"/>
                  <a:pt x="1289" y="46"/>
                  <a:pt x="1289" y="46"/>
                </a:cubicBezTo>
                <a:cubicBezTo>
                  <a:pt x="1288" y="46"/>
                  <a:pt x="1288" y="45"/>
                  <a:pt x="1288" y="45"/>
                </a:cubicBez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9"/>
                  <a:pt x="1277" y="100"/>
                </a:cubicBezTo>
                <a:cubicBezTo>
                  <a:pt x="1277" y="100"/>
                  <a:pt x="1277" y="100"/>
                  <a:pt x="1277" y="100"/>
                </a:cubicBezTo>
                <a:cubicBezTo>
                  <a:pt x="1277" y="101"/>
                  <a:pt x="1277" y="102"/>
                  <a:pt x="1278" y="102"/>
                </a:cubicBezTo>
                <a:cubicBezTo>
                  <a:pt x="1281" y="102"/>
                  <a:pt x="1283" y="102"/>
                  <a:pt x="1285" y="102"/>
                </a:cubicBezTo>
                <a:cubicBezTo>
                  <a:pt x="1286" y="102"/>
                  <a:pt x="1287" y="102"/>
                  <a:pt x="1288" y="101"/>
                </a:cubicBezTo>
                <a:cubicBezTo>
                  <a:pt x="1288" y="101"/>
                  <a:pt x="1288" y="101"/>
                  <a:pt x="1288" y="101"/>
                </a:cubicBezTo>
                <a:cubicBezTo>
                  <a:pt x="1288" y="101"/>
                  <a:pt x="1288" y="100"/>
                  <a:pt x="1288" y="100"/>
                </a:cubicBezTo>
                <a:cubicBezTo>
                  <a:pt x="1288" y="88"/>
                  <a:pt x="1288" y="76"/>
                  <a:pt x="1288" y="65"/>
                </a:cubicBezTo>
                <a:cubicBezTo>
                  <a:pt x="1288" y="64"/>
                  <a:pt x="1288" y="63"/>
                  <a:pt x="1288" y="63"/>
                </a:cubicBezTo>
                <a:cubicBezTo>
                  <a:pt x="1288" y="62"/>
                  <a:pt x="1288" y="62"/>
                  <a:pt x="1288" y="62"/>
                </a:cubicBezTo>
                <a:cubicBezTo>
                  <a:pt x="1289" y="61"/>
                  <a:pt x="1288" y="61"/>
                  <a:pt x="1289" y="60"/>
                </a:cubicBezTo>
                <a:cubicBezTo>
                  <a:pt x="1289" y="60"/>
                  <a:pt x="1289" y="60"/>
                  <a:pt x="1289" y="60"/>
                </a:cubicBezTo>
                <a:cubicBezTo>
                  <a:pt x="1289" y="59"/>
                  <a:pt x="1289" y="59"/>
                  <a:pt x="1289" y="58"/>
                </a:cubicBezTo>
                <a:close/>
                <a:moveTo>
                  <a:pt x="126" y="60"/>
                </a:moveTo>
                <a:cubicBezTo>
                  <a:pt x="126" y="52"/>
                  <a:pt x="126" y="44"/>
                  <a:pt x="126" y="36"/>
                </a:cubicBezTo>
                <a:cubicBezTo>
                  <a:pt x="126" y="34"/>
                  <a:pt x="126" y="34"/>
                  <a:pt x="124" y="34"/>
                </a:cubicBezTo>
                <a:cubicBezTo>
                  <a:pt x="122" y="34"/>
                  <a:pt x="120" y="34"/>
                  <a:pt x="117" y="34"/>
                </a:cubicBezTo>
                <a:cubicBezTo>
                  <a:pt x="115" y="34"/>
                  <a:pt x="115" y="34"/>
                  <a:pt x="115" y="36"/>
                </a:cubicBezTo>
                <a:cubicBezTo>
                  <a:pt x="115" y="57"/>
                  <a:pt x="115" y="78"/>
                  <a:pt x="115" y="100"/>
                </a:cubicBezTo>
                <a:cubicBezTo>
                  <a:pt x="115" y="100"/>
                  <a:pt x="115" y="100"/>
                  <a:pt x="115" y="101"/>
                </a:cubicBezTo>
                <a:cubicBezTo>
                  <a:pt x="115" y="101"/>
                  <a:pt x="115" y="101"/>
                  <a:pt x="116" y="101"/>
                </a:cubicBezTo>
                <a:cubicBezTo>
                  <a:pt x="119" y="101"/>
                  <a:pt x="122" y="101"/>
                  <a:pt x="125" y="101"/>
                </a:cubicBezTo>
                <a:cubicBezTo>
                  <a:pt x="126" y="101"/>
                  <a:pt x="126" y="101"/>
                  <a:pt x="126" y="101"/>
                </a:cubicBezTo>
                <a:cubicBezTo>
                  <a:pt x="126" y="100"/>
                  <a:pt x="126" y="100"/>
                  <a:pt x="126" y="99"/>
                </a:cubicBezTo>
                <a:cubicBezTo>
                  <a:pt x="126" y="89"/>
                  <a:pt x="126" y="78"/>
                  <a:pt x="126" y="68"/>
                </a:cubicBezTo>
                <a:cubicBezTo>
                  <a:pt x="126" y="65"/>
                  <a:pt x="126" y="63"/>
                  <a:pt x="126" y="60"/>
                </a:cubicBezTo>
                <a:close/>
                <a:moveTo>
                  <a:pt x="114" y="10"/>
                </a:moveTo>
                <a:cubicBezTo>
                  <a:pt x="114" y="14"/>
                  <a:pt x="117" y="17"/>
                  <a:pt x="121" y="17"/>
                </a:cubicBezTo>
                <a:cubicBezTo>
                  <a:pt x="125" y="17"/>
                  <a:pt x="128" y="14"/>
                  <a:pt x="128" y="10"/>
                </a:cubicBezTo>
                <a:cubicBezTo>
                  <a:pt x="128" y="6"/>
                  <a:pt x="125" y="3"/>
                  <a:pt x="121" y="3"/>
                </a:cubicBezTo>
                <a:cubicBezTo>
                  <a:pt x="117" y="3"/>
                  <a:pt x="114" y="6"/>
                  <a:pt x="114" y="10"/>
                </a:cubicBezTo>
                <a:close/>
                <a:moveTo>
                  <a:pt x="1658" y="7"/>
                </a:moveTo>
                <a:cubicBezTo>
                  <a:pt x="1649" y="7"/>
                  <a:pt x="1639" y="7"/>
                  <a:pt x="1630" y="7"/>
                </a:cubicBezTo>
                <a:cubicBezTo>
                  <a:pt x="1627" y="7"/>
                  <a:pt x="1627" y="7"/>
                  <a:pt x="1627" y="10"/>
                </a:cubicBezTo>
                <a:cubicBezTo>
                  <a:pt x="1627" y="39"/>
                  <a:pt x="1627" y="69"/>
                  <a:pt x="1627" y="99"/>
                </a:cubicBezTo>
                <a:cubicBezTo>
                  <a:pt x="1627" y="100"/>
                  <a:pt x="1627" y="100"/>
                  <a:pt x="1627" y="100"/>
                </a:cubicBezTo>
                <a:cubicBezTo>
                  <a:pt x="1627" y="102"/>
                  <a:pt x="1627" y="102"/>
                  <a:pt x="1629" y="102"/>
                </a:cubicBezTo>
                <a:cubicBezTo>
                  <a:pt x="1632" y="102"/>
                  <a:pt x="1634" y="102"/>
                  <a:pt x="1637" y="102"/>
                </a:cubicBezTo>
                <a:cubicBezTo>
                  <a:pt x="1639" y="102"/>
                  <a:pt x="1639" y="102"/>
                  <a:pt x="1639" y="101"/>
                </a:cubicBezTo>
                <a:cubicBezTo>
                  <a:pt x="1639" y="100"/>
                  <a:pt x="1639" y="100"/>
                  <a:pt x="1639" y="99"/>
                </a:cubicBezTo>
                <a:cubicBezTo>
                  <a:pt x="1639" y="87"/>
                  <a:pt x="1639" y="76"/>
                  <a:pt x="1639" y="64"/>
                </a:cubicBezTo>
                <a:cubicBezTo>
                  <a:pt x="1639" y="62"/>
                  <a:pt x="1639" y="62"/>
                  <a:pt x="1641" y="62"/>
                </a:cubicBezTo>
                <a:cubicBezTo>
                  <a:pt x="1644" y="62"/>
                  <a:pt x="1647" y="62"/>
                  <a:pt x="1650" y="62"/>
                </a:cubicBezTo>
                <a:cubicBezTo>
                  <a:pt x="1650" y="62"/>
                  <a:pt x="1650" y="62"/>
                  <a:pt x="1650" y="62"/>
                </a:cubicBezTo>
                <a:cubicBezTo>
                  <a:pt x="1647" y="61"/>
                  <a:pt x="1643" y="62"/>
                  <a:pt x="1639" y="61"/>
                </a:cubicBezTo>
                <a:cubicBezTo>
                  <a:pt x="1639" y="61"/>
                  <a:pt x="1638" y="62"/>
                  <a:pt x="1639" y="62"/>
                </a:cubicBezTo>
                <a:cubicBezTo>
                  <a:pt x="1639" y="63"/>
                  <a:pt x="1638" y="63"/>
                  <a:pt x="1638" y="63"/>
                </a:cubicBezTo>
                <a:cubicBezTo>
                  <a:pt x="1638" y="72"/>
                  <a:pt x="1638" y="81"/>
                  <a:pt x="1638" y="90"/>
                </a:cubicBezTo>
                <a:cubicBezTo>
                  <a:pt x="1638" y="94"/>
                  <a:pt x="1638" y="97"/>
                  <a:pt x="1639" y="100"/>
                </a:cubicBezTo>
                <a:cubicBezTo>
                  <a:pt x="1639" y="101"/>
                  <a:pt x="1638" y="102"/>
                  <a:pt x="1637" y="102"/>
                </a:cubicBezTo>
                <a:cubicBezTo>
                  <a:pt x="1635" y="101"/>
                  <a:pt x="1632" y="101"/>
                  <a:pt x="1629" y="101"/>
                </a:cubicBezTo>
                <a:cubicBezTo>
                  <a:pt x="1627" y="101"/>
                  <a:pt x="1627" y="102"/>
                  <a:pt x="1627" y="100"/>
                </a:cubicBezTo>
                <a:cubicBezTo>
                  <a:pt x="1627" y="69"/>
                  <a:pt x="1627" y="39"/>
                  <a:pt x="1627" y="9"/>
                </a:cubicBezTo>
                <a:cubicBezTo>
                  <a:pt x="1627" y="7"/>
                  <a:pt x="1627" y="7"/>
                  <a:pt x="1629" y="7"/>
                </a:cubicBezTo>
                <a:cubicBezTo>
                  <a:pt x="1640" y="7"/>
                  <a:pt x="1650" y="7"/>
                  <a:pt x="1660" y="8"/>
                </a:cubicBezTo>
                <a:cubicBezTo>
                  <a:pt x="1659" y="7"/>
                  <a:pt x="1659" y="7"/>
                  <a:pt x="1658" y="7"/>
                </a:cubicBezTo>
                <a:close/>
                <a:moveTo>
                  <a:pt x="828" y="43"/>
                </a:moveTo>
                <a:cubicBezTo>
                  <a:pt x="828" y="40"/>
                  <a:pt x="828" y="38"/>
                  <a:pt x="828" y="36"/>
                </a:cubicBezTo>
                <a:cubicBezTo>
                  <a:pt x="828" y="34"/>
                  <a:pt x="828" y="34"/>
                  <a:pt x="826" y="34"/>
                </a:cubicBezTo>
                <a:cubicBezTo>
                  <a:pt x="824" y="34"/>
                  <a:pt x="822" y="34"/>
                  <a:pt x="819" y="34"/>
                </a:cubicBezTo>
                <a:cubicBezTo>
                  <a:pt x="817" y="34"/>
                  <a:pt x="817" y="34"/>
                  <a:pt x="817" y="36"/>
                </a:cubicBezTo>
                <a:cubicBezTo>
                  <a:pt x="817" y="57"/>
                  <a:pt x="817" y="78"/>
                  <a:pt x="817" y="100"/>
                </a:cubicBezTo>
                <a:cubicBezTo>
                  <a:pt x="817" y="100"/>
                  <a:pt x="817" y="100"/>
                  <a:pt x="817" y="101"/>
                </a:cubicBezTo>
                <a:cubicBezTo>
                  <a:pt x="817" y="102"/>
                  <a:pt x="817" y="102"/>
                  <a:pt x="818" y="102"/>
                </a:cubicBezTo>
                <a:cubicBezTo>
                  <a:pt x="821" y="102"/>
                  <a:pt x="824" y="102"/>
                  <a:pt x="827" y="102"/>
                </a:cubicBezTo>
                <a:cubicBezTo>
                  <a:pt x="828" y="102"/>
                  <a:pt x="828" y="102"/>
                  <a:pt x="828" y="100"/>
                </a:cubicBezTo>
                <a:cubicBezTo>
                  <a:pt x="828" y="97"/>
                  <a:pt x="828" y="94"/>
                  <a:pt x="828" y="91"/>
                </a:cubicBezTo>
                <a:cubicBezTo>
                  <a:pt x="828" y="82"/>
                  <a:pt x="828" y="72"/>
                  <a:pt x="828" y="63"/>
                </a:cubicBezTo>
                <a:cubicBezTo>
                  <a:pt x="828" y="63"/>
                  <a:pt x="828" y="64"/>
                  <a:pt x="828" y="64"/>
                </a:cubicBezTo>
                <a:cubicBezTo>
                  <a:pt x="828" y="67"/>
                  <a:pt x="828" y="70"/>
                  <a:pt x="828" y="73"/>
                </a:cubicBezTo>
                <a:cubicBezTo>
                  <a:pt x="828" y="82"/>
                  <a:pt x="828" y="91"/>
                  <a:pt x="828" y="100"/>
                </a:cubicBezTo>
                <a:cubicBezTo>
                  <a:pt x="828" y="102"/>
                  <a:pt x="828" y="101"/>
                  <a:pt x="826" y="101"/>
                </a:cubicBezTo>
                <a:cubicBezTo>
                  <a:pt x="824" y="101"/>
                  <a:pt x="821" y="101"/>
                  <a:pt x="819" y="101"/>
                </a:cubicBezTo>
                <a:cubicBezTo>
                  <a:pt x="817" y="101"/>
                  <a:pt x="817" y="102"/>
                  <a:pt x="817" y="99"/>
                </a:cubicBezTo>
                <a:cubicBezTo>
                  <a:pt x="817" y="78"/>
                  <a:pt x="817" y="57"/>
                  <a:pt x="817" y="36"/>
                </a:cubicBezTo>
                <a:cubicBezTo>
                  <a:pt x="817" y="36"/>
                  <a:pt x="817" y="36"/>
                  <a:pt x="817" y="35"/>
                </a:cubicBezTo>
                <a:cubicBezTo>
                  <a:pt x="817" y="34"/>
                  <a:pt x="817" y="34"/>
                  <a:pt x="818" y="34"/>
                </a:cubicBezTo>
                <a:cubicBezTo>
                  <a:pt x="821" y="34"/>
                  <a:pt x="824" y="34"/>
                  <a:pt x="827" y="34"/>
                </a:cubicBezTo>
                <a:cubicBezTo>
                  <a:pt x="828" y="34"/>
                  <a:pt x="828" y="35"/>
                  <a:pt x="828" y="36"/>
                </a:cubicBezTo>
                <a:cubicBezTo>
                  <a:pt x="828" y="38"/>
                  <a:pt x="828" y="41"/>
                  <a:pt x="828" y="43"/>
                </a:cubicBezTo>
                <a:cubicBezTo>
                  <a:pt x="828" y="44"/>
                  <a:pt x="828" y="44"/>
                  <a:pt x="828" y="44"/>
                </a:cubicBezTo>
                <a:cubicBezTo>
                  <a:pt x="828" y="45"/>
                  <a:pt x="828" y="45"/>
                  <a:pt x="828" y="45"/>
                </a:cubicBezTo>
                <a:cubicBezTo>
                  <a:pt x="828" y="45"/>
                  <a:pt x="828" y="44"/>
                  <a:pt x="828" y="44"/>
                </a:cubicBezTo>
                <a:cubicBezTo>
                  <a:pt x="828" y="44"/>
                  <a:pt x="828" y="43"/>
                  <a:pt x="828" y="43"/>
                </a:cubicBezTo>
                <a:close/>
                <a:moveTo>
                  <a:pt x="1288" y="44"/>
                </a:move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8"/>
                  <a:pt x="1277" y="100"/>
                </a:cubicBezTo>
                <a:cubicBezTo>
                  <a:pt x="1277" y="100"/>
                  <a:pt x="1277" y="100"/>
                  <a:pt x="1277" y="101"/>
                </a:cubicBezTo>
                <a:cubicBezTo>
                  <a:pt x="1277" y="102"/>
                  <a:pt x="1277" y="102"/>
                  <a:pt x="1278" y="102"/>
                </a:cubicBezTo>
                <a:cubicBezTo>
                  <a:pt x="1281" y="102"/>
                  <a:pt x="1284" y="102"/>
                  <a:pt x="1287" y="102"/>
                </a:cubicBezTo>
                <a:cubicBezTo>
                  <a:pt x="1287" y="102"/>
                  <a:pt x="1288" y="102"/>
                  <a:pt x="1288" y="101"/>
                </a:cubicBezTo>
                <a:cubicBezTo>
                  <a:pt x="1285" y="101"/>
                  <a:pt x="1282" y="101"/>
                  <a:pt x="1279" y="101"/>
                </a:cubicBezTo>
                <a:cubicBezTo>
                  <a:pt x="1277" y="101"/>
                  <a:pt x="1277" y="102"/>
                  <a:pt x="1277" y="100"/>
                </a:cubicBezTo>
                <a:cubicBezTo>
                  <a:pt x="1277" y="78"/>
                  <a:pt x="1277" y="57"/>
                  <a:pt x="1277" y="36"/>
                </a:cubicBezTo>
                <a:cubicBezTo>
                  <a:pt x="1277" y="36"/>
                  <a:pt x="1277" y="36"/>
                  <a:pt x="1277" y="35"/>
                </a:cubicBezTo>
                <a:cubicBezTo>
                  <a:pt x="1277" y="35"/>
                  <a:pt x="1277" y="34"/>
                  <a:pt x="1278" y="34"/>
                </a:cubicBezTo>
                <a:cubicBezTo>
                  <a:pt x="1281" y="34"/>
                  <a:pt x="1284" y="34"/>
                  <a:pt x="1287" y="34"/>
                </a:cubicBezTo>
                <a:cubicBezTo>
                  <a:pt x="1288" y="34"/>
                  <a:pt x="1288" y="34"/>
                  <a:pt x="1288" y="36"/>
                </a:cubicBezTo>
                <a:cubicBezTo>
                  <a:pt x="1288" y="39"/>
                  <a:pt x="1288" y="43"/>
                  <a:pt x="1288" y="46"/>
                </a:cubicBezTo>
                <a:cubicBezTo>
                  <a:pt x="1288" y="47"/>
                  <a:pt x="1288" y="47"/>
                  <a:pt x="1288" y="48"/>
                </a:cubicBezTo>
                <a:cubicBezTo>
                  <a:pt x="1288" y="47"/>
                  <a:pt x="1289" y="47"/>
                  <a:pt x="1289" y="46"/>
                </a:cubicBezTo>
                <a:cubicBezTo>
                  <a:pt x="1288" y="46"/>
                  <a:pt x="1288" y="45"/>
                  <a:pt x="1288" y="44"/>
                </a:cubicBezTo>
                <a:close/>
                <a:moveTo>
                  <a:pt x="1510" y="100"/>
                </a:moveTo>
                <a:cubicBezTo>
                  <a:pt x="1510" y="69"/>
                  <a:pt x="1510" y="38"/>
                  <a:pt x="1510" y="7"/>
                </a:cubicBezTo>
                <a:cubicBezTo>
                  <a:pt x="1510" y="7"/>
                  <a:pt x="1510" y="6"/>
                  <a:pt x="1510" y="6"/>
                </a:cubicBezTo>
                <a:cubicBezTo>
                  <a:pt x="1510" y="6"/>
                  <a:pt x="1510" y="5"/>
                  <a:pt x="1510" y="5"/>
                </a:cubicBezTo>
                <a:cubicBezTo>
                  <a:pt x="1508" y="5"/>
                  <a:pt x="1507" y="5"/>
                  <a:pt x="1505" y="5"/>
                </a:cubicBezTo>
                <a:cubicBezTo>
                  <a:pt x="1507" y="5"/>
                  <a:pt x="1508" y="5"/>
                  <a:pt x="1509" y="5"/>
                </a:cubicBezTo>
                <a:cubicBezTo>
                  <a:pt x="1510" y="5"/>
                  <a:pt x="1510" y="5"/>
                  <a:pt x="1510" y="6"/>
                </a:cubicBezTo>
                <a:cubicBezTo>
                  <a:pt x="1510" y="7"/>
                  <a:pt x="1510" y="7"/>
                  <a:pt x="1510" y="7"/>
                </a:cubicBezTo>
                <a:cubicBezTo>
                  <a:pt x="1510" y="38"/>
                  <a:pt x="1510" y="69"/>
                  <a:pt x="1510" y="100"/>
                </a:cubicBezTo>
                <a:cubicBezTo>
                  <a:pt x="1510" y="100"/>
                  <a:pt x="1510" y="101"/>
                  <a:pt x="1510" y="101"/>
                </a:cubicBezTo>
                <a:cubicBezTo>
                  <a:pt x="1511" y="101"/>
                  <a:pt x="1510" y="100"/>
                  <a:pt x="1510" y="100"/>
                </a:cubicBezTo>
                <a:close/>
                <a:moveTo>
                  <a:pt x="902" y="100"/>
                </a:moveTo>
                <a:cubicBezTo>
                  <a:pt x="902" y="100"/>
                  <a:pt x="902" y="101"/>
                  <a:pt x="902" y="101"/>
                </a:cubicBezTo>
                <a:cubicBezTo>
                  <a:pt x="902" y="102"/>
                  <a:pt x="902" y="102"/>
                  <a:pt x="902" y="102"/>
                </a:cubicBezTo>
                <a:cubicBezTo>
                  <a:pt x="906" y="102"/>
                  <a:pt x="909" y="102"/>
                  <a:pt x="912" y="102"/>
                </a:cubicBezTo>
                <a:cubicBezTo>
                  <a:pt x="912" y="102"/>
                  <a:pt x="913" y="102"/>
                  <a:pt x="913" y="101"/>
                </a:cubicBezTo>
                <a:cubicBezTo>
                  <a:pt x="913" y="101"/>
                  <a:pt x="913" y="100"/>
                  <a:pt x="913" y="100"/>
                </a:cubicBezTo>
                <a:cubicBezTo>
                  <a:pt x="913" y="85"/>
                  <a:pt x="913" y="71"/>
                  <a:pt x="913" y="56"/>
                </a:cubicBezTo>
                <a:cubicBezTo>
                  <a:pt x="913" y="56"/>
                  <a:pt x="913" y="55"/>
                  <a:pt x="912" y="55"/>
                </a:cubicBezTo>
                <a:cubicBezTo>
                  <a:pt x="912" y="56"/>
                  <a:pt x="912" y="58"/>
                  <a:pt x="912" y="60"/>
                </a:cubicBezTo>
                <a:cubicBezTo>
                  <a:pt x="912" y="73"/>
                  <a:pt x="912" y="86"/>
                  <a:pt x="912" y="99"/>
                </a:cubicBezTo>
                <a:cubicBezTo>
                  <a:pt x="912" y="100"/>
                  <a:pt x="912" y="100"/>
                  <a:pt x="912" y="100"/>
                </a:cubicBezTo>
                <a:cubicBezTo>
                  <a:pt x="913" y="101"/>
                  <a:pt x="912" y="102"/>
                  <a:pt x="911" y="102"/>
                </a:cubicBezTo>
                <a:cubicBezTo>
                  <a:pt x="909" y="101"/>
                  <a:pt x="906" y="101"/>
                  <a:pt x="903" y="101"/>
                </a:cubicBezTo>
                <a:cubicBezTo>
                  <a:pt x="902" y="102"/>
                  <a:pt x="902" y="101"/>
                  <a:pt x="902" y="101"/>
                </a:cubicBezTo>
                <a:cubicBezTo>
                  <a:pt x="902" y="100"/>
                  <a:pt x="902" y="100"/>
                  <a:pt x="902" y="99"/>
                </a:cubicBezTo>
                <a:cubicBezTo>
                  <a:pt x="902" y="87"/>
                  <a:pt x="902" y="75"/>
                  <a:pt x="902" y="63"/>
                </a:cubicBezTo>
                <a:cubicBezTo>
                  <a:pt x="902" y="62"/>
                  <a:pt x="902" y="62"/>
                  <a:pt x="902" y="61"/>
                </a:cubicBezTo>
                <a:cubicBezTo>
                  <a:pt x="902" y="74"/>
                  <a:pt x="902" y="87"/>
                  <a:pt x="902" y="100"/>
                </a:cubicBezTo>
                <a:close/>
                <a:moveTo>
                  <a:pt x="1499" y="23"/>
                </a:moveTo>
                <a:cubicBezTo>
                  <a:pt x="1499" y="49"/>
                  <a:pt x="1499" y="74"/>
                  <a:pt x="1499" y="99"/>
                </a:cubicBezTo>
                <a:cubicBezTo>
                  <a:pt x="1499" y="100"/>
                  <a:pt x="1499" y="100"/>
                  <a:pt x="1499" y="100"/>
                </a:cubicBezTo>
                <a:cubicBezTo>
                  <a:pt x="1499" y="102"/>
                  <a:pt x="1499" y="102"/>
                  <a:pt x="1500" y="102"/>
                </a:cubicBezTo>
                <a:cubicBezTo>
                  <a:pt x="1503" y="102"/>
                  <a:pt x="1506" y="102"/>
                  <a:pt x="1509" y="102"/>
                </a:cubicBezTo>
                <a:cubicBezTo>
                  <a:pt x="1509" y="102"/>
                  <a:pt x="1510" y="102"/>
                  <a:pt x="1510" y="101"/>
                </a:cubicBezTo>
                <a:cubicBezTo>
                  <a:pt x="1507" y="101"/>
                  <a:pt x="1504" y="101"/>
                  <a:pt x="1501" y="101"/>
                </a:cubicBezTo>
                <a:cubicBezTo>
                  <a:pt x="1499" y="101"/>
                  <a:pt x="1499" y="101"/>
                  <a:pt x="1499" y="99"/>
                </a:cubicBezTo>
                <a:cubicBezTo>
                  <a:pt x="1499" y="74"/>
                  <a:pt x="1499" y="48"/>
                  <a:pt x="1499" y="22"/>
                </a:cubicBezTo>
                <a:cubicBezTo>
                  <a:pt x="1499" y="22"/>
                  <a:pt x="1499" y="21"/>
                  <a:pt x="1499" y="21"/>
                </a:cubicBezTo>
                <a:cubicBezTo>
                  <a:pt x="1499" y="20"/>
                  <a:pt x="1499" y="21"/>
                  <a:pt x="1498" y="21"/>
                </a:cubicBezTo>
                <a:cubicBezTo>
                  <a:pt x="1499" y="22"/>
                  <a:pt x="1499" y="22"/>
                  <a:pt x="1499" y="23"/>
                </a:cubicBezTo>
                <a:close/>
                <a:moveTo>
                  <a:pt x="1174" y="19"/>
                </a:moveTo>
                <a:cubicBezTo>
                  <a:pt x="1174" y="23"/>
                  <a:pt x="1174" y="28"/>
                  <a:pt x="1174" y="32"/>
                </a:cubicBezTo>
                <a:cubicBezTo>
                  <a:pt x="1174" y="34"/>
                  <a:pt x="1174" y="34"/>
                  <a:pt x="1172" y="34"/>
                </a:cubicBezTo>
                <a:cubicBezTo>
                  <a:pt x="1169" y="34"/>
                  <a:pt x="1167" y="34"/>
                  <a:pt x="1164" y="34"/>
                </a:cubicBezTo>
                <a:cubicBezTo>
                  <a:pt x="1163" y="34"/>
                  <a:pt x="1163" y="34"/>
                  <a:pt x="1163" y="35"/>
                </a:cubicBezTo>
                <a:cubicBezTo>
                  <a:pt x="1163" y="38"/>
                  <a:pt x="1163" y="40"/>
                  <a:pt x="1163" y="42"/>
                </a:cubicBezTo>
                <a:cubicBezTo>
                  <a:pt x="1163" y="44"/>
                  <a:pt x="1163" y="44"/>
                  <a:pt x="1164" y="44"/>
                </a:cubicBezTo>
                <a:cubicBezTo>
                  <a:pt x="1167" y="44"/>
                  <a:pt x="1170" y="44"/>
                  <a:pt x="1173" y="44"/>
                </a:cubicBezTo>
                <a:cubicBezTo>
                  <a:pt x="1174" y="44"/>
                  <a:pt x="1174" y="44"/>
                  <a:pt x="1174" y="45"/>
                </a:cubicBezTo>
                <a:cubicBezTo>
                  <a:pt x="1174" y="45"/>
                  <a:pt x="1174" y="46"/>
                  <a:pt x="1174" y="46"/>
                </a:cubicBezTo>
                <a:cubicBezTo>
                  <a:pt x="1174" y="59"/>
                  <a:pt x="1174" y="71"/>
                  <a:pt x="1174" y="84"/>
                </a:cubicBezTo>
                <a:cubicBezTo>
                  <a:pt x="1174" y="84"/>
                  <a:pt x="1174" y="85"/>
                  <a:pt x="1174" y="85"/>
                </a:cubicBezTo>
                <a:cubicBezTo>
                  <a:pt x="1174" y="84"/>
                  <a:pt x="1174" y="83"/>
                  <a:pt x="1174" y="82"/>
                </a:cubicBezTo>
                <a:cubicBezTo>
                  <a:pt x="1174" y="70"/>
                  <a:pt x="1174" y="57"/>
                  <a:pt x="1174" y="45"/>
                </a:cubicBezTo>
                <a:cubicBezTo>
                  <a:pt x="1174" y="43"/>
                  <a:pt x="1174" y="43"/>
                  <a:pt x="1173" y="43"/>
                </a:cubicBezTo>
                <a:cubicBezTo>
                  <a:pt x="1170" y="43"/>
                  <a:pt x="1167" y="43"/>
                  <a:pt x="1164" y="43"/>
                </a:cubicBezTo>
                <a:cubicBezTo>
                  <a:pt x="1163" y="43"/>
                  <a:pt x="1163" y="43"/>
                  <a:pt x="1163" y="42"/>
                </a:cubicBezTo>
                <a:cubicBezTo>
                  <a:pt x="1163" y="40"/>
                  <a:pt x="1163" y="38"/>
                  <a:pt x="1163" y="35"/>
                </a:cubicBezTo>
                <a:cubicBezTo>
                  <a:pt x="1163" y="34"/>
                  <a:pt x="1163" y="34"/>
                  <a:pt x="1164" y="34"/>
                </a:cubicBezTo>
                <a:cubicBezTo>
                  <a:pt x="1167" y="34"/>
                  <a:pt x="1170" y="34"/>
                  <a:pt x="1173" y="34"/>
                </a:cubicBezTo>
                <a:cubicBezTo>
                  <a:pt x="1174" y="34"/>
                  <a:pt x="1174" y="34"/>
                  <a:pt x="1174" y="33"/>
                </a:cubicBezTo>
                <a:cubicBezTo>
                  <a:pt x="1174" y="28"/>
                  <a:pt x="1174" y="24"/>
                  <a:pt x="1174" y="19"/>
                </a:cubicBezTo>
                <a:cubicBezTo>
                  <a:pt x="1174" y="19"/>
                  <a:pt x="1174" y="18"/>
                  <a:pt x="1175" y="18"/>
                </a:cubicBezTo>
                <a:cubicBezTo>
                  <a:pt x="1174" y="18"/>
                  <a:pt x="1174" y="18"/>
                  <a:pt x="1174" y="19"/>
                </a:cubicBezTo>
                <a:close/>
                <a:moveTo>
                  <a:pt x="1110" y="43"/>
                </a:moveTo>
                <a:cubicBezTo>
                  <a:pt x="1110" y="40"/>
                  <a:pt x="1110" y="38"/>
                  <a:pt x="1110" y="36"/>
                </a:cubicBezTo>
                <a:cubicBezTo>
                  <a:pt x="1110" y="34"/>
                  <a:pt x="1110" y="34"/>
                  <a:pt x="1109" y="34"/>
                </a:cubicBezTo>
                <a:cubicBezTo>
                  <a:pt x="1106" y="34"/>
                  <a:pt x="1103" y="34"/>
                  <a:pt x="1101" y="34"/>
                </a:cubicBezTo>
                <a:cubicBezTo>
                  <a:pt x="1099" y="34"/>
                  <a:pt x="1099" y="34"/>
                  <a:pt x="1099" y="36"/>
                </a:cubicBezTo>
                <a:cubicBezTo>
                  <a:pt x="1099" y="36"/>
                  <a:pt x="1099" y="36"/>
                  <a:pt x="1099" y="37"/>
                </a:cubicBezTo>
                <a:cubicBezTo>
                  <a:pt x="1099" y="57"/>
                  <a:pt x="1099" y="78"/>
                  <a:pt x="1099" y="99"/>
                </a:cubicBezTo>
                <a:cubicBezTo>
                  <a:pt x="1099" y="100"/>
                  <a:pt x="1099" y="100"/>
                  <a:pt x="1099" y="101"/>
                </a:cubicBezTo>
                <a:cubicBezTo>
                  <a:pt x="1099" y="101"/>
                  <a:pt x="1099" y="101"/>
                  <a:pt x="1099" y="101"/>
                </a:cubicBezTo>
                <a:cubicBezTo>
                  <a:pt x="1099" y="101"/>
                  <a:pt x="1099" y="100"/>
                  <a:pt x="1099" y="100"/>
                </a:cubicBezTo>
                <a:cubicBezTo>
                  <a:pt x="1099" y="78"/>
                  <a:pt x="1099" y="57"/>
                  <a:pt x="1099" y="36"/>
                </a:cubicBezTo>
                <a:cubicBezTo>
                  <a:pt x="1099" y="36"/>
                  <a:pt x="1099" y="36"/>
                  <a:pt x="1099" y="35"/>
                </a:cubicBezTo>
                <a:cubicBezTo>
                  <a:pt x="1099" y="35"/>
                  <a:pt x="1099" y="34"/>
                  <a:pt x="1100" y="34"/>
                </a:cubicBezTo>
                <a:cubicBezTo>
                  <a:pt x="1103" y="34"/>
                  <a:pt x="1106" y="34"/>
                  <a:pt x="1109" y="34"/>
                </a:cubicBezTo>
                <a:cubicBezTo>
                  <a:pt x="1110" y="34"/>
                  <a:pt x="1110" y="35"/>
                  <a:pt x="1110" y="35"/>
                </a:cubicBezTo>
                <a:cubicBezTo>
                  <a:pt x="1110" y="38"/>
                  <a:pt x="1110" y="41"/>
                  <a:pt x="1110" y="44"/>
                </a:cubicBezTo>
                <a:cubicBezTo>
                  <a:pt x="1110" y="45"/>
                  <a:pt x="1110" y="45"/>
                  <a:pt x="1110" y="45"/>
                </a:cubicBezTo>
                <a:cubicBezTo>
                  <a:pt x="1111" y="45"/>
                  <a:pt x="1111" y="45"/>
                  <a:pt x="1111" y="44"/>
                </a:cubicBezTo>
                <a:cubicBezTo>
                  <a:pt x="1110" y="44"/>
                  <a:pt x="1110" y="43"/>
                  <a:pt x="1110" y="43"/>
                </a:cubicBezTo>
                <a:close/>
                <a:moveTo>
                  <a:pt x="1343" y="95"/>
                </a:moveTo>
                <a:cubicBezTo>
                  <a:pt x="1343" y="97"/>
                  <a:pt x="1343" y="98"/>
                  <a:pt x="1343" y="100"/>
                </a:cubicBezTo>
                <a:cubicBezTo>
                  <a:pt x="1343" y="102"/>
                  <a:pt x="1342" y="102"/>
                  <a:pt x="1345" y="102"/>
                </a:cubicBezTo>
                <a:cubicBezTo>
                  <a:pt x="1363" y="102"/>
                  <a:pt x="1381" y="102"/>
                  <a:pt x="1399" y="102"/>
                </a:cubicBezTo>
                <a:cubicBezTo>
                  <a:pt x="1399" y="102"/>
                  <a:pt x="1400" y="102"/>
                  <a:pt x="1400" y="102"/>
                </a:cubicBezTo>
                <a:cubicBezTo>
                  <a:pt x="1401" y="102"/>
                  <a:pt x="1401" y="102"/>
                  <a:pt x="1401" y="101"/>
                </a:cubicBezTo>
                <a:cubicBezTo>
                  <a:pt x="1400" y="101"/>
                  <a:pt x="1400" y="101"/>
                  <a:pt x="1399" y="101"/>
                </a:cubicBezTo>
                <a:cubicBezTo>
                  <a:pt x="1381" y="101"/>
                  <a:pt x="1363" y="101"/>
                  <a:pt x="1345" y="101"/>
                </a:cubicBezTo>
                <a:cubicBezTo>
                  <a:pt x="1343" y="101"/>
                  <a:pt x="1343" y="101"/>
                  <a:pt x="1343" y="99"/>
                </a:cubicBezTo>
                <a:cubicBezTo>
                  <a:pt x="1343" y="97"/>
                  <a:pt x="1343" y="95"/>
                  <a:pt x="1343" y="94"/>
                </a:cubicBezTo>
                <a:cubicBezTo>
                  <a:pt x="1342" y="94"/>
                  <a:pt x="1343" y="94"/>
                  <a:pt x="1343" y="95"/>
                </a:cubicBezTo>
                <a:close/>
                <a:moveTo>
                  <a:pt x="1041" y="72"/>
                </a:moveTo>
                <a:cubicBezTo>
                  <a:pt x="1041" y="71"/>
                  <a:pt x="1041" y="71"/>
                  <a:pt x="1042" y="71"/>
                </a:cubicBezTo>
                <a:cubicBezTo>
                  <a:pt x="1043" y="71"/>
                  <a:pt x="1043" y="71"/>
                  <a:pt x="1044" y="71"/>
                </a:cubicBezTo>
                <a:cubicBezTo>
                  <a:pt x="1058" y="71"/>
                  <a:pt x="1072" y="71"/>
                  <a:pt x="1086" y="71"/>
                </a:cubicBezTo>
                <a:cubicBezTo>
                  <a:pt x="1086" y="71"/>
                  <a:pt x="1086" y="71"/>
                  <a:pt x="1087" y="71"/>
                </a:cubicBezTo>
                <a:cubicBezTo>
                  <a:pt x="1088" y="71"/>
                  <a:pt x="1088" y="71"/>
                  <a:pt x="1088" y="70"/>
                </a:cubicBezTo>
                <a:cubicBezTo>
                  <a:pt x="1088" y="67"/>
                  <a:pt x="1088" y="64"/>
                  <a:pt x="1088" y="62"/>
                </a:cubicBezTo>
                <a:cubicBezTo>
                  <a:pt x="1088" y="61"/>
                  <a:pt x="1088" y="61"/>
                  <a:pt x="1088" y="60"/>
                </a:cubicBezTo>
                <a:cubicBezTo>
                  <a:pt x="1088" y="63"/>
                  <a:pt x="1088" y="66"/>
                  <a:pt x="1088" y="69"/>
                </a:cubicBezTo>
                <a:cubicBezTo>
                  <a:pt x="1088" y="71"/>
                  <a:pt x="1088" y="71"/>
                  <a:pt x="1086" y="71"/>
                </a:cubicBezTo>
                <a:cubicBezTo>
                  <a:pt x="1086" y="71"/>
                  <a:pt x="1086" y="71"/>
                  <a:pt x="1085" y="71"/>
                </a:cubicBezTo>
                <a:cubicBezTo>
                  <a:pt x="1071" y="71"/>
                  <a:pt x="1057" y="71"/>
                  <a:pt x="1043" y="71"/>
                </a:cubicBezTo>
                <a:cubicBezTo>
                  <a:pt x="1040" y="71"/>
                  <a:pt x="1040" y="71"/>
                  <a:pt x="1041" y="73"/>
                </a:cubicBezTo>
                <a:cubicBezTo>
                  <a:pt x="1041" y="73"/>
                  <a:pt x="1041" y="73"/>
                  <a:pt x="1041" y="72"/>
                </a:cubicBezTo>
                <a:close/>
                <a:moveTo>
                  <a:pt x="1219" y="72"/>
                </a:moveTo>
                <a:cubicBezTo>
                  <a:pt x="1219" y="71"/>
                  <a:pt x="1219" y="71"/>
                  <a:pt x="1220" y="71"/>
                </a:cubicBezTo>
                <a:cubicBezTo>
                  <a:pt x="1220" y="71"/>
                  <a:pt x="1221" y="71"/>
                  <a:pt x="1221" y="71"/>
                </a:cubicBezTo>
                <a:cubicBezTo>
                  <a:pt x="1235" y="71"/>
                  <a:pt x="1249" y="71"/>
                  <a:pt x="1263" y="71"/>
                </a:cubicBezTo>
                <a:cubicBezTo>
                  <a:pt x="1264" y="71"/>
                  <a:pt x="1264" y="71"/>
                  <a:pt x="1265" y="71"/>
                </a:cubicBezTo>
                <a:cubicBezTo>
                  <a:pt x="1266" y="71"/>
                  <a:pt x="1266" y="71"/>
                  <a:pt x="1266" y="70"/>
                </a:cubicBezTo>
                <a:cubicBezTo>
                  <a:pt x="1266" y="67"/>
                  <a:pt x="1266" y="65"/>
                  <a:pt x="1266" y="62"/>
                </a:cubicBezTo>
                <a:cubicBezTo>
                  <a:pt x="1266" y="62"/>
                  <a:pt x="1266" y="61"/>
                  <a:pt x="1266" y="61"/>
                </a:cubicBezTo>
                <a:cubicBezTo>
                  <a:pt x="1266" y="64"/>
                  <a:pt x="1266" y="66"/>
                  <a:pt x="1266" y="69"/>
                </a:cubicBezTo>
                <a:cubicBezTo>
                  <a:pt x="1266" y="71"/>
                  <a:pt x="1266" y="71"/>
                  <a:pt x="1264" y="71"/>
                </a:cubicBezTo>
                <a:cubicBezTo>
                  <a:pt x="1250" y="71"/>
                  <a:pt x="1235" y="71"/>
                  <a:pt x="1221" y="71"/>
                </a:cubicBezTo>
                <a:cubicBezTo>
                  <a:pt x="1218" y="71"/>
                  <a:pt x="1218" y="71"/>
                  <a:pt x="1218" y="74"/>
                </a:cubicBezTo>
                <a:cubicBezTo>
                  <a:pt x="1218" y="74"/>
                  <a:pt x="1219" y="74"/>
                  <a:pt x="1219" y="74"/>
                </a:cubicBezTo>
                <a:cubicBezTo>
                  <a:pt x="1219" y="73"/>
                  <a:pt x="1219" y="73"/>
                  <a:pt x="1219" y="72"/>
                </a:cubicBezTo>
                <a:close/>
                <a:moveTo>
                  <a:pt x="1529" y="102"/>
                </a:moveTo>
                <a:cubicBezTo>
                  <a:pt x="1547" y="102"/>
                  <a:pt x="1565" y="102"/>
                  <a:pt x="1583" y="102"/>
                </a:cubicBezTo>
                <a:cubicBezTo>
                  <a:pt x="1584" y="102"/>
                  <a:pt x="1584" y="102"/>
                  <a:pt x="1584" y="102"/>
                </a:cubicBezTo>
                <a:cubicBezTo>
                  <a:pt x="1585" y="102"/>
                  <a:pt x="1585" y="102"/>
                  <a:pt x="1585" y="101"/>
                </a:cubicBezTo>
                <a:cubicBezTo>
                  <a:pt x="1585" y="101"/>
                  <a:pt x="1584" y="101"/>
                  <a:pt x="1584" y="101"/>
                </a:cubicBezTo>
                <a:cubicBezTo>
                  <a:pt x="1566" y="101"/>
                  <a:pt x="1547" y="101"/>
                  <a:pt x="1529" y="101"/>
                </a:cubicBezTo>
                <a:cubicBezTo>
                  <a:pt x="1528" y="101"/>
                  <a:pt x="1528" y="101"/>
                  <a:pt x="1527" y="101"/>
                </a:cubicBezTo>
                <a:cubicBezTo>
                  <a:pt x="1528" y="102"/>
                  <a:pt x="1528" y="102"/>
                  <a:pt x="1529" y="102"/>
                </a:cubicBezTo>
                <a:close/>
                <a:moveTo>
                  <a:pt x="1697" y="102"/>
                </a:moveTo>
                <a:cubicBezTo>
                  <a:pt x="1715" y="102"/>
                  <a:pt x="1733" y="102"/>
                  <a:pt x="1751" y="102"/>
                </a:cubicBezTo>
                <a:cubicBezTo>
                  <a:pt x="1752" y="102"/>
                  <a:pt x="1752" y="102"/>
                  <a:pt x="1753" y="102"/>
                </a:cubicBezTo>
                <a:cubicBezTo>
                  <a:pt x="1753" y="102"/>
                  <a:pt x="1753" y="102"/>
                  <a:pt x="1753" y="101"/>
                </a:cubicBezTo>
                <a:cubicBezTo>
                  <a:pt x="1753" y="101"/>
                  <a:pt x="1752" y="101"/>
                  <a:pt x="1752" y="101"/>
                </a:cubicBezTo>
                <a:cubicBezTo>
                  <a:pt x="1734" y="101"/>
                  <a:pt x="1715" y="101"/>
                  <a:pt x="1697" y="101"/>
                </a:cubicBezTo>
                <a:cubicBezTo>
                  <a:pt x="1696" y="101"/>
                  <a:pt x="1696" y="101"/>
                  <a:pt x="1695" y="101"/>
                </a:cubicBezTo>
                <a:cubicBezTo>
                  <a:pt x="1696" y="102"/>
                  <a:pt x="1697" y="102"/>
                  <a:pt x="1697" y="102"/>
                </a:cubicBezTo>
                <a:close/>
                <a:moveTo>
                  <a:pt x="1186" y="82"/>
                </a:moveTo>
                <a:cubicBezTo>
                  <a:pt x="1186" y="70"/>
                  <a:pt x="1186" y="58"/>
                  <a:pt x="1186" y="46"/>
                </a:cubicBezTo>
                <a:cubicBezTo>
                  <a:pt x="1186" y="46"/>
                  <a:pt x="1186" y="46"/>
                  <a:pt x="1186" y="45"/>
                </a:cubicBezTo>
                <a:cubicBezTo>
                  <a:pt x="1186" y="44"/>
                  <a:pt x="1186" y="44"/>
                  <a:pt x="1187" y="44"/>
                </a:cubicBezTo>
                <a:cubicBezTo>
                  <a:pt x="1188" y="44"/>
                  <a:pt x="1188" y="44"/>
                  <a:pt x="1188" y="44"/>
                </a:cubicBezTo>
                <a:cubicBezTo>
                  <a:pt x="1192" y="44"/>
                  <a:pt x="1196" y="44"/>
                  <a:pt x="1201" y="44"/>
                </a:cubicBezTo>
                <a:cubicBezTo>
                  <a:pt x="1201" y="44"/>
                  <a:pt x="1202" y="44"/>
                  <a:pt x="1202" y="43"/>
                </a:cubicBezTo>
                <a:cubicBezTo>
                  <a:pt x="1202" y="44"/>
                  <a:pt x="1201" y="43"/>
                  <a:pt x="1200" y="43"/>
                </a:cubicBezTo>
                <a:cubicBezTo>
                  <a:pt x="1196" y="43"/>
                  <a:pt x="1191" y="43"/>
                  <a:pt x="1187" y="43"/>
                </a:cubicBezTo>
                <a:cubicBezTo>
                  <a:pt x="1185" y="43"/>
                  <a:pt x="1185" y="43"/>
                  <a:pt x="1185" y="45"/>
                </a:cubicBezTo>
                <a:cubicBezTo>
                  <a:pt x="1185" y="57"/>
                  <a:pt x="1185" y="70"/>
                  <a:pt x="1185" y="83"/>
                </a:cubicBezTo>
                <a:cubicBezTo>
                  <a:pt x="1185" y="83"/>
                  <a:pt x="1185" y="84"/>
                  <a:pt x="1186" y="85"/>
                </a:cubicBezTo>
                <a:cubicBezTo>
                  <a:pt x="1186" y="84"/>
                  <a:pt x="1186" y="83"/>
                  <a:pt x="1186" y="82"/>
                </a:cubicBezTo>
                <a:close/>
                <a:moveTo>
                  <a:pt x="1145" y="102"/>
                </a:moveTo>
                <a:cubicBezTo>
                  <a:pt x="1145" y="102"/>
                  <a:pt x="1146" y="102"/>
                  <a:pt x="1146" y="102"/>
                </a:cubicBezTo>
                <a:cubicBezTo>
                  <a:pt x="1149" y="102"/>
                  <a:pt x="1152" y="102"/>
                  <a:pt x="1154" y="102"/>
                </a:cubicBezTo>
                <a:cubicBezTo>
                  <a:pt x="1155" y="102"/>
                  <a:pt x="1155" y="102"/>
                  <a:pt x="1155" y="101"/>
                </a:cubicBezTo>
                <a:cubicBezTo>
                  <a:pt x="1155" y="100"/>
                  <a:pt x="1155" y="100"/>
                  <a:pt x="1155" y="100"/>
                </a:cubicBezTo>
                <a:cubicBezTo>
                  <a:pt x="1155" y="86"/>
                  <a:pt x="1155" y="72"/>
                  <a:pt x="1155" y="58"/>
                </a:cubicBezTo>
                <a:cubicBezTo>
                  <a:pt x="1155" y="57"/>
                  <a:pt x="1155" y="56"/>
                  <a:pt x="1155" y="56"/>
                </a:cubicBezTo>
                <a:cubicBezTo>
                  <a:pt x="1155" y="57"/>
                  <a:pt x="1155" y="59"/>
                  <a:pt x="1155" y="60"/>
                </a:cubicBezTo>
                <a:cubicBezTo>
                  <a:pt x="1155" y="73"/>
                  <a:pt x="1155" y="86"/>
                  <a:pt x="1155" y="100"/>
                </a:cubicBezTo>
                <a:cubicBezTo>
                  <a:pt x="1155" y="100"/>
                  <a:pt x="1155" y="100"/>
                  <a:pt x="1155" y="101"/>
                </a:cubicBezTo>
                <a:cubicBezTo>
                  <a:pt x="1155" y="101"/>
                  <a:pt x="1155" y="101"/>
                  <a:pt x="1154" y="101"/>
                </a:cubicBezTo>
                <a:cubicBezTo>
                  <a:pt x="1151" y="101"/>
                  <a:pt x="1148" y="102"/>
                  <a:pt x="1144" y="101"/>
                </a:cubicBezTo>
                <a:cubicBezTo>
                  <a:pt x="1144" y="102"/>
                  <a:pt x="1145" y="102"/>
                  <a:pt x="1145" y="102"/>
                </a:cubicBezTo>
                <a:close/>
                <a:moveTo>
                  <a:pt x="714" y="19"/>
                </a:moveTo>
                <a:cubicBezTo>
                  <a:pt x="714" y="24"/>
                  <a:pt x="714" y="28"/>
                  <a:pt x="714" y="33"/>
                </a:cubicBezTo>
                <a:cubicBezTo>
                  <a:pt x="714" y="34"/>
                  <a:pt x="714" y="34"/>
                  <a:pt x="713" y="34"/>
                </a:cubicBezTo>
                <a:cubicBezTo>
                  <a:pt x="710" y="34"/>
                  <a:pt x="707" y="34"/>
                  <a:pt x="704" y="34"/>
                </a:cubicBezTo>
                <a:cubicBezTo>
                  <a:pt x="703" y="34"/>
                  <a:pt x="703" y="34"/>
                  <a:pt x="703" y="35"/>
                </a:cubicBezTo>
                <a:cubicBezTo>
                  <a:pt x="703" y="38"/>
                  <a:pt x="703" y="40"/>
                  <a:pt x="703" y="42"/>
                </a:cubicBezTo>
                <a:cubicBezTo>
                  <a:pt x="703" y="44"/>
                  <a:pt x="703" y="44"/>
                  <a:pt x="704" y="44"/>
                </a:cubicBezTo>
                <a:cubicBezTo>
                  <a:pt x="708" y="44"/>
                  <a:pt x="711" y="44"/>
                  <a:pt x="714" y="44"/>
                </a:cubicBezTo>
                <a:cubicBezTo>
                  <a:pt x="714" y="43"/>
                  <a:pt x="713" y="43"/>
                  <a:pt x="713" y="43"/>
                </a:cubicBezTo>
                <a:cubicBezTo>
                  <a:pt x="710" y="43"/>
                  <a:pt x="707" y="43"/>
                  <a:pt x="704" y="43"/>
                </a:cubicBezTo>
                <a:cubicBezTo>
                  <a:pt x="703" y="43"/>
                  <a:pt x="703" y="43"/>
                  <a:pt x="703" y="42"/>
                </a:cubicBezTo>
                <a:cubicBezTo>
                  <a:pt x="703" y="40"/>
                  <a:pt x="703" y="38"/>
                  <a:pt x="703" y="36"/>
                </a:cubicBezTo>
                <a:cubicBezTo>
                  <a:pt x="703" y="34"/>
                  <a:pt x="703" y="34"/>
                  <a:pt x="704" y="34"/>
                </a:cubicBezTo>
                <a:cubicBezTo>
                  <a:pt x="707" y="34"/>
                  <a:pt x="710" y="34"/>
                  <a:pt x="713" y="34"/>
                </a:cubicBezTo>
                <a:cubicBezTo>
                  <a:pt x="714" y="34"/>
                  <a:pt x="714" y="34"/>
                  <a:pt x="715" y="33"/>
                </a:cubicBezTo>
                <a:cubicBezTo>
                  <a:pt x="715" y="28"/>
                  <a:pt x="714" y="24"/>
                  <a:pt x="715" y="19"/>
                </a:cubicBezTo>
                <a:cubicBezTo>
                  <a:pt x="715" y="19"/>
                  <a:pt x="714" y="18"/>
                  <a:pt x="715" y="18"/>
                </a:cubicBezTo>
                <a:cubicBezTo>
                  <a:pt x="714" y="18"/>
                  <a:pt x="714" y="19"/>
                  <a:pt x="714" y="19"/>
                </a:cubicBezTo>
                <a:close/>
                <a:moveTo>
                  <a:pt x="1399" y="91"/>
                </a:moveTo>
                <a:cubicBezTo>
                  <a:pt x="1385" y="91"/>
                  <a:pt x="1371" y="91"/>
                  <a:pt x="1357" y="91"/>
                </a:cubicBezTo>
                <a:cubicBezTo>
                  <a:pt x="1356" y="91"/>
                  <a:pt x="1356" y="91"/>
                  <a:pt x="1355" y="91"/>
                </a:cubicBezTo>
                <a:cubicBezTo>
                  <a:pt x="1355" y="91"/>
                  <a:pt x="1354" y="91"/>
                  <a:pt x="1354" y="91"/>
                </a:cubicBezTo>
                <a:cubicBezTo>
                  <a:pt x="1354" y="90"/>
                  <a:pt x="1354" y="90"/>
                  <a:pt x="1354" y="89"/>
                </a:cubicBezTo>
                <a:cubicBezTo>
                  <a:pt x="1354" y="92"/>
                  <a:pt x="1354" y="92"/>
                  <a:pt x="1356" y="92"/>
                </a:cubicBezTo>
                <a:cubicBezTo>
                  <a:pt x="1370" y="92"/>
                  <a:pt x="1385" y="92"/>
                  <a:pt x="1399" y="92"/>
                </a:cubicBezTo>
                <a:cubicBezTo>
                  <a:pt x="1400" y="92"/>
                  <a:pt x="1400" y="92"/>
                  <a:pt x="1401" y="92"/>
                </a:cubicBezTo>
                <a:cubicBezTo>
                  <a:pt x="1401" y="91"/>
                  <a:pt x="1400" y="91"/>
                  <a:pt x="1399" y="91"/>
                </a:cubicBezTo>
                <a:close/>
                <a:moveTo>
                  <a:pt x="792" y="71"/>
                </a:moveTo>
                <a:cubicBezTo>
                  <a:pt x="796" y="71"/>
                  <a:pt x="800" y="71"/>
                  <a:pt x="804" y="71"/>
                </a:cubicBezTo>
                <a:cubicBezTo>
                  <a:pt x="805" y="71"/>
                  <a:pt x="805" y="71"/>
                  <a:pt x="806" y="70"/>
                </a:cubicBezTo>
                <a:cubicBezTo>
                  <a:pt x="805" y="71"/>
                  <a:pt x="804" y="71"/>
                  <a:pt x="804" y="71"/>
                </a:cubicBezTo>
                <a:cubicBezTo>
                  <a:pt x="789" y="71"/>
                  <a:pt x="775" y="71"/>
                  <a:pt x="760" y="71"/>
                </a:cubicBezTo>
                <a:cubicBezTo>
                  <a:pt x="760" y="71"/>
                  <a:pt x="759" y="70"/>
                  <a:pt x="759" y="71"/>
                </a:cubicBezTo>
                <a:cubicBezTo>
                  <a:pt x="770" y="71"/>
                  <a:pt x="781" y="71"/>
                  <a:pt x="792" y="71"/>
                </a:cubicBezTo>
                <a:close/>
                <a:moveTo>
                  <a:pt x="1751" y="91"/>
                </a:moveTo>
                <a:cubicBezTo>
                  <a:pt x="1736" y="91"/>
                  <a:pt x="1722" y="91"/>
                  <a:pt x="1707" y="91"/>
                </a:cubicBezTo>
                <a:cubicBezTo>
                  <a:pt x="1707" y="92"/>
                  <a:pt x="1708" y="92"/>
                  <a:pt x="1708" y="92"/>
                </a:cubicBezTo>
                <a:cubicBezTo>
                  <a:pt x="1722" y="92"/>
                  <a:pt x="1735" y="92"/>
                  <a:pt x="1748" y="92"/>
                </a:cubicBezTo>
                <a:cubicBezTo>
                  <a:pt x="1750" y="92"/>
                  <a:pt x="1752" y="92"/>
                  <a:pt x="1753" y="92"/>
                </a:cubicBezTo>
                <a:cubicBezTo>
                  <a:pt x="1753" y="91"/>
                  <a:pt x="1752" y="91"/>
                  <a:pt x="1751" y="91"/>
                </a:cubicBezTo>
                <a:close/>
                <a:moveTo>
                  <a:pt x="1583" y="91"/>
                </a:moveTo>
                <a:cubicBezTo>
                  <a:pt x="1568" y="91"/>
                  <a:pt x="1553" y="91"/>
                  <a:pt x="1539" y="91"/>
                </a:cubicBezTo>
                <a:cubicBezTo>
                  <a:pt x="1539" y="92"/>
                  <a:pt x="1540" y="92"/>
                  <a:pt x="1540" y="92"/>
                </a:cubicBezTo>
                <a:cubicBezTo>
                  <a:pt x="1554" y="92"/>
                  <a:pt x="1567" y="92"/>
                  <a:pt x="1580" y="92"/>
                </a:cubicBezTo>
                <a:cubicBezTo>
                  <a:pt x="1582" y="92"/>
                  <a:pt x="1583" y="92"/>
                  <a:pt x="1585" y="92"/>
                </a:cubicBezTo>
                <a:cubicBezTo>
                  <a:pt x="1585" y="91"/>
                  <a:pt x="1584" y="91"/>
                  <a:pt x="1583" y="91"/>
                </a:cubicBezTo>
                <a:close/>
                <a:moveTo>
                  <a:pt x="859" y="81"/>
                </a:moveTo>
                <a:cubicBezTo>
                  <a:pt x="859" y="87"/>
                  <a:pt x="859" y="94"/>
                  <a:pt x="859" y="100"/>
                </a:cubicBezTo>
                <a:cubicBezTo>
                  <a:pt x="859" y="100"/>
                  <a:pt x="859" y="101"/>
                  <a:pt x="859" y="101"/>
                </a:cubicBezTo>
                <a:cubicBezTo>
                  <a:pt x="859" y="101"/>
                  <a:pt x="859" y="100"/>
                  <a:pt x="859" y="99"/>
                </a:cubicBezTo>
                <a:cubicBezTo>
                  <a:pt x="859" y="87"/>
                  <a:pt x="859" y="74"/>
                  <a:pt x="859" y="61"/>
                </a:cubicBezTo>
                <a:cubicBezTo>
                  <a:pt x="859" y="60"/>
                  <a:pt x="860" y="59"/>
                  <a:pt x="859" y="57"/>
                </a:cubicBezTo>
                <a:cubicBezTo>
                  <a:pt x="859" y="65"/>
                  <a:pt x="859" y="73"/>
                  <a:pt x="859" y="81"/>
                </a:cubicBezTo>
                <a:close/>
                <a:moveTo>
                  <a:pt x="714" y="86"/>
                </a:moveTo>
                <a:cubicBezTo>
                  <a:pt x="714" y="86"/>
                  <a:pt x="714" y="87"/>
                  <a:pt x="715" y="87"/>
                </a:cubicBezTo>
                <a:cubicBezTo>
                  <a:pt x="715" y="85"/>
                  <a:pt x="715" y="83"/>
                  <a:pt x="715" y="81"/>
                </a:cubicBezTo>
                <a:cubicBezTo>
                  <a:pt x="714" y="69"/>
                  <a:pt x="715" y="57"/>
                  <a:pt x="714" y="46"/>
                </a:cubicBezTo>
                <a:cubicBezTo>
                  <a:pt x="714" y="45"/>
                  <a:pt x="715" y="44"/>
                  <a:pt x="714" y="44"/>
                </a:cubicBezTo>
                <a:cubicBezTo>
                  <a:pt x="714" y="58"/>
                  <a:pt x="714" y="72"/>
                  <a:pt x="714" y="86"/>
                </a:cubicBezTo>
                <a:close/>
                <a:moveTo>
                  <a:pt x="741" y="44"/>
                </a:moveTo>
                <a:cubicBezTo>
                  <a:pt x="742" y="44"/>
                  <a:pt x="742" y="44"/>
                  <a:pt x="742" y="42"/>
                </a:cubicBezTo>
                <a:cubicBezTo>
                  <a:pt x="742" y="40"/>
                  <a:pt x="742" y="38"/>
                  <a:pt x="742" y="36"/>
                </a:cubicBezTo>
                <a:cubicBezTo>
                  <a:pt x="742" y="34"/>
                  <a:pt x="742" y="34"/>
                  <a:pt x="741" y="34"/>
                </a:cubicBezTo>
                <a:cubicBezTo>
                  <a:pt x="736" y="34"/>
                  <a:pt x="731" y="34"/>
                  <a:pt x="725" y="34"/>
                </a:cubicBezTo>
                <a:cubicBezTo>
                  <a:pt x="726" y="35"/>
                  <a:pt x="726" y="34"/>
                  <a:pt x="727" y="34"/>
                </a:cubicBezTo>
                <a:cubicBezTo>
                  <a:pt x="732" y="34"/>
                  <a:pt x="736" y="34"/>
                  <a:pt x="741" y="34"/>
                </a:cubicBezTo>
                <a:cubicBezTo>
                  <a:pt x="742" y="34"/>
                  <a:pt x="742" y="34"/>
                  <a:pt x="742" y="36"/>
                </a:cubicBezTo>
                <a:cubicBezTo>
                  <a:pt x="742" y="38"/>
                  <a:pt x="742" y="40"/>
                  <a:pt x="742" y="42"/>
                </a:cubicBezTo>
                <a:cubicBezTo>
                  <a:pt x="742" y="44"/>
                  <a:pt x="742" y="43"/>
                  <a:pt x="741" y="43"/>
                </a:cubicBezTo>
                <a:cubicBezTo>
                  <a:pt x="736" y="43"/>
                  <a:pt x="732" y="43"/>
                  <a:pt x="727" y="43"/>
                </a:cubicBezTo>
                <a:cubicBezTo>
                  <a:pt x="726" y="43"/>
                  <a:pt x="726" y="43"/>
                  <a:pt x="725" y="44"/>
                </a:cubicBezTo>
                <a:cubicBezTo>
                  <a:pt x="731" y="44"/>
                  <a:pt x="736" y="44"/>
                  <a:pt x="741" y="44"/>
                </a:cubicBezTo>
                <a:close/>
                <a:moveTo>
                  <a:pt x="871" y="100"/>
                </a:moveTo>
                <a:cubicBezTo>
                  <a:pt x="871" y="93"/>
                  <a:pt x="871" y="87"/>
                  <a:pt x="871" y="80"/>
                </a:cubicBezTo>
                <a:cubicBezTo>
                  <a:pt x="871" y="73"/>
                  <a:pt x="871" y="67"/>
                  <a:pt x="871" y="60"/>
                </a:cubicBezTo>
                <a:cubicBezTo>
                  <a:pt x="870" y="61"/>
                  <a:pt x="870" y="63"/>
                  <a:pt x="870" y="64"/>
                </a:cubicBezTo>
                <a:cubicBezTo>
                  <a:pt x="870" y="76"/>
                  <a:pt x="870" y="88"/>
                  <a:pt x="870" y="99"/>
                </a:cubicBezTo>
                <a:cubicBezTo>
                  <a:pt x="870" y="100"/>
                  <a:pt x="870" y="101"/>
                  <a:pt x="870" y="101"/>
                </a:cubicBezTo>
                <a:cubicBezTo>
                  <a:pt x="871" y="101"/>
                  <a:pt x="871" y="100"/>
                  <a:pt x="871" y="100"/>
                </a:cubicBezTo>
                <a:close/>
                <a:moveTo>
                  <a:pt x="1110" y="100"/>
                </a:moveTo>
                <a:cubicBezTo>
                  <a:pt x="1110" y="93"/>
                  <a:pt x="1110" y="86"/>
                  <a:pt x="1110" y="79"/>
                </a:cubicBezTo>
                <a:cubicBezTo>
                  <a:pt x="1110" y="73"/>
                  <a:pt x="1110" y="66"/>
                  <a:pt x="1110" y="60"/>
                </a:cubicBezTo>
                <a:cubicBezTo>
                  <a:pt x="1110" y="61"/>
                  <a:pt x="1110" y="63"/>
                  <a:pt x="1110" y="64"/>
                </a:cubicBezTo>
                <a:cubicBezTo>
                  <a:pt x="1110" y="76"/>
                  <a:pt x="1110" y="88"/>
                  <a:pt x="1110" y="99"/>
                </a:cubicBezTo>
                <a:cubicBezTo>
                  <a:pt x="1110" y="100"/>
                  <a:pt x="1110" y="101"/>
                  <a:pt x="1110" y="101"/>
                </a:cubicBezTo>
                <a:cubicBezTo>
                  <a:pt x="1111" y="101"/>
                  <a:pt x="1110" y="100"/>
                  <a:pt x="1110" y="100"/>
                </a:cubicBezTo>
                <a:close/>
                <a:moveTo>
                  <a:pt x="1288" y="100"/>
                </a:moveTo>
                <a:cubicBezTo>
                  <a:pt x="1288" y="88"/>
                  <a:pt x="1288" y="75"/>
                  <a:pt x="1288" y="63"/>
                </a:cubicBezTo>
                <a:cubicBezTo>
                  <a:pt x="1288" y="64"/>
                  <a:pt x="1288" y="65"/>
                  <a:pt x="1288" y="66"/>
                </a:cubicBezTo>
                <a:cubicBezTo>
                  <a:pt x="1288" y="77"/>
                  <a:pt x="1288" y="88"/>
                  <a:pt x="1288" y="99"/>
                </a:cubicBezTo>
                <a:cubicBezTo>
                  <a:pt x="1288" y="100"/>
                  <a:pt x="1288" y="101"/>
                  <a:pt x="1288" y="101"/>
                </a:cubicBezTo>
                <a:cubicBezTo>
                  <a:pt x="1288" y="101"/>
                  <a:pt x="1288" y="101"/>
                  <a:pt x="1288" y="100"/>
                </a:cubicBezTo>
                <a:close/>
                <a:moveTo>
                  <a:pt x="1201" y="34"/>
                </a:moveTo>
                <a:cubicBezTo>
                  <a:pt x="1196" y="34"/>
                  <a:pt x="1192" y="34"/>
                  <a:pt x="1187" y="34"/>
                </a:cubicBezTo>
                <a:cubicBezTo>
                  <a:pt x="1186" y="34"/>
                  <a:pt x="1186" y="34"/>
                  <a:pt x="1186" y="32"/>
                </a:cubicBezTo>
                <a:cubicBezTo>
                  <a:pt x="1186" y="27"/>
                  <a:pt x="1186" y="21"/>
                  <a:pt x="1186" y="16"/>
                </a:cubicBezTo>
                <a:cubicBezTo>
                  <a:pt x="1186" y="16"/>
                  <a:pt x="1186" y="15"/>
                  <a:pt x="1186" y="15"/>
                </a:cubicBezTo>
                <a:cubicBezTo>
                  <a:pt x="1185" y="14"/>
                  <a:pt x="1185" y="14"/>
                  <a:pt x="1185" y="15"/>
                </a:cubicBezTo>
                <a:cubicBezTo>
                  <a:pt x="1185" y="15"/>
                  <a:pt x="1185" y="14"/>
                  <a:pt x="1185" y="15"/>
                </a:cubicBezTo>
                <a:cubicBezTo>
                  <a:pt x="1185" y="15"/>
                  <a:pt x="1185" y="16"/>
                  <a:pt x="1185" y="16"/>
                </a:cubicBezTo>
                <a:cubicBezTo>
                  <a:pt x="1185" y="22"/>
                  <a:pt x="1185" y="27"/>
                  <a:pt x="1185" y="33"/>
                </a:cubicBezTo>
                <a:cubicBezTo>
                  <a:pt x="1185" y="34"/>
                  <a:pt x="1185" y="34"/>
                  <a:pt x="1187" y="34"/>
                </a:cubicBezTo>
                <a:cubicBezTo>
                  <a:pt x="1191" y="34"/>
                  <a:pt x="1196" y="34"/>
                  <a:pt x="1200" y="34"/>
                </a:cubicBezTo>
                <a:cubicBezTo>
                  <a:pt x="1201" y="34"/>
                  <a:pt x="1202" y="34"/>
                  <a:pt x="1202" y="34"/>
                </a:cubicBezTo>
                <a:cubicBezTo>
                  <a:pt x="1202" y="34"/>
                  <a:pt x="1201" y="34"/>
                  <a:pt x="1201" y="34"/>
                </a:cubicBezTo>
                <a:close/>
                <a:moveTo>
                  <a:pt x="1346" y="16"/>
                </a:moveTo>
                <a:cubicBezTo>
                  <a:pt x="1346" y="19"/>
                  <a:pt x="1346" y="22"/>
                  <a:pt x="1346" y="26"/>
                </a:cubicBezTo>
                <a:cubicBezTo>
                  <a:pt x="1346" y="26"/>
                  <a:pt x="1346" y="26"/>
                  <a:pt x="1347" y="27"/>
                </a:cubicBezTo>
                <a:cubicBezTo>
                  <a:pt x="1348" y="26"/>
                  <a:pt x="1349" y="25"/>
                  <a:pt x="1350" y="23"/>
                </a:cubicBezTo>
                <a:cubicBezTo>
                  <a:pt x="1349" y="24"/>
                  <a:pt x="1348" y="25"/>
                  <a:pt x="1347" y="26"/>
                </a:cubicBezTo>
                <a:cubicBezTo>
                  <a:pt x="1347" y="22"/>
                  <a:pt x="1347" y="19"/>
                  <a:pt x="1347" y="15"/>
                </a:cubicBezTo>
                <a:cubicBezTo>
                  <a:pt x="1347" y="15"/>
                  <a:pt x="1347" y="15"/>
                  <a:pt x="1347" y="15"/>
                </a:cubicBezTo>
                <a:cubicBezTo>
                  <a:pt x="1346" y="15"/>
                  <a:pt x="1346" y="15"/>
                  <a:pt x="1346" y="16"/>
                </a:cubicBezTo>
                <a:close/>
                <a:moveTo>
                  <a:pt x="1676" y="102"/>
                </a:moveTo>
                <a:cubicBezTo>
                  <a:pt x="1680" y="102"/>
                  <a:pt x="1683" y="102"/>
                  <a:pt x="1687" y="102"/>
                </a:cubicBezTo>
                <a:cubicBezTo>
                  <a:pt x="1687" y="102"/>
                  <a:pt x="1687" y="102"/>
                  <a:pt x="1688" y="102"/>
                </a:cubicBezTo>
                <a:cubicBezTo>
                  <a:pt x="1688" y="102"/>
                  <a:pt x="1688" y="101"/>
                  <a:pt x="1688" y="101"/>
                </a:cubicBezTo>
                <a:cubicBezTo>
                  <a:pt x="1688" y="101"/>
                  <a:pt x="1688" y="101"/>
                  <a:pt x="1687" y="101"/>
                </a:cubicBezTo>
                <a:cubicBezTo>
                  <a:pt x="1683" y="101"/>
                  <a:pt x="1679" y="101"/>
                  <a:pt x="1675" y="101"/>
                </a:cubicBezTo>
                <a:cubicBezTo>
                  <a:pt x="1675" y="102"/>
                  <a:pt x="1676" y="102"/>
                  <a:pt x="1676" y="102"/>
                </a:cubicBezTo>
                <a:close/>
                <a:moveTo>
                  <a:pt x="603" y="34"/>
                </a:moveTo>
                <a:cubicBezTo>
                  <a:pt x="600" y="34"/>
                  <a:pt x="597" y="34"/>
                  <a:pt x="593" y="34"/>
                </a:cubicBezTo>
                <a:cubicBezTo>
                  <a:pt x="593" y="34"/>
                  <a:pt x="593" y="34"/>
                  <a:pt x="592" y="34"/>
                </a:cubicBezTo>
                <a:cubicBezTo>
                  <a:pt x="592" y="34"/>
                  <a:pt x="592" y="35"/>
                  <a:pt x="592" y="35"/>
                </a:cubicBezTo>
                <a:cubicBezTo>
                  <a:pt x="592" y="34"/>
                  <a:pt x="593" y="34"/>
                  <a:pt x="593" y="34"/>
                </a:cubicBezTo>
                <a:cubicBezTo>
                  <a:pt x="597" y="34"/>
                  <a:pt x="600" y="34"/>
                  <a:pt x="603" y="34"/>
                </a:cubicBezTo>
                <a:cubicBezTo>
                  <a:pt x="604" y="34"/>
                  <a:pt x="604" y="34"/>
                  <a:pt x="605" y="35"/>
                </a:cubicBezTo>
                <a:cubicBezTo>
                  <a:pt x="605" y="34"/>
                  <a:pt x="604" y="34"/>
                  <a:pt x="603" y="34"/>
                </a:cubicBezTo>
                <a:close/>
                <a:moveTo>
                  <a:pt x="1471" y="59"/>
                </a:moveTo>
                <a:cubicBezTo>
                  <a:pt x="1471" y="56"/>
                  <a:pt x="1471" y="52"/>
                  <a:pt x="1471" y="48"/>
                </a:cubicBezTo>
                <a:cubicBezTo>
                  <a:pt x="1471" y="48"/>
                  <a:pt x="1471" y="47"/>
                  <a:pt x="1471" y="47"/>
                </a:cubicBezTo>
                <a:cubicBezTo>
                  <a:pt x="1471" y="51"/>
                  <a:pt x="1471" y="56"/>
                  <a:pt x="1471" y="60"/>
                </a:cubicBezTo>
                <a:cubicBezTo>
                  <a:pt x="1471" y="60"/>
                  <a:pt x="1471" y="60"/>
                  <a:pt x="1471" y="59"/>
                </a:cubicBezTo>
                <a:close/>
                <a:moveTo>
                  <a:pt x="585" y="22"/>
                </a:moveTo>
                <a:cubicBezTo>
                  <a:pt x="585" y="21"/>
                  <a:pt x="585" y="21"/>
                  <a:pt x="585" y="21"/>
                </a:cubicBezTo>
                <a:cubicBezTo>
                  <a:pt x="585" y="17"/>
                  <a:pt x="585" y="14"/>
                  <a:pt x="585" y="10"/>
                </a:cubicBezTo>
                <a:cubicBezTo>
                  <a:pt x="585" y="10"/>
                  <a:pt x="585" y="9"/>
                  <a:pt x="585" y="9"/>
                </a:cubicBezTo>
                <a:cubicBezTo>
                  <a:pt x="585" y="9"/>
                  <a:pt x="585" y="9"/>
                  <a:pt x="585" y="10"/>
                </a:cubicBezTo>
                <a:cubicBezTo>
                  <a:pt x="585" y="13"/>
                  <a:pt x="585" y="17"/>
                  <a:pt x="585" y="21"/>
                </a:cubicBezTo>
                <a:cubicBezTo>
                  <a:pt x="585" y="21"/>
                  <a:pt x="585" y="21"/>
                  <a:pt x="585" y="21"/>
                </a:cubicBezTo>
                <a:cubicBezTo>
                  <a:pt x="585" y="22"/>
                  <a:pt x="585" y="22"/>
                  <a:pt x="585" y="22"/>
                </a:cubicBezTo>
                <a:close/>
                <a:moveTo>
                  <a:pt x="1699" y="15"/>
                </a:moveTo>
                <a:cubicBezTo>
                  <a:pt x="1699" y="19"/>
                  <a:pt x="1699" y="22"/>
                  <a:pt x="1699" y="26"/>
                </a:cubicBezTo>
                <a:cubicBezTo>
                  <a:pt x="1699" y="26"/>
                  <a:pt x="1699" y="26"/>
                  <a:pt x="1699" y="26"/>
                </a:cubicBezTo>
                <a:cubicBezTo>
                  <a:pt x="1699" y="27"/>
                  <a:pt x="1699" y="26"/>
                  <a:pt x="1699" y="26"/>
                </a:cubicBezTo>
                <a:cubicBezTo>
                  <a:pt x="1699" y="26"/>
                  <a:pt x="1699" y="25"/>
                  <a:pt x="1699" y="25"/>
                </a:cubicBezTo>
                <a:cubicBezTo>
                  <a:pt x="1699" y="22"/>
                  <a:pt x="1699" y="19"/>
                  <a:pt x="1699" y="17"/>
                </a:cubicBezTo>
                <a:cubicBezTo>
                  <a:pt x="1699" y="16"/>
                  <a:pt x="1699" y="15"/>
                  <a:pt x="1699" y="15"/>
                </a:cubicBezTo>
                <a:cubicBezTo>
                  <a:pt x="1699" y="15"/>
                  <a:pt x="1699" y="15"/>
                  <a:pt x="1699" y="15"/>
                </a:cubicBezTo>
                <a:close/>
                <a:moveTo>
                  <a:pt x="1531" y="15"/>
                </a:moveTo>
                <a:cubicBezTo>
                  <a:pt x="1531" y="19"/>
                  <a:pt x="1531" y="22"/>
                  <a:pt x="1531" y="26"/>
                </a:cubicBezTo>
                <a:cubicBezTo>
                  <a:pt x="1531" y="26"/>
                  <a:pt x="1531" y="26"/>
                  <a:pt x="1531" y="26"/>
                </a:cubicBezTo>
                <a:cubicBezTo>
                  <a:pt x="1531" y="27"/>
                  <a:pt x="1531" y="26"/>
                  <a:pt x="1531" y="26"/>
                </a:cubicBezTo>
                <a:cubicBezTo>
                  <a:pt x="1531" y="26"/>
                  <a:pt x="1531" y="25"/>
                  <a:pt x="1531" y="25"/>
                </a:cubicBezTo>
                <a:cubicBezTo>
                  <a:pt x="1531" y="22"/>
                  <a:pt x="1531" y="19"/>
                  <a:pt x="1531" y="17"/>
                </a:cubicBezTo>
                <a:cubicBezTo>
                  <a:pt x="1531" y="16"/>
                  <a:pt x="1531" y="15"/>
                  <a:pt x="1531" y="15"/>
                </a:cubicBezTo>
                <a:cubicBezTo>
                  <a:pt x="1531" y="15"/>
                  <a:pt x="1531" y="15"/>
                  <a:pt x="1531" y="15"/>
                </a:cubicBezTo>
                <a:close/>
                <a:moveTo>
                  <a:pt x="1261" y="95"/>
                </a:moveTo>
                <a:cubicBezTo>
                  <a:pt x="1261" y="93"/>
                  <a:pt x="1261" y="91"/>
                  <a:pt x="1261" y="89"/>
                </a:cubicBezTo>
                <a:cubicBezTo>
                  <a:pt x="1261" y="88"/>
                  <a:pt x="1261" y="87"/>
                  <a:pt x="1261" y="86"/>
                </a:cubicBezTo>
                <a:cubicBezTo>
                  <a:pt x="1260" y="86"/>
                  <a:pt x="1260" y="87"/>
                  <a:pt x="1260" y="87"/>
                </a:cubicBezTo>
                <a:cubicBezTo>
                  <a:pt x="1260" y="87"/>
                  <a:pt x="1260" y="87"/>
                  <a:pt x="1261" y="87"/>
                </a:cubicBezTo>
                <a:cubicBezTo>
                  <a:pt x="1261" y="90"/>
                  <a:pt x="1261" y="93"/>
                  <a:pt x="1261" y="96"/>
                </a:cubicBezTo>
                <a:cubicBezTo>
                  <a:pt x="1261" y="96"/>
                  <a:pt x="1261" y="97"/>
                  <a:pt x="1261" y="97"/>
                </a:cubicBezTo>
                <a:cubicBezTo>
                  <a:pt x="1261" y="97"/>
                  <a:pt x="1261" y="96"/>
                  <a:pt x="1261" y="95"/>
                </a:cubicBezTo>
                <a:close/>
                <a:moveTo>
                  <a:pt x="801" y="96"/>
                </a:moveTo>
                <a:cubicBezTo>
                  <a:pt x="801" y="93"/>
                  <a:pt x="801" y="90"/>
                  <a:pt x="801" y="87"/>
                </a:cubicBezTo>
                <a:cubicBezTo>
                  <a:pt x="801" y="87"/>
                  <a:pt x="801" y="87"/>
                  <a:pt x="801" y="86"/>
                </a:cubicBezTo>
                <a:cubicBezTo>
                  <a:pt x="801" y="86"/>
                  <a:pt x="801" y="86"/>
                  <a:pt x="801" y="87"/>
                </a:cubicBezTo>
                <a:cubicBezTo>
                  <a:pt x="801" y="87"/>
                  <a:pt x="801" y="87"/>
                  <a:pt x="801" y="87"/>
                </a:cubicBezTo>
                <a:cubicBezTo>
                  <a:pt x="801" y="90"/>
                  <a:pt x="801" y="93"/>
                  <a:pt x="801" y="96"/>
                </a:cubicBezTo>
                <a:cubicBezTo>
                  <a:pt x="801" y="97"/>
                  <a:pt x="801" y="97"/>
                  <a:pt x="800" y="97"/>
                </a:cubicBezTo>
                <a:cubicBezTo>
                  <a:pt x="801" y="97"/>
                  <a:pt x="801" y="97"/>
                  <a:pt x="801" y="96"/>
                </a:cubicBezTo>
                <a:close/>
                <a:moveTo>
                  <a:pt x="1021" y="20"/>
                </a:moveTo>
                <a:cubicBezTo>
                  <a:pt x="1021" y="17"/>
                  <a:pt x="1021" y="14"/>
                  <a:pt x="1021" y="11"/>
                </a:cubicBezTo>
                <a:cubicBezTo>
                  <a:pt x="1021" y="10"/>
                  <a:pt x="1021" y="10"/>
                  <a:pt x="1021" y="10"/>
                </a:cubicBezTo>
                <a:cubicBezTo>
                  <a:pt x="1021" y="14"/>
                  <a:pt x="1021" y="17"/>
                  <a:pt x="1021" y="21"/>
                </a:cubicBezTo>
                <a:cubicBezTo>
                  <a:pt x="1021" y="21"/>
                  <a:pt x="1021" y="21"/>
                  <a:pt x="1021" y="20"/>
                </a:cubicBezTo>
                <a:close/>
                <a:moveTo>
                  <a:pt x="951" y="51"/>
                </a:moveTo>
                <a:cubicBezTo>
                  <a:pt x="951" y="55"/>
                  <a:pt x="951" y="58"/>
                  <a:pt x="951" y="61"/>
                </a:cubicBezTo>
                <a:cubicBezTo>
                  <a:pt x="951" y="61"/>
                  <a:pt x="951" y="62"/>
                  <a:pt x="951" y="62"/>
                </a:cubicBezTo>
                <a:cubicBezTo>
                  <a:pt x="951" y="58"/>
                  <a:pt x="951" y="54"/>
                  <a:pt x="951" y="50"/>
                </a:cubicBezTo>
                <a:cubicBezTo>
                  <a:pt x="951" y="51"/>
                  <a:pt x="951" y="51"/>
                  <a:pt x="951" y="51"/>
                </a:cubicBezTo>
                <a:close/>
                <a:moveTo>
                  <a:pt x="1021" y="97"/>
                </a:moveTo>
                <a:cubicBezTo>
                  <a:pt x="1021" y="94"/>
                  <a:pt x="1021" y="91"/>
                  <a:pt x="1021" y="88"/>
                </a:cubicBezTo>
                <a:cubicBezTo>
                  <a:pt x="1021" y="87"/>
                  <a:pt x="1021" y="87"/>
                  <a:pt x="1021" y="87"/>
                </a:cubicBezTo>
                <a:cubicBezTo>
                  <a:pt x="1021" y="87"/>
                  <a:pt x="1021" y="87"/>
                  <a:pt x="1021" y="87"/>
                </a:cubicBezTo>
                <a:cubicBezTo>
                  <a:pt x="1021" y="87"/>
                  <a:pt x="1021" y="87"/>
                  <a:pt x="1021" y="88"/>
                </a:cubicBezTo>
                <a:cubicBezTo>
                  <a:pt x="1021" y="91"/>
                  <a:pt x="1021" y="94"/>
                  <a:pt x="1021" y="98"/>
                </a:cubicBezTo>
                <a:cubicBezTo>
                  <a:pt x="1021" y="97"/>
                  <a:pt x="1021" y="97"/>
                  <a:pt x="1021" y="97"/>
                </a:cubicBezTo>
                <a:close/>
                <a:moveTo>
                  <a:pt x="594" y="123"/>
                </a:moveTo>
                <a:cubicBezTo>
                  <a:pt x="594" y="126"/>
                  <a:pt x="594" y="129"/>
                  <a:pt x="594" y="132"/>
                </a:cubicBezTo>
                <a:cubicBezTo>
                  <a:pt x="594" y="132"/>
                  <a:pt x="594" y="132"/>
                  <a:pt x="595" y="132"/>
                </a:cubicBezTo>
                <a:cubicBezTo>
                  <a:pt x="595" y="132"/>
                  <a:pt x="595" y="132"/>
                  <a:pt x="595" y="132"/>
                </a:cubicBezTo>
                <a:cubicBezTo>
                  <a:pt x="595" y="129"/>
                  <a:pt x="595" y="126"/>
                  <a:pt x="595" y="123"/>
                </a:cubicBezTo>
                <a:cubicBezTo>
                  <a:pt x="595" y="123"/>
                  <a:pt x="595" y="123"/>
                  <a:pt x="596" y="123"/>
                </a:cubicBezTo>
                <a:cubicBezTo>
                  <a:pt x="594" y="122"/>
                  <a:pt x="594" y="122"/>
                  <a:pt x="594" y="123"/>
                </a:cubicBezTo>
                <a:close/>
                <a:moveTo>
                  <a:pt x="697" y="46"/>
                </a:moveTo>
                <a:cubicBezTo>
                  <a:pt x="697" y="43"/>
                  <a:pt x="697" y="40"/>
                  <a:pt x="697" y="37"/>
                </a:cubicBezTo>
                <a:cubicBezTo>
                  <a:pt x="697" y="36"/>
                  <a:pt x="697" y="36"/>
                  <a:pt x="696" y="36"/>
                </a:cubicBezTo>
                <a:cubicBezTo>
                  <a:pt x="696" y="39"/>
                  <a:pt x="696" y="42"/>
                  <a:pt x="696" y="46"/>
                </a:cubicBezTo>
                <a:cubicBezTo>
                  <a:pt x="696" y="46"/>
                  <a:pt x="697" y="46"/>
                  <a:pt x="696" y="47"/>
                </a:cubicBezTo>
                <a:cubicBezTo>
                  <a:pt x="697" y="47"/>
                  <a:pt x="697" y="46"/>
                  <a:pt x="697" y="46"/>
                </a:cubicBezTo>
                <a:close/>
                <a:moveTo>
                  <a:pt x="655" y="34"/>
                </a:moveTo>
                <a:cubicBezTo>
                  <a:pt x="652" y="34"/>
                  <a:pt x="648" y="34"/>
                  <a:pt x="645" y="34"/>
                </a:cubicBezTo>
                <a:cubicBezTo>
                  <a:pt x="645" y="34"/>
                  <a:pt x="645" y="34"/>
                  <a:pt x="644" y="34"/>
                </a:cubicBezTo>
                <a:cubicBezTo>
                  <a:pt x="645" y="34"/>
                  <a:pt x="645" y="34"/>
                  <a:pt x="645" y="34"/>
                </a:cubicBezTo>
                <a:cubicBezTo>
                  <a:pt x="648" y="34"/>
                  <a:pt x="652" y="34"/>
                  <a:pt x="655" y="34"/>
                </a:cubicBezTo>
                <a:cubicBezTo>
                  <a:pt x="655" y="34"/>
                  <a:pt x="655" y="34"/>
                  <a:pt x="656" y="35"/>
                </a:cubicBezTo>
                <a:cubicBezTo>
                  <a:pt x="656" y="34"/>
                  <a:pt x="655" y="34"/>
                  <a:pt x="655" y="34"/>
                </a:cubicBezTo>
                <a:close/>
                <a:moveTo>
                  <a:pt x="1100" y="102"/>
                </a:moveTo>
                <a:cubicBezTo>
                  <a:pt x="1103" y="102"/>
                  <a:pt x="1106" y="102"/>
                  <a:pt x="1109" y="102"/>
                </a:cubicBezTo>
                <a:cubicBezTo>
                  <a:pt x="1109" y="102"/>
                  <a:pt x="1110" y="102"/>
                  <a:pt x="1110" y="101"/>
                </a:cubicBezTo>
                <a:cubicBezTo>
                  <a:pt x="1106" y="101"/>
                  <a:pt x="1103" y="101"/>
                  <a:pt x="1099" y="101"/>
                </a:cubicBezTo>
                <a:cubicBezTo>
                  <a:pt x="1099" y="102"/>
                  <a:pt x="1100" y="102"/>
                  <a:pt x="1100" y="102"/>
                </a:cubicBezTo>
                <a:close/>
                <a:moveTo>
                  <a:pt x="860" y="102"/>
                </a:moveTo>
                <a:cubicBezTo>
                  <a:pt x="863" y="102"/>
                  <a:pt x="866" y="102"/>
                  <a:pt x="869" y="102"/>
                </a:cubicBezTo>
                <a:cubicBezTo>
                  <a:pt x="870" y="102"/>
                  <a:pt x="870" y="102"/>
                  <a:pt x="870" y="101"/>
                </a:cubicBezTo>
                <a:cubicBezTo>
                  <a:pt x="867" y="101"/>
                  <a:pt x="863" y="101"/>
                  <a:pt x="859" y="101"/>
                </a:cubicBezTo>
                <a:cubicBezTo>
                  <a:pt x="860" y="102"/>
                  <a:pt x="860" y="102"/>
                  <a:pt x="860" y="102"/>
                </a:cubicBezTo>
                <a:close/>
                <a:moveTo>
                  <a:pt x="742" y="100"/>
                </a:moveTo>
                <a:cubicBezTo>
                  <a:pt x="742" y="97"/>
                  <a:pt x="742" y="95"/>
                  <a:pt x="742" y="93"/>
                </a:cubicBezTo>
                <a:cubicBezTo>
                  <a:pt x="742" y="92"/>
                  <a:pt x="742" y="92"/>
                  <a:pt x="742" y="92"/>
                </a:cubicBezTo>
                <a:cubicBezTo>
                  <a:pt x="742" y="91"/>
                  <a:pt x="742" y="92"/>
                  <a:pt x="742" y="92"/>
                </a:cubicBezTo>
                <a:cubicBezTo>
                  <a:pt x="742" y="92"/>
                  <a:pt x="742" y="92"/>
                  <a:pt x="742" y="93"/>
                </a:cubicBezTo>
                <a:cubicBezTo>
                  <a:pt x="742" y="95"/>
                  <a:pt x="742" y="98"/>
                  <a:pt x="742" y="100"/>
                </a:cubicBezTo>
                <a:cubicBezTo>
                  <a:pt x="742" y="101"/>
                  <a:pt x="742" y="101"/>
                  <a:pt x="742" y="101"/>
                </a:cubicBezTo>
                <a:cubicBezTo>
                  <a:pt x="743" y="101"/>
                  <a:pt x="742" y="100"/>
                  <a:pt x="742" y="100"/>
                </a:cubicBezTo>
                <a:close/>
                <a:moveTo>
                  <a:pt x="1586" y="101"/>
                </a:moveTo>
                <a:cubicBezTo>
                  <a:pt x="1586" y="98"/>
                  <a:pt x="1586" y="95"/>
                  <a:pt x="1586" y="93"/>
                </a:cubicBezTo>
                <a:cubicBezTo>
                  <a:pt x="1586" y="92"/>
                  <a:pt x="1585" y="92"/>
                  <a:pt x="1585" y="92"/>
                </a:cubicBezTo>
                <a:cubicBezTo>
                  <a:pt x="1585" y="95"/>
                  <a:pt x="1585" y="98"/>
                  <a:pt x="1585" y="101"/>
                </a:cubicBezTo>
                <a:cubicBezTo>
                  <a:pt x="1585" y="101"/>
                  <a:pt x="1586" y="101"/>
                  <a:pt x="1586" y="101"/>
                </a:cubicBezTo>
                <a:close/>
                <a:moveTo>
                  <a:pt x="1754" y="101"/>
                </a:moveTo>
                <a:cubicBezTo>
                  <a:pt x="1754" y="98"/>
                  <a:pt x="1754" y="95"/>
                  <a:pt x="1754" y="93"/>
                </a:cubicBezTo>
                <a:cubicBezTo>
                  <a:pt x="1754" y="92"/>
                  <a:pt x="1754" y="92"/>
                  <a:pt x="1753" y="92"/>
                </a:cubicBezTo>
                <a:cubicBezTo>
                  <a:pt x="1753" y="95"/>
                  <a:pt x="1753" y="98"/>
                  <a:pt x="1753" y="101"/>
                </a:cubicBezTo>
                <a:cubicBezTo>
                  <a:pt x="1754" y="101"/>
                  <a:pt x="1754" y="101"/>
                  <a:pt x="1754" y="101"/>
                </a:cubicBezTo>
                <a:close/>
                <a:moveTo>
                  <a:pt x="1684" y="36"/>
                </a:moveTo>
                <a:cubicBezTo>
                  <a:pt x="1684" y="34"/>
                  <a:pt x="1684" y="31"/>
                  <a:pt x="1684" y="29"/>
                </a:cubicBezTo>
                <a:cubicBezTo>
                  <a:pt x="1684" y="29"/>
                  <a:pt x="1684" y="28"/>
                  <a:pt x="1684" y="28"/>
                </a:cubicBezTo>
                <a:cubicBezTo>
                  <a:pt x="1684" y="31"/>
                  <a:pt x="1684" y="34"/>
                  <a:pt x="1684" y="37"/>
                </a:cubicBezTo>
                <a:cubicBezTo>
                  <a:pt x="1684" y="37"/>
                  <a:pt x="1684" y="36"/>
                  <a:pt x="1684" y="36"/>
                </a:cubicBezTo>
                <a:close/>
                <a:moveTo>
                  <a:pt x="1207" y="73"/>
                </a:moveTo>
                <a:cubicBezTo>
                  <a:pt x="1207" y="70"/>
                  <a:pt x="1207" y="67"/>
                  <a:pt x="1207" y="64"/>
                </a:cubicBezTo>
                <a:cubicBezTo>
                  <a:pt x="1207" y="66"/>
                  <a:pt x="1207" y="71"/>
                  <a:pt x="1207" y="73"/>
                </a:cubicBezTo>
                <a:close/>
                <a:moveTo>
                  <a:pt x="1398" y="35"/>
                </a:moveTo>
                <a:cubicBezTo>
                  <a:pt x="1398" y="33"/>
                  <a:pt x="1398" y="30"/>
                  <a:pt x="1398" y="28"/>
                </a:cubicBezTo>
                <a:cubicBezTo>
                  <a:pt x="1398" y="28"/>
                  <a:pt x="1397" y="28"/>
                  <a:pt x="1397" y="27"/>
                </a:cubicBezTo>
                <a:cubicBezTo>
                  <a:pt x="1397" y="30"/>
                  <a:pt x="1397" y="33"/>
                  <a:pt x="1397" y="35"/>
                </a:cubicBezTo>
                <a:cubicBezTo>
                  <a:pt x="1397" y="35"/>
                  <a:pt x="1398" y="35"/>
                  <a:pt x="1398" y="35"/>
                </a:cubicBezTo>
                <a:close/>
                <a:moveTo>
                  <a:pt x="1058" y="94"/>
                </a:moveTo>
                <a:cubicBezTo>
                  <a:pt x="1061" y="94"/>
                  <a:pt x="1064" y="94"/>
                  <a:pt x="1066" y="94"/>
                </a:cubicBezTo>
                <a:cubicBezTo>
                  <a:pt x="1064" y="94"/>
                  <a:pt x="1061" y="94"/>
                  <a:pt x="1058" y="94"/>
                </a:cubicBezTo>
                <a:close/>
                <a:moveTo>
                  <a:pt x="1236" y="94"/>
                </a:moveTo>
                <a:cubicBezTo>
                  <a:pt x="1239" y="94"/>
                  <a:pt x="1242" y="94"/>
                  <a:pt x="1244" y="94"/>
                </a:cubicBezTo>
                <a:cubicBezTo>
                  <a:pt x="1242" y="94"/>
                  <a:pt x="1239" y="94"/>
                  <a:pt x="1236" y="94"/>
                </a:cubicBezTo>
                <a:close/>
                <a:moveTo>
                  <a:pt x="598" y="133"/>
                </a:moveTo>
                <a:cubicBezTo>
                  <a:pt x="600" y="133"/>
                  <a:pt x="602" y="133"/>
                  <a:pt x="604" y="133"/>
                </a:cubicBezTo>
                <a:cubicBezTo>
                  <a:pt x="605" y="133"/>
                  <a:pt x="605" y="133"/>
                  <a:pt x="605" y="133"/>
                </a:cubicBezTo>
                <a:cubicBezTo>
                  <a:pt x="602" y="133"/>
                  <a:pt x="600" y="133"/>
                  <a:pt x="597" y="133"/>
                </a:cubicBezTo>
                <a:cubicBezTo>
                  <a:pt x="597" y="133"/>
                  <a:pt x="598" y="133"/>
                  <a:pt x="598" y="133"/>
                </a:cubicBezTo>
                <a:close/>
                <a:moveTo>
                  <a:pt x="993" y="93"/>
                </a:moveTo>
                <a:cubicBezTo>
                  <a:pt x="996" y="93"/>
                  <a:pt x="998" y="93"/>
                  <a:pt x="1001" y="93"/>
                </a:cubicBezTo>
                <a:cubicBezTo>
                  <a:pt x="998" y="93"/>
                  <a:pt x="996" y="93"/>
                  <a:pt x="993" y="93"/>
                </a:cubicBezTo>
                <a:close/>
                <a:moveTo>
                  <a:pt x="1559" y="54"/>
                </a:moveTo>
                <a:cubicBezTo>
                  <a:pt x="1561" y="53"/>
                  <a:pt x="1562" y="52"/>
                  <a:pt x="1563" y="50"/>
                </a:cubicBezTo>
                <a:cubicBezTo>
                  <a:pt x="1562" y="51"/>
                  <a:pt x="1561" y="53"/>
                  <a:pt x="1559" y="54"/>
                </a:cubicBezTo>
                <a:close/>
                <a:moveTo>
                  <a:pt x="1728" y="54"/>
                </a:moveTo>
                <a:cubicBezTo>
                  <a:pt x="1729" y="53"/>
                  <a:pt x="1730" y="52"/>
                  <a:pt x="1731" y="50"/>
                </a:cubicBezTo>
                <a:cubicBezTo>
                  <a:pt x="1730" y="51"/>
                  <a:pt x="1729" y="53"/>
                  <a:pt x="1728" y="54"/>
                </a:cubicBezTo>
                <a:close/>
                <a:moveTo>
                  <a:pt x="776" y="94"/>
                </a:moveTo>
                <a:cubicBezTo>
                  <a:pt x="779" y="94"/>
                  <a:pt x="782" y="94"/>
                  <a:pt x="784" y="94"/>
                </a:cubicBezTo>
                <a:cubicBezTo>
                  <a:pt x="782" y="94"/>
                  <a:pt x="779" y="94"/>
                  <a:pt x="776" y="94"/>
                </a:cubicBezTo>
                <a:close/>
                <a:moveTo>
                  <a:pt x="672" y="94"/>
                </a:moveTo>
                <a:cubicBezTo>
                  <a:pt x="675" y="94"/>
                  <a:pt x="677" y="94"/>
                  <a:pt x="680" y="94"/>
                </a:cubicBezTo>
                <a:cubicBezTo>
                  <a:pt x="677" y="94"/>
                  <a:pt x="675" y="94"/>
                  <a:pt x="672" y="94"/>
                </a:cubicBezTo>
                <a:close/>
                <a:moveTo>
                  <a:pt x="1570" y="36"/>
                </a:moveTo>
                <a:cubicBezTo>
                  <a:pt x="1571" y="33"/>
                  <a:pt x="1571" y="31"/>
                  <a:pt x="1570" y="29"/>
                </a:cubicBezTo>
                <a:cubicBezTo>
                  <a:pt x="1570" y="31"/>
                  <a:pt x="1570" y="33"/>
                  <a:pt x="1570" y="36"/>
                </a:cubicBezTo>
                <a:close/>
                <a:moveTo>
                  <a:pt x="1738" y="36"/>
                </a:moveTo>
                <a:cubicBezTo>
                  <a:pt x="1739" y="33"/>
                  <a:pt x="1739" y="31"/>
                  <a:pt x="1738" y="29"/>
                </a:cubicBezTo>
                <a:cubicBezTo>
                  <a:pt x="1738" y="31"/>
                  <a:pt x="1738" y="33"/>
                  <a:pt x="1738" y="36"/>
                </a:cubicBezTo>
                <a:close/>
                <a:moveTo>
                  <a:pt x="1309" y="33"/>
                </a:moveTo>
                <a:cubicBezTo>
                  <a:pt x="1307" y="33"/>
                  <a:pt x="1305" y="33"/>
                  <a:pt x="1303" y="33"/>
                </a:cubicBezTo>
                <a:cubicBezTo>
                  <a:pt x="1303" y="33"/>
                  <a:pt x="1303" y="33"/>
                  <a:pt x="1303" y="33"/>
                </a:cubicBezTo>
                <a:cubicBezTo>
                  <a:pt x="1305" y="33"/>
                  <a:pt x="1307" y="33"/>
                  <a:pt x="1309" y="33"/>
                </a:cubicBezTo>
                <a:cubicBezTo>
                  <a:pt x="1309" y="33"/>
                  <a:pt x="1309" y="33"/>
                  <a:pt x="1309" y="33"/>
                </a:cubicBezTo>
                <a:close/>
                <a:moveTo>
                  <a:pt x="1029" y="66"/>
                </a:moveTo>
                <a:cubicBezTo>
                  <a:pt x="1029" y="68"/>
                  <a:pt x="1029" y="69"/>
                  <a:pt x="1029" y="71"/>
                </a:cubicBezTo>
                <a:cubicBezTo>
                  <a:pt x="1029" y="71"/>
                  <a:pt x="1029" y="72"/>
                  <a:pt x="1029" y="72"/>
                </a:cubicBezTo>
                <a:cubicBezTo>
                  <a:pt x="1029" y="70"/>
                  <a:pt x="1029" y="67"/>
                  <a:pt x="1029" y="65"/>
                </a:cubicBezTo>
                <a:cubicBezTo>
                  <a:pt x="1029" y="65"/>
                  <a:pt x="1029" y="66"/>
                  <a:pt x="1029" y="66"/>
                </a:cubicBezTo>
                <a:close/>
                <a:moveTo>
                  <a:pt x="1351" y="74"/>
                </a:moveTo>
                <a:cubicBezTo>
                  <a:pt x="1352" y="73"/>
                  <a:pt x="1353" y="72"/>
                  <a:pt x="1354" y="71"/>
                </a:cubicBezTo>
                <a:cubicBezTo>
                  <a:pt x="1353" y="72"/>
                  <a:pt x="1352" y="73"/>
                  <a:pt x="1351" y="74"/>
                </a:cubicBezTo>
                <a:close/>
                <a:moveTo>
                  <a:pt x="730" y="103"/>
                </a:moveTo>
                <a:cubicBezTo>
                  <a:pt x="731" y="103"/>
                  <a:pt x="733" y="103"/>
                  <a:pt x="735" y="103"/>
                </a:cubicBezTo>
                <a:cubicBezTo>
                  <a:pt x="735" y="103"/>
                  <a:pt x="735" y="103"/>
                  <a:pt x="735" y="103"/>
                </a:cubicBezTo>
                <a:cubicBezTo>
                  <a:pt x="733" y="103"/>
                  <a:pt x="731" y="103"/>
                  <a:pt x="729" y="103"/>
                </a:cubicBezTo>
                <a:cubicBezTo>
                  <a:pt x="729" y="103"/>
                  <a:pt x="729" y="103"/>
                  <a:pt x="730" y="103"/>
                </a:cubicBezTo>
                <a:close/>
                <a:moveTo>
                  <a:pt x="1195" y="103"/>
                </a:moveTo>
                <a:cubicBezTo>
                  <a:pt x="1195" y="103"/>
                  <a:pt x="1195" y="103"/>
                  <a:pt x="1195" y="103"/>
                </a:cubicBezTo>
                <a:cubicBezTo>
                  <a:pt x="1193" y="103"/>
                  <a:pt x="1191" y="103"/>
                  <a:pt x="1189" y="103"/>
                </a:cubicBezTo>
                <a:cubicBezTo>
                  <a:pt x="1191" y="104"/>
                  <a:pt x="1193" y="103"/>
                  <a:pt x="1195" y="103"/>
                </a:cubicBezTo>
                <a:close/>
                <a:moveTo>
                  <a:pt x="549" y="27"/>
                </a:moveTo>
                <a:cubicBezTo>
                  <a:pt x="548" y="29"/>
                  <a:pt x="548" y="31"/>
                  <a:pt x="549" y="33"/>
                </a:cubicBezTo>
                <a:cubicBezTo>
                  <a:pt x="549" y="31"/>
                  <a:pt x="549" y="29"/>
                  <a:pt x="549" y="27"/>
                </a:cubicBezTo>
                <a:close/>
                <a:moveTo>
                  <a:pt x="658" y="51"/>
                </a:moveTo>
                <a:cubicBezTo>
                  <a:pt x="658" y="52"/>
                  <a:pt x="658" y="54"/>
                  <a:pt x="659" y="55"/>
                </a:cubicBezTo>
                <a:cubicBezTo>
                  <a:pt x="659" y="53"/>
                  <a:pt x="659" y="51"/>
                  <a:pt x="659" y="49"/>
                </a:cubicBezTo>
                <a:cubicBezTo>
                  <a:pt x="658" y="50"/>
                  <a:pt x="658" y="50"/>
                  <a:pt x="658" y="51"/>
                </a:cubicBezTo>
                <a:close/>
                <a:moveTo>
                  <a:pt x="1409" y="48"/>
                </a:moveTo>
                <a:cubicBezTo>
                  <a:pt x="1409" y="49"/>
                  <a:pt x="1409" y="50"/>
                  <a:pt x="1409" y="52"/>
                </a:cubicBezTo>
                <a:cubicBezTo>
                  <a:pt x="1410" y="50"/>
                  <a:pt x="1410" y="48"/>
                  <a:pt x="1410" y="47"/>
                </a:cubicBezTo>
                <a:cubicBezTo>
                  <a:pt x="1409" y="47"/>
                  <a:pt x="1409" y="47"/>
                  <a:pt x="1409" y="48"/>
                </a:cubicBezTo>
                <a:close/>
                <a:moveTo>
                  <a:pt x="1386" y="35"/>
                </a:moveTo>
                <a:cubicBezTo>
                  <a:pt x="1387" y="33"/>
                  <a:pt x="1387" y="31"/>
                  <a:pt x="1386" y="30"/>
                </a:cubicBezTo>
                <a:cubicBezTo>
                  <a:pt x="1386" y="31"/>
                  <a:pt x="1386" y="33"/>
                  <a:pt x="1386" y="35"/>
                </a:cubicBezTo>
                <a:close/>
                <a:moveTo>
                  <a:pt x="694" y="70"/>
                </a:moveTo>
                <a:cubicBezTo>
                  <a:pt x="695" y="71"/>
                  <a:pt x="695" y="72"/>
                  <a:pt x="696" y="73"/>
                </a:cubicBezTo>
                <a:cubicBezTo>
                  <a:pt x="696" y="71"/>
                  <a:pt x="695" y="71"/>
                  <a:pt x="694" y="70"/>
                </a:cubicBezTo>
                <a:close/>
                <a:moveTo>
                  <a:pt x="1676" y="14"/>
                </a:moveTo>
                <a:cubicBezTo>
                  <a:pt x="1677" y="15"/>
                  <a:pt x="1678" y="15"/>
                  <a:pt x="1679" y="16"/>
                </a:cubicBezTo>
                <a:cubicBezTo>
                  <a:pt x="1678" y="15"/>
                  <a:pt x="1678" y="14"/>
                  <a:pt x="1676" y="14"/>
                </a:cubicBezTo>
                <a:close/>
                <a:moveTo>
                  <a:pt x="999" y="103"/>
                </a:moveTo>
                <a:cubicBezTo>
                  <a:pt x="1000" y="103"/>
                  <a:pt x="1001" y="104"/>
                  <a:pt x="1002" y="103"/>
                </a:cubicBezTo>
                <a:cubicBezTo>
                  <a:pt x="1000" y="103"/>
                  <a:pt x="999" y="103"/>
                  <a:pt x="997" y="103"/>
                </a:cubicBezTo>
                <a:cubicBezTo>
                  <a:pt x="998" y="103"/>
                  <a:pt x="998" y="103"/>
                  <a:pt x="999" y="103"/>
                </a:cubicBezTo>
                <a:close/>
                <a:moveTo>
                  <a:pt x="1678" y="50"/>
                </a:moveTo>
                <a:cubicBezTo>
                  <a:pt x="1677" y="51"/>
                  <a:pt x="1677" y="52"/>
                  <a:pt x="1676" y="52"/>
                </a:cubicBezTo>
                <a:cubicBezTo>
                  <a:pt x="1677" y="52"/>
                  <a:pt x="1678" y="51"/>
                  <a:pt x="1678" y="50"/>
                </a:cubicBezTo>
                <a:close/>
                <a:moveTo>
                  <a:pt x="747" y="72"/>
                </a:moveTo>
                <a:cubicBezTo>
                  <a:pt x="747" y="72"/>
                  <a:pt x="747" y="73"/>
                  <a:pt x="747" y="74"/>
                </a:cubicBezTo>
                <a:cubicBezTo>
                  <a:pt x="747" y="72"/>
                  <a:pt x="747" y="71"/>
                  <a:pt x="747" y="69"/>
                </a:cubicBezTo>
                <a:cubicBezTo>
                  <a:pt x="747" y="70"/>
                  <a:pt x="747" y="71"/>
                  <a:pt x="747" y="72"/>
                </a:cubicBezTo>
                <a:close/>
                <a:moveTo>
                  <a:pt x="1078" y="39"/>
                </a:moveTo>
                <a:cubicBezTo>
                  <a:pt x="1079" y="39"/>
                  <a:pt x="1080" y="40"/>
                  <a:pt x="1080" y="41"/>
                </a:cubicBezTo>
                <a:cubicBezTo>
                  <a:pt x="1080" y="40"/>
                  <a:pt x="1079" y="39"/>
                  <a:pt x="1078" y="39"/>
                </a:cubicBezTo>
                <a:close/>
                <a:moveTo>
                  <a:pt x="1307" y="43"/>
                </a:moveTo>
                <a:cubicBezTo>
                  <a:pt x="1305" y="43"/>
                  <a:pt x="1303" y="43"/>
                  <a:pt x="1302" y="43"/>
                </a:cubicBezTo>
                <a:cubicBezTo>
                  <a:pt x="1303" y="43"/>
                  <a:pt x="1305" y="43"/>
                  <a:pt x="1307" y="43"/>
                </a:cubicBezTo>
                <a:close/>
                <a:moveTo>
                  <a:pt x="688" y="87"/>
                </a:moveTo>
                <a:cubicBezTo>
                  <a:pt x="689" y="85"/>
                  <a:pt x="689" y="84"/>
                  <a:pt x="688" y="82"/>
                </a:cubicBezTo>
                <a:cubicBezTo>
                  <a:pt x="688" y="84"/>
                  <a:pt x="688" y="85"/>
                  <a:pt x="688" y="87"/>
                </a:cubicBezTo>
                <a:close/>
                <a:moveTo>
                  <a:pt x="1409" y="63"/>
                </a:moveTo>
                <a:cubicBezTo>
                  <a:pt x="1409" y="64"/>
                  <a:pt x="1409" y="65"/>
                  <a:pt x="1410" y="65"/>
                </a:cubicBezTo>
                <a:cubicBezTo>
                  <a:pt x="1410" y="64"/>
                  <a:pt x="1410" y="62"/>
                  <a:pt x="1409" y="61"/>
                </a:cubicBezTo>
                <a:cubicBezTo>
                  <a:pt x="1409" y="61"/>
                  <a:pt x="1409" y="62"/>
                  <a:pt x="1409" y="63"/>
                </a:cubicBezTo>
                <a:close/>
                <a:moveTo>
                  <a:pt x="1241" y="103"/>
                </a:moveTo>
                <a:cubicBezTo>
                  <a:pt x="1242" y="103"/>
                  <a:pt x="1243" y="104"/>
                  <a:pt x="1244" y="103"/>
                </a:cubicBezTo>
                <a:cubicBezTo>
                  <a:pt x="1242" y="103"/>
                  <a:pt x="1241" y="103"/>
                  <a:pt x="1239" y="103"/>
                </a:cubicBezTo>
                <a:cubicBezTo>
                  <a:pt x="1240" y="103"/>
                  <a:pt x="1241" y="103"/>
                  <a:pt x="1241" y="103"/>
                </a:cubicBezTo>
                <a:close/>
                <a:moveTo>
                  <a:pt x="1063" y="103"/>
                </a:moveTo>
                <a:cubicBezTo>
                  <a:pt x="1064" y="103"/>
                  <a:pt x="1065" y="104"/>
                  <a:pt x="1066" y="103"/>
                </a:cubicBezTo>
                <a:cubicBezTo>
                  <a:pt x="1064" y="103"/>
                  <a:pt x="1063" y="103"/>
                  <a:pt x="1062" y="103"/>
                </a:cubicBezTo>
                <a:cubicBezTo>
                  <a:pt x="1062" y="103"/>
                  <a:pt x="1063" y="103"/>
                  <a:pt x="1063" y="103"/>
                </a:cubicBezTo>
                <a:close/>
                <a:moveTo>
                  <a:pt x="561" y="103"/>
                </a:moveTo>
                <a:cubicBezTo>
                  <a:pt x="562" y="103"/>
                  <a:pt x="563" y="104"/>
                  <a:pt x="564" y="103"/>
                </a:cubicBezTo>
                <a:cubicBezTo>
                  <a:pt x="562" y="103"/>
                  <a:pt x="561" y="103"/>
                  <a:pt x="560" y="103"/>
                </a:cubicBezTo>
                <a:cubicBezTo>
                  <a:pt x="560" y="103"/>
                  <a:pt x="561" y="103"/>
                  <a:pt x="561" y="103"/>
                </a:cubicBezTo>
                <a:close/>
                <a:moveTo>
                  <a:pt x="747" y="64"/>
                </a:moveTo>
                <a:cubicBezTo>
                  <a:pt x="747" y="65"/>
                  <a:pt x="747" y="66"/>
                  <a:pt x="747" y="67"/>
                </a:cubicBezTo>
                <a:cubicBezTo>
                  <a:pt x="747" y="66"/>
                  <a:pt x="747" y="64"/>
                  <a:pt x="747" y="63"/>
                </a:cubicBezTo>
                <a:cubicBezTo>
                  <a:pt x="747" y="63"/>
                  <a:pt x="747" y="64"/>
                  <a:pt x="747" y="64"/>
                </a:cubicBezTo>
                <a:close/>
                <a:moveTo>
                  <a:pt x="963" y="50"/>
                </a:moveTo>
                <a:cubicBezTo>
                  <a:pt x="962" y="52"/>
                  <a:pt x="962" y="53"/>
                  <a:pt x="962" y="55"/>
                </a:cubicBezTo>
                <a:cubicBezTo>
                  <a:pt x="963" y="53"/>
                  <a:pt x="963" y="52"/>
                  <a:pt x="963" y="50"/>
                </a:cubicBezTo>
                <a:close/>
                <a:moveTo>
                  <a:pt x="962" y="57"/>
                </a:moveTo>
                <a:cubicBezTo>
                  <a:pt x="962" y="58"/>
                  <a:pt x="962" y="60"/>
                  <a:pt x="963" y="61"/>
                </a:cubicBezTo>
                <a:cubicBezTo>
                  <a:pt x="963" y="59"/>
                  <a:pt x="963" y="58"/>
                  <a:pt x="962" y="57"/>
                </a:cubicBezTo>
                <a:close/>
                <a:moveTo>
                  <a:pt x="993" y="103"/>
                </a:moveTo>
                <a:cubicBezTo>
                  <a:pt x="992" y="103"/>
                  <a:pt x="991" y="103"/>
                  <a:pt x="989" y="103"/>
                </a:cubicBezTo>
                <a:cubicBezTo>
                  <a:pt x="991" y="104"/>
                  <a:pt x="992" y="103"/>
                  <a:pt x="993" y="103"/>
                </a:cubicBezTo>
                <a:close/>
                <a:moveTo>
                  <a:pt x="784" y="103"/>
                </a:moveTo>
                <a:cubicBezTo>
                  <a:pt x="782" y="103"/>
                  <a:pt x="781" y="103"/>
                  <a:pt x="779" y="103"/>
                </a:cubicBezTo>
                <a:cubicBezTo>
                  <a:pt x="781" y="103"/>
                  <a:pt x="782" y="104"/>
                  <a:pt x="784" y="103"/>
                </a:cubicBezTo>
                <a:close/>
                <a:moveTo>
                  <a:pt x="1658" y="67"/>
                </a:moveTo>
                <a:cubicBezTo>
                  <a:pt x="1658" y="66"/>
                  <a:pt x="1657" y="65"/>
                  <a:pt x="1656" y="65"/>
                </a:cubicBezTo>
                <a:cubicBezTo>
                  <a:pt x="1657" y="65"/>
                  <a:pt x="1657" y="66"/>
                  <a:pt x="1658" y="67"/>
                </a:cubicBezTo>
                <a:close/>
                <a:moveTo>
                  <a:pt x="1144" y="62"/>
                </a:moveTo>
                <a:cubicBezTo>
                  <a:pt x="1144" y="60"/>
                  <a:pt x="1144" y="59"/>
                  <a:pt x="1144" y="58"/>
                </a:cubicBezTo>
                <a:cubicBezTo>
                  <a:pt x="1144" y="59"/>
                  <a:pt x="1143" y="61"/>
                  <a:pt x="1144" y="62"/>
                </a:cubicBezTo>
                <a:close/>
                <a:moveTo>
                  <a:pt x="599" y="123"/>
                </a:moveTo>
                <a:cubicBezTo>
                  <a:pt x="600" y="124"/>
                  <a:pt x="601" y="124"/>
                  <a:pt x="603" y="123"/>
                </a:cubicBezTo>
                <a:cubicBezTo>
                  <a:pt x="601" y="123"/>
                  <a:pt x="600" y="123"/>
                  <a:pt x="599" y="123"/>
                </a:cubicBezTo>
                <a:close/>
                <a:moveTo>
                  <a:pt x="571" y="16"/>
                </a:moveTo>
                <a:cubicBezTo>
                  <a:pt x="570" y="16"/>
                  <a:pt x="569" y="16"/>
                  <a:pt x="568" y="16"/>
                </a:cubicBezTo>
                <a:cubicBezTo>
                  <a:pt x="569" y="17"/>
                  <a:pt x="570" y="16"/>
                  <a:pt x="571" y="16"/>
                </a:cubicBezTo>
                <a:close/>
                <a:moveTo>
                  <a:pt x="1004" y="16"/>
                </a:moveTo>
                <a:cubicBezTo>
                  <a:pt x="1003" y="16"/>
                  <a:pt x="1002" y="16"/>
                  <a:pt x="1000" y="16"/>
                </a:cubicBezTo>
                <a:cubicBezTo>
                  <a:pt x="1002" y="17"/>
                  <a:pt x="1003" y="16"/>
                  <a:pt x="1004" y="16"/>
                </a:cubicBezTo>
                <a:close/>
                <a:moveTo>
                  <a:pt x="997" y="16"/>
                </a:moveTo>
                <a:cubicBezTo>
                  <a:pt x="996" y="16"/>
                  <a:pt x="995" y="16"/>
                  <a:pt x="994" y="16"/>
                </a:cubicBezTo>
                <a:cubicBezTo>
                  <a:pt x="995" y="16"/>
                  <a:pt x="996" y="17"/>
                  <a:pt x="997" y="16"/>
                </a:cubicBezTo>
                <a:close/>
                <a:moveTo>
                  <a:pt x="1003" y="6"/>
                </a:moveTo>
                <a:cubicBezTo>
                  <a:pt x="1004" y="6"/>
                  <a:pt x="1005" y="6"/>
                  <a:pt x="1007" y="6"/>
                </a:cubicBezTo>
                <a:cubicBezTo>
                  <a:pt x="1005" y="5"/>
                  <a:pt x="1004" y="6"/>
                  <a:pt x="1003" y="6"/>
                </a:cubicBezTo>
                <a:close/>
                <a:moveTo>
                  <a:pt x="571" y="6"/>
                </a:moveTo>
                <a:cubicBezTo>
                  <a:pt x="572" y="6"/>
                  <a:pt x="573" y="6"/>
                  <a:pt x="575" y="6"/>
                </a:cubicBezTo>
                <a:cubicBezTo>
                  <a:pt x="574" y="5"/>
                  <a:pt x="572" y="6"/>
                  <a:pt x="571" y="6"/>
                </a:cubicBezTo>
                <a:close/>
                <a:moveTo>
                  <a:pt x="680" y="103"/>
                </a:moveTo>
                <a:cubicBezTo>
                  <a:pt x="679" y="103"/>
                  <a:pt x="678" y="103"/>
                  <a:pt x="676" y="103"/>
                </a:cubicBezTo>
                <a:cubicBezTo>
                  <a:pt x="678" y="103"/>
                  <a:pt x="679" y="104"/>
                  <a:pt x="680" y="103"/>
                </a:cubicBezTo>
                <a:close/>
                <a:moveTo>
                  <a:pt x="1236" y="103"/>
                </a:moveTo>
                <a:cubicBezTo>
                  <a:pt x="1235" y="103"/>
                  <a:pt x="1234" y="103"/>
                  <a:pt x="1233" y="103"/>
                </a:cubicBezTo>
                <a:cubicBezTo>
                  <a:pt x="1234" y="104"/>
                  <a:pt x="1235" y="103"/>
                  <a:pt x="1236" y="103"/>
                </a:cubicBezTo>
                <a:close/>
                <a:moveTo>
                  <a:pt x="1058" y="103"/>
                </a:moveTo>
                <a:cubicBezTo>
                  <a:pt x="1057" y="103"/>
                  <a:pt x="1056" y="103"/>
                  <a:pt x="1055" y="103"/>
                </a:cubicBezTo>
                <a:cubicBezTo>
                  <a:pt x="1056" y="104"/>
                  <a:pt x="1057" y="103"/>
                  <a:pt x="1058" y="103"/>
                </a:cubicBezTo>
                <a:close/>
                <a:moveTo>
                  <a:pt x="1470" y="42"/>
                </a:moveTo>
                <a:cubicBezTo>
                  <a:pt x="1470" y="43"/>
                  <a:pt x="1470" y="44"/>
                  <a:pt x="1471" y="46"/>
                </a:cubicBezTo>
                <a:cubicBezTo>
                  <a:pt x="1471" y="44"/>
                  <a:pt x="1471" y="43"/>
                  <a:pt x="1470" y="42"/>
                </a:cubicBezTo>
                <a:close/>
                <a:moveTo>
                  <a:pt x="733" y="94"/>
                </a:moveTo>
                <a:cubicBezTo>
                  <a:pt x="735" y="94"/>
                  <a:pt x="736" y="94"/>
                  <a:pt x="737" y="94"/>
                </a:cubicBezTo>
                <a:cubicBezTo>
                  <a:pt x="736" y="94"/>
                  <a:pt x="735" y="94"/>
                  <a:pt x="733" y="94"/>
                </a:cubicBezTo>
                <a:close/>
                <a:moveTo>
                  <a:pt x="1444" y="103"/>
                </a:moveTo>
                <a:cubicBezTo>
                  <a:pt x="1443" y="103"/>
                  <a:pt x="1442" y="103"/>
                  <a:pt x="1441" y="103"/>
                </a:cubicBezTo>
                <a:cubicBezTo>
                  <a:pt x="1442" y="103"/>
                  <a:pt x="1443" y="104"/>
                  <a:pt x="1444" y="103"/>
                </a:cubicBezTo>
                <a:close/>
                <a:moveTo>
                  <a:pt x="878" y="45"/>
                </a:moveTo>
                <a:cubicBezTo>
                  <a:pt x="877" y="46"/>
                  <a:pt x="876" y="46"/>
                  <a:pt x="876" y="47"/>
                </a:cubicBezTo>
                <a:cubicBezTo>
                  <a:pt x="877" y="47"/>
                  <a:pt x="877" y="46"/>
                  <a:pt x="878" y="45"/>
                </a:cubicBezTo>
                <a:close/>
                <a:moveTo>
                  <a:pt x="1567" y="21"/>
                </a:moveTo>
                <a:cubicBezTo>
                  <a:pt x="1566" y="20"/>
                  <a:pt x="1566" y="19"/>
                  <a:pt x="1565" y="19"/>
                </a:cubicBezTo>
                <a:cubicBezTo>
                  <a:pt x="1565" y="20"/>
                  <a:pt x="1566" y="20"/>
                  <a:pt x="1567" y="21"/>
                </a:cubicBezTo>
                <a:close/>
                <a:moveTo>
                  <a:pt x="1750" y="33"/>
                </a:moveTo>
                <a:cubicBezTo>
                  <a:pt x="1749" y="34"/>
                  <a:pt x="1749" y="35"/>
                  <a:pt x="1749" y="36"/>
                </a:cubicBezTo>
                <a:cubicBezTo>
                  <a:pt x="1750" y="35"/>
                  <a:pt x="1750" y="34"/>
                  <a:pt x="1750" y="33"/>
                </a:cubicBezTo>
                <a:close/>
                <a:moveTo>
                  <a:pt x="673" y="44"/>
                </a:moveTo>
                <a:cubicBezTo>
                  <a:pt x="672" y="45"/>
                  <a:pt x="672" y="45"/>
                  <a:pt x="671" y="46"/>
                </a:cubicBezTo>
                <a:cubicBezTo>
                  <a:pt x="672" y="46"/>
                  <a:pt x="673" y="45"/>
                  <a:pt x="673" y="44"/>
                </a:cubicBezTo>
                <a:close/>
                <a:moveTo>
                  <a:pt x="1193" y="94"/>
                </a:moveTo>
                <a:cubicBezTo>
                  <a:pt x="1195" y="94"/>
                  <a:pt x="1196" y="94"/>
                  <a:pt x="1197" y="94"/>
                </a:cubicBezTo>
                <a:cubicBezTo>
                  <a:pt x="1196" y="94"/>
                  <a:pt x="1195" y="94"/>
                  <a:pt x="1193" y="94"/>
                </a:cubicBezTo>
                <a:close/>
                <a:moveTo>
                  <a:pt x="776" y="103"/>
                </a:moveTo>
                <a:cubicBezTo>
                  <a:pt x="775" y="103"/>
                  <a:pt x="774" y="103"/>
                  <a:pt x="773" y="103"/>
                </a:cubicBezTo>
                <a:cubicBezTo>
                  <a:pt x="774" y="104"/>
                  <a:pt x="775" y="103"/>
                  <a:pt x="776" y="103"/>
                </a:cubicBezTo>
                <a:close/>
                <a:moveTo>
                  <a:pt x="1582" y="33"/>
                </a:moveTo>
                <a:cubicBezTo>
                  <a:pt x="1581" y="34"/>
                  <a:pt x="1581" y="35"/>
                  <a:pt x="1581" y="36"/>
                </a:cubicBezTo>
                <a:cubicBezTo>
                  <a:pt x="1582" y="35"/>
                  <a:pt x="1582" y="34"/>
                  <a:pt x="1582" y="33"/>
                </a:cubicBezTo>
                <a:close/>
                <a:moveTo>
                  <a:pt x="1695" y="94"/>
                </a:moveTo>
                <a:cubicBezTo>
                  <a:pt x="1696" y="93"/>
                  <a:pt x="1696" y="92"/>
                  <a:pt x="1696" y="91"/>
                </a:cubicBezTo>
                <a:cubicBezTo>
                  <a:pt x="1695" y="92"/>
                  <a:pt x="1695" y="93"/>
                  <a:pt x="1695" y="94"/>
                </a:cubicBezTo>
                <a:close/>
                <a:moveTo>
                  <a:pt x="1471" y="62"/>
                </a:moveTo>
                <a:cubicBezTo>
                  <a:pt x="1470" y="63"/>
                  <a:pt x="1470" y="64"/>
                  <a:pt x="1470" y="65"/>
                </a:cubicBezTo>
                <a:cubicBezTo>
                  <a:pt x="1471" y="64"/>
                  <a:pt x="1471" y="63"/>
                  <a:pt x="1471" y="62"/>
                </a:cubicBezTo>
                <a:close/>
                <a:moveTo>
                  <a:pt x="764" y="87"/>
                </a:moveTo>
                <a:cubicBezTo>
                  <a:pt x="764" y="88"/>
                  <a:pt x="765" y="89"/>
                  <a:pt x="766" y="89"/>
                </a:cubicBezTo>
                <a:cubicBezTo>
                  <a:pt x="765" y="88"/>
                  <a:pt x="765" y="88"/>
                  <a:pt x="764" y="87"/>
                </a:cubicBezTo>
                <a:close/>
                <a:moveTo>
                  <a:pt x="805" y="59"/>
                </a:moveTo>
                <a:cubicBezTo>
                  <a:pt x="805" y="60"/>
                  <a:pt x="805" y="61"/>
                  <a:pt x="806" y="62"/>
                </a:cubicBezTo>
                <a:cubicBezTo>
                  <a:pt x="806" y="61"/>
                  <a:pt x="806" y="60"/>
                  <a:pt x="805" y="59"/>
                </a:cubicBezTo>
                <a:close/>
                <a:moveTo>
                  <a:pt x="673" y="103"/>
                </a:moveTo>
                <a:cubicBezTo>
                  <a:pt x="672" y="103"/>
                  <a:pt x="671" y="103"/>
                  <a:pt x="670" y="103"/>
                </a:cubicBezTo>
                <a:cubicBezTo>
                  <a:pt x="671" y="104"/>
                  <a:pt x="672" y="103"/>
                  <a:pt x="673" y="103"/>
                </a:cubicBezTo>
                <a:close/>
                <a:moveTo>
                  <a:pt x="557" y="103"/>
                </a:moveTo>
                <a:cubicBezTo>
                  <a:pt x="556" y="103"/>
                  <a:pt x="555" y="103"/>
                  <a:pt x="553" y="103"/>
                </a:cubicBezTo>
                <a:cubicBezTo>
                  <a:pt x="554" y="104"/>
                  <a:pt x="556" y="103"/>
                  <a:pt x="557" y="103"/>
                </a:cubicBezTo>
                <a:close/>
                <a:moveTo>
                  <a:pt x="1256" y="39"/>
                </a:moveTo>
                <a:cubicBezTo>
                  <a:pt x="1257" y="40"/>
                  <a:pt x="1257" y="40"/>
                  <a:pt x="1258" y="41"/>
                </a:cubicBezTo>
                <a:cubicBezTo>
                  <a:pt x="1258" y="40"/>
                  <a:pt x="1257" y="39"/>
                  <a:pt x="1256" y="39"/>
                </a:cubicBezTo>
                <a:close/>
                <a:moveTo>
                  <a:pt x="1735" y="21"/>
                </a:moveTo>
                <a:cubicBezTo>
                  <a:pt x="1735" y="20"/>
                  <a:pt x="1734" y="19"/>
                  <a:pt x="1733" y="19"/>
                </a:cubicBezTo>
                <a:cubicBezTo>
                  <a:pt x="1734" y="20"/>
                  <a:pt x="1734" y="20"/>
                  <a:pt x="1735" y="21"/>
                </a:cubicBezTo>
                <a:close/>
                <a:moveTo>
                  <a:pt x="835" y="45"/>
                </a:moveTo>
                <a:cubicBezTo>
                  <a:pt x="834" y="46"/>
                  <a:pt x="834" y="46"/>
                  <a:pt x="833" y="47"/>
                </a:cubicBezTo>
                <a:cubicBezTo>
                  <a:pt x="834" y="47"/>
                  <a:pt x="835" y="46"/>
                  <a:pt x="835" y="45"/>
                </a:cubicBezTo>
                <a:close/>
                <a:moveTo>
                  <a:pt x="685" y="42"/>
                </a:moveTo>
                <a:cubicBezTo>
                  <a:pt x="685" y="42"/>
                  <a:pt x="684" y="42"/>
                  <a:pt x="683" y="42"/>
                </a:cubicBezTo>
                <a:cubicBezTo>
                  <a:pt x="683" y="43"/>
                  <a:pt x="685" y="42"/>
                  <a:pt x="685" y="42"/>
                </a:cubicBezTo>
                <a:close/>
                <a:moveTo>
                  <a:pt x="1438" y="103"/>
                </a:moveTo>
                <a:cubicBezTo>
                  <a:pt x="1437" y="103"/>
                  <a:pt x="1436" y="103"/>
                  <a:pt x="1435" y="103"/>
                </a:cubicBezTo>
                <a:cubicBezTo>
                  <a:pt x="1436" y="104"/>
                  <a:pt x="1437" y="103"/>
                  <a:pt x="1438" y="103"/>
                </a:cubicBezTo>
                <a:close/>
                <a:moveTo>
                  <a:pt x="902" y="59"/>
                </a:moveTo>
                <a:cubicBezTo>
                  <a:pt x="902" y="58"/>
                  <a:pt x="902" y="57"/>
                  <a:pt x="901" y="56"/>
                </a:cubicBezTo>
                <a:cubicBezTo>
                  <a:pt x="901" y="57"/>
                  <a:pt x="901" y="58"/>
                  <a:pt x="902" y="59"/>
                </a:cubicBezTo>
                <a:close/>
                <a:moveTo>
                  <a:pt x="566" y="6"/>
                </a:moveTo>
                <a:cubicBezTo>
                  <a:pt x="567" y="6"/>
                  <a:pt x="567" y="6"/>
                  <a:pt x="568" y="6"/>
                </a:cubicBezTo>
                <a:cubicBezTo>
                  <a:pt x="567" y="5"/>
                  <a:pt x="567" y="5"/>
                  <a:pt x="566" y="6"/>
                </a:cubicBezTo>
                <a:close/>
                <a:moveTo>
                  <a:pt x="700" y="82"/>
                </a:moveTo>
                <a:cubicBezTo>
                  <a:pt x="700" y="83"/>
                  <a:pt x="700" y="84"/>
                  <a:pt x="700" y="85"/>
                </a:cubicBezTo>
                <a:cubicBezTo>
                  <a:pt x="700" y="84"/>
                  <a:pt x="700" y="83"/>
                  <a:pt x="700" y="82"/>
                </a:cubicBezTo>
                <a:close/>
                <a:moveTo>
                  <a:pt x="758" y="72"/>
                </a:moveTo>
                <a:cubicBezTo>
                  <a:pt x="758" y="73"/>
                  <a:pt x="758" y="74"/>
                  <a:pt x="759" y="75"/>
                </a:cubicBezTo>
                <a:cubicBezTo>
                  <a:pt x="759" y="74"/>
                  <a:pt x="759" y="73"/>
                  <a:pt x="758" y="72"/>
                </a:cubicBezTo>
                <a:close/>
                <a:moveTo>
                  <a:pt x="1527" y="94"/>
                </a:moveTo>
                <a:cubicBezTo>
                  <a:pt x="1527" y="93"/>
                  <a:pt x="1527" y="92"/>
                  <a:pt x="1527" y="91"/>
                </a:cubicBezTo>
                <a:cubicBezTo>
                  <a:pt x="1527" y="92"/>
                  <a:pt x="1527" y="93"/>
                  <a:pt x="1527" y="94"/>
                </a:cubicBezTo>
                <a:close/>
                <a:moveTo>
                  <a:pt x="1364" y="6"/>
                </a:moveTo>
                <a:cubicBezTo>
                  <a:pt x="1365" y="6"/>
                  <a:pt x="1366" y="6"/>
                  <a:pt x="1367" y="6"/>
                </a:cubicBezTo>
                <a:cubicBezTo>
                  <a:pt x="1366" y="6"/>
                  <a:pt x="1365" y="5"/>
                  <a:pt x="1364" y="6"/>
                </a:cubicBezTo>
                <a:close/>
                <a:moveTo>
                  <a:pt x="992" y="6"/>
                </a:moveTo>
                <a:cubicBezTo>
                  <a:pt x="993" y="6"/>
                  <a:pt x="994" y="6"/>
                  <a:pt x="995" y="6"/>
                </a:cubicBezTo>
                <a:cubicBezTo>
                  <a:pt x="994" y="6"/>
                  <a:pt x="993" y="5"/>
                  <a:pt x="992" y="6"/>
                </a:cubicBezTo>
                <a:close/>
                <a:moveTo>
                  <a:pt x="561" y="6"/>
                </a:moveTo>
                <a:cubicBezTo>
                  <a:pt x="562" y="6"/>
                  <a:pt x="563" y="6"/>
                  <a:pt x="564" y="6"/>
                </a:cubicBezTo>
                <a:cubicBezTo>
                  <a:pt x="563" y="6"/>
                  <a:pt x="562" y="5"/>
                  <a:pt x="561" y="6"/>
                </a:cubicBezTo>
                <a:close/>
                <a:moveTo>
                  <a:pt x="565" y="16"/>
                </a:moveTo>
                <a:cubicBezTo>
                  <a:pt x="564" y="16"/>
                  <a:pt x="563" y="16"/>
                  <a:pt x="562" y="16"/>
                </a:cubicBezTo>
                <a:cubicBezTo>
                  <a:pt x="563" y="16"/>
                  <a:pt x="564" y="17"/>
                  <a:pt x="565" y="16"/>
                </a:cubicBezTo>
                <a:close/>
                <a:moveTo>
                  <a:pt x="1581" y="26"/>
                </a:moveTo>
                <a:cubicBezTo>
                  <a:pt x="1581" y="27"/>
                  <a:pt x="1581" y="28"/>
                  <a:pt x="1582" y="29"/>
                </a:cubicBezTo>
                <a:cubicBezTo>
                  <a:pt x="1582" y="28"/>
                  <a:pt x="1582" y="27"/>
                  <a:pt x="1581" y="26"/>
                </a:cubicBezTo>
                <a:close/>
                <a:moveTo>
                  <a:pt x="998" y="6"/>
                </a:moveTo>
                <a:cubicBezTo>
                  <a:pt x="999" y="6"/>
                  <a:pt x="999" y="6"/>
                  <a:pt x="1000" y="6"/>
                </a:cubicBezTo>
                <a:cubicBezTo>
                  <a:pt x="999" y="5"/>
                  <a:pt x="999" y="5"/>
                  <a:pt x="998" y="6"/>
                </a:cubicBezTo>
                <a:close/>
                <a:moveTo>
                  <a:pt x="1410" y="69"/>
                </a:moveTo>
                <a:cubicBezTo>
                  <a:pt x="1410" y="68"/>
                  <a:pt x="1410" y="67"/>
                  <a:pt x="1410" y="66"/>
                </a:cubicBezTo>
                <a:cubicBezTo>
                  <a:pt x="1410" y="67"/>
                  <a:pt x="1409" y="68"/>
                  <a:pt x="1410" y="69"/>
                </a:cubicBezTo>
                <a:close/>
                <a:moveTo>
                  <a:pt x="886" y="33"/>
                </a:moveTo>
                <a:cubicBezTo>
                  <a:pt x="886" y="33"/>
                  <a:pt x="887" y="33"/>
                  <a:pt x="888" y="33"/>
                </a:cubicBezTo>
                <a:cubicBezTo>
                  <a:pt x="887" y="33"/>
                  <a:pt x="886" y="32"/>
                  <a:pt x="886" y="33"/>
                </a:cubicBezTo>
                <a:close/>
                <a:moveTo>
                  <a:pt x="1726" y="6"/>
                </a:moveTo>
                <a:cubicBezTo>
                  <a:pt x="1726" y="6"/>
                  <a:pt x="1727" y="6"/>
                  <a:pt x="1728" y="6"/>
                </a:cubicBezTo>
                <a:cubicBezTo>
                  <a:pt x="1727" y="5"/>
                  <a:pt x="1727" y="6"/>
                  <a:pt x="1726" y="6"/>
                </a:cubicBezTo>
                <a:close/>
                <a:moveTo>
                  <a:pt x="725" y="83"/>
                </a:moveTo>
                <a:cubicBezTo>
                  <a:pt x="725" y="84"/>
                  <a:pt x="725" y="85"/>
                  <a:pt x="726" y="86"/>
                </a:cubicBezTo>
                <a:cubicBezTo>
                  <a:pt x="726" y="85"/>
                  <a:pt x="726" y="84"/>
                  <a:pt x="725" y="83"/>
                </a:cubicBezTo>
                <a:close/>
                <a:moveTo>
                  <a:pt x="1717" y="6"/>
                </a:moveTo>
                <a:cubicBezTo>
                  <a:pt x="1718" y="6"/>
                  <a:pt x="1719" y="6"/>
                  <a:pt x="1719" y="6"/>
                </a:cubicBezTo>
                <a:cubicBezTo>
                  <a:pt x="1719" y="6"/>
                  <a:pt x="1718" y="5"/>
                  <a:pt x="1717" y="6"/>
                </a:cubicBezTo>
                <a:close/>
                <a:moveTo>
                  <a:pt x="1410" y="46"/>
                </a:moveTo>
                <a:cubicBezTo>
                  <a:pt x="1410" y="45"/>
                  <a:pt x="1410" y="44"/>
                  <a:pt x="1410" y="43"/>
                </a:cubicBezTo>
                <a:cubicBezTo>
                  <a:pt x="1409" y="44"/>
                  <a:pt x="1410" y="45"/>
                  <a:pt x="1410" y="46"/>
                </a:cubicBezTo>
                <a:close/>
                <a:moveTo>
                  <a:pt x="1063" y="33"/>
                </a:moveTo>
                <a:cubicBezTo>
                  <a:pt x="1064" y="33"/>
                  <a:pt x="1065" y="33"/>
                  <a:pt x="1065" y="33"/>
                </a:cubicBezTo>
                <a:cubicBezTo>
                  <a:pt x="1065" y="32"/>
                  <a:pt x="1064" y="33"/>
                  <a:pt x="1063" y="33"/>
                </a:cubicBezTo>
                <a:close/>
                <a:moveTo>
                  <a:pt x="1029" y="64"/>
                </a:moveTo>
                <a:cubicBezTo>
                  <a:pt x="1030" y="63"/>
                  <a:pt x="1030" y="62"/>
                  <a:pt x="1030" y="61"/>
                </a:cubicBezTo>
                <a:cubicBezTo>
                  <a:pt x="1029" y="62"/>
                  <a:pt x="1029" y="63"/>
                  <a:pt x="1029" y="64"/>
                </a:cubicBezTo>
                <a:close/>
                <a:moveTo>
                  <a:pt x="1558" y="6"/>
                </a:moveTo>
                <a:cubicBezTo>
                  <a:pt x="1558" y="6"/>
                  <a:pt x="1559" y="6"/>
                  <a:pt x="1560" y="6"/>
                </a:cubicBezTo>
                <a:cubicBezTo>
                  <a:pt x="1559" y="5"/>
                  <a:pt x="1558" y="6"/>
                  <a:pt x="1558" y="6"/>
                </a:cubicBezTo>
                <a:close/>
                <a:moveTo>
                  <a:pt x="1549" y="6"/>
                </a:moveTo>
                <a:cubicBezTo>
                  <a:pt x="1550" y="6"/>
                  <a:pt x="1550" y="6"/>
                  <a:pt x="1551" y="6"/>
                </a:cubicBezTo>
                <a:cubicBezTo>
                  <a:pt x="1550" y="6"/>
                  <a:pt x="1549" y="5"/>
                  <a:pt x="1549" y="6"/>
                </a:cubicBezTo>
                <a:close/>
                <a:moveTo>
                  <a:pt x="1444" y="6"/>
                </a:moveTo>
                <a:cubicBezTo>
                  <a:pt x="1445" y="6"/>
                  <a:pt x="1445" y="6"/>
                  <a:pt x="1446" y="6"/>
                </a:cubicBezTo>
                <a:cubicBezTo>
                  <a:pt x="1446" y="5"/>
                  <a:pt x="1445" y="6"/>
                  <a:pt x="1444" y="6"/>
                </a:cubicBezTo>
                <a:close/>
                <a:moveTo>
                  <a:pt x="1750" y="27"/>
                </a:moveTo>
                <a:cubicBezTo>
                  <a:pt x="1749" y="28"/>
                  <a:pt x="1749" y="28"/>
                  <a:pt x="1750" y="29"/>
                </a:cubicBezTo>
                <a:cubicBezTo>
                  <a:pt x="1750" y="28"/>
                  <a:pt x="1750" y="27"/>
                  <a:pt x="1750" y="27"/>
                </a:cubicBezTo>
                <a:close/>
                <a:moveTo>
                  <a:pt x="1373" y="6"/>
                </a:moveTo>
                <a:cubicBezTo>
                  <a:pt x="1374" y="6"/>
                  <a:pt x="1375" y="6"/>
                  <a:pt x="1376" y="6"/>
                </a:cubicBezTo>
                <a:cubicBezTo>
                  <a:pt x="1375" y="5"/>
                  <a:pt x="1374" y="6"/>
                  <a:pt x="1373" y="6"/>
                </a:cubicBezTo>
                <a:close/>
                <a:moveTo>
                  <a:pt x="1135" y="33"/>
                </a:moveTo>
                <a:cubicBezTo>
                  <a:pt x="1135" y="33"/>
                  <a:pt x="1136" y="33"/>
                  <a:pt x="1137" y="33"/>
                </a:cubicBezTo>
                <a:cubicBezTo>
                  <a:pt x="1136" y="32"/>
                  <a:pt x="1136" y="33"/>
                  <a:pt x="1135" y="33"/>
                </a:cubicBezTo>
                <a:close/>
                <a:moveTo>
                  <a:pt x="720" y="99"/>
                </a:moveTo>
                <a:cubicBezTo>
                  <a:pt x="720" y="99"/>
                  <a:pt x="719" y="98"/>
                  <a:pt x="719" y="98"/>
                </a:cubicBezTo>
                <a:cubicBezTo>
                  <a:pt x="719" y="99"/>
                  <a:pt x="719" y="99"/>
                  <a:pt x="720" y="99"/>
                </a:cubicBezTo>
                <a:close/>
                <a:moveTo>
                  <a:pt x="1030" y="76"/>
                </a:moveTo>
                <a:cubicBezTo>
                  <a:pt x="1030" y="75"/>
                  <a:pt x="1030" y="74"/>
                  <a:pt x="1029" y="73"/>
                </a:cubicBezTo>
                <a:cubicBezTo>
                  <a:pt x="1029" y="74"/>
                  <a:pt x="1029" y="75"/>
                  <a:pt x="1030" y="76"/>
                </a:cubicBezTo>
                <a:close/>
                <a:moveTo>
                  <a:pt x="685" y="33"/>
                </a:moveTo>
                <a:cubicBezTo>
                  <a:pt x="686" y="33"/>
                  <a:pt x="687" y="33"/>
                  <a:pt x="687" y="33"/>
                </a:cubicBezTo>
                <a:cubicBezTo>
                  <a:pt x="687" y="32"/>
                  <a:pt x="686" y="33"/>
                  <a:pt x="685" y="33"/>
                </a:cubicBezTo>
                <a:close/>
                <a:moveTo>
                  <a:pt x="890" y="42"/>
                </a:moveTo>
                <a:cubicBezTo>
                  <a:pt x="890" y="42"/>
                  <a:pt x="889" y="42"/>
                  <a:pt x="888" y="42"/>
                </a:cubicBezTo>
                <a:cubicBezTo>
                  <a:pt x="889" y="43"/>
                  <a:pt x="890" y="42"/>
                  <a:pt x="890" y="42"/>
                </a:cubicBezTo>
                <a:close/>
                <a:moveTo>
                  <a:pt x="893" y="33"/>
                </a:moveTo>
                <a:cubicBezTo>
                  <a:pt x="894" y="33"/>
                  <a:pt x="894" y="33"/>
                  <a:pt x="895" y="33"/>
                </a:cubicBezTo>
                <a:cubicBezTo>
                  <a:pt x="894" y="32"/>
                  <a:pt x="894" y="33"/>
                  <a:pt x="893" y="33"/>
                </a:cubicBezTo>
                <a:close/>
                <a:moveTo>
                  <a:pt x="1293" y="39"/>
                </a:moveTo>
                <a:cubicBezTo>
                  <a:pt x="1294" y="38"/>
                  <a:pt x="1294" y="38"/>
                  <a:pt x="1295" y="37"/>
                </a:cubicBezTo>
                <a:cubicBezTo>
                  <a:pt x="1294" y="38"/>
                  <a:pt x="1293" y="38"/>
                  <a:pt x="1293" y="39"/>
                </a:cubicBezTo>
                <a:close/>
                <a:moveTo>
                  <a:pt x="773" y="33"/>
                </a:moveTo>
                <a:cubicBezTo>
                  <a:pt x="774" y="33"/>
                  <a:pt x="775" y="33"/>
                  <a:pt x="776" y="33"/>
                </a:cubicBezTo>
                <a:cubicBezTo>
                  <a:pt x="775" y="33"/>
                  <a:pt x="774" y="32"/>
                  <a:pt x="773" y="33"/>
                </a:cubicBezTo>
                <a:close/>
                <a:moveTo>
                  <a:pt x="828" y="58"/>
                </a:moveTo>
                <a:cubicBezTo>
                  <a:pt x="828" y="59"/>
                  <a:pt x="828" y="60"/>
                  <a:pt x="828" y="61"/>
                </a:cubicBezTo>
                <a:cubicBezTo>
                  <a:pt x="829" y="60"/>
                  <a:pt x="828" y="59"/>
                  <a:pt x="828" y="58"/>
                </a:cubicBezTo>
                <a:close/>
                <a:moveTo>
                  <a:pt x="677" y="33"/>
                </a:moveTo>
                <a:cubicBezTo>
                  <a:pt x="678" y="33"/>
                  <a:pt x="679" y="33"/>
                  <a:pt x="680" y="33"/>
                </a:cubicBezTo>
                <a:cubicBezTo>
                  <a:pt x="679" y="33"/>
                  <a:pt x="678" y="32"/>
                  <a:pt x="677" y="33"/>
                </a:cubicBezTo>
                <a:close/>
                <a:moveTo>
                  <a:pt x="1369" y="6"/>
                </a:moveTo>
                <a:cubicBezTo>
                  <a:pt x="1370" y="6"/>
                  <a:pt x="1371" y="6"/>
                  <a:pt x="1371" y="6"/>
                </a:cubicBezTo>
                <a:cubicBezTo>
                  <a:pt x="1371" y="5"/>
                  <a:pt x="1370" y="5"/>
                  <a:pt x="1369" y="6"/>
                </a:cubicBezTo>
                <a:close/>
                <a:moveTo>
                  <a:pt x="781" y="33"/>
                </a:moveTo>
                <a:cubicBezTo>
                  <a:pt x="781" y="33"/>
                  <a:pt x="782" y="33"/>
                  <a:pt x="783" y="33"/>
                </a:cubicBezTo>
                <a:cubicBezTo>
                  <a:pt x="782" y="32"/>
                  <a:pt x="781" y="33"/>
                  <a:pt x="781" y="33"/>
                </a:cubicBezTo>
                <a:close/>
                <a:moveTo>
                  <a:pt x="1005" y="103"/>
                </a:moveTo>
                <a:cubicBezTo>
                  <a:pt x="1004" y="103"/>
                  <a:pt x="1004" y="103"/>
                  <a:pt x="1003" y="103"/>
                </a:cubicBezTo>
                <a:cubicBezTo>
                  <a:pt x="1004" y="103"/>
                  <a:pt x="1004" y="103"/>
                  <a:pt x="1005" y="103"/>
                </a:cubicBezTo>
                <a:close/>
                <a:moveTo>
                  <a:pt x="1207" y="76"/>
                </a:moveTo>
                <a:cubicBezTo>
                  <a:pt x="1208" y="75"/>
                  <a:pt x="1208" y="74"/>
                  <a:pt x="1207" y="74"/>
                </a:cubicBezTo>
                <a:cubicBezTo>
                  <a:pt x="1207" y="74"/>
                  <a:pt x="1207" y="75"/>
                  <a:pt x="1207" y="76"/>
                </a:cubicBezTo>
                <a:close/>
                <a:moveTo>
                  <a:pt x="1127" y="33"/>
                </a:moveTo>
                <a:cubicBezTo>
                  <a:pt x="1128" y="33"/>
                  <a:pt x="1129" y="33"/>
                  <a:pt x="1130" y="33"/>
                </a:cubicBezTo>
                <a:cubicBezTo>
                  <a:pt x="1129" y="33"/>
                  <a:pt x="1128" y="32"/>
                  <a:pt x="1127" y="33"/>
                </a:cubicBezTo>
                <a:close/>
                <a:moveTo>
                  <a:pt x="1531" y="15"/>
                </a:moveTo>
                <a:cubicBezTo>
                  <a:pt x="1531" y="14"/>
                  <a:pt x="1532" y="14"/>
                  <a:pt x="1532" y="13"/>
                </a:cubicBezTo>
                <a:cubicBezTo>
                  <a:pt x="1532" y="14"/>
                  <a:pt x="1531" y="14"/>
                  <a:pt x="1531" y="15"/>
                </a:cubicBezTo>
                <a:close/>
                <a:moveTo>
                  <a:pt x="1548" y="75"/>
                </a:moveTo>
                <a:cubicBezTo>
                  <a:pt x="1547" y="75"/>
                  <a:pt x="1547" y="76"/>
                  <a:pt x="1546" y="76"/>
                </a:cubicBezTo>
                <a:cubicBezTo>
                  <a:pt x="1547" y="76"/>
                  <a:pt x="1547" y="76"/>
                  <a:pt x="1548" y="75"/>
                </a:cubicBezTo>
                <a:close/>
                <a:moveTo>
                  <a:pt x="1699" y="15"/>
                </a:moveTo>
                <a:cubicBezTo>
                  <a:pt x="1700" y="14"/>
                  <a:pt x="1700" y="14"/>
                  <a:pt x="1700" y="13"/>
                </a:cubicBezTo>
                <a:cubicBezTo>
                  <a:pt x="1700" y="14"/>
                  <a:pt x="1699" y="14"/>
                  <a:pt x="1699" y="15"/>
                </a:cubicBezTo>
                <a:close/>
                <a:moveTo>
                  <a:pt x="844" y="33"/>
                </a:moveTo>
                <a:cubicBezTo>
                  <a:pt x="845" y="33"/>
                  <a:pt x="846" y="33"/>
                  <a:pt x="847" y="33"/>
                </a:cubicBezTo>
                <a:cubicBezTo>
                  <a:pt x="846" y="33"/>
                  <a:pt x="845" y="32"/>
                  <a:pt x="844" y="33"/>
                </a:cubicBezTo>
                <a:close/>
                <a:moveTo>
                  <a:pt x="851" y="33"/>
                </a:moveTo>
                <a:cubicBezTo>
                  <a:pt x="852" y="33"/>
                  <a:pt x="852" y="33"/>
                  <a:pt x="853" y="33"/>
                </a:cubicBezTo>
                <a:cubicBezTo>
                  <a:pt x="852" y="32"/>
                  <a:pt x="852" y="33"/>
                  <a:pt x="851" y="33"/>
                </a:cubicBezTo>
                <a:close/>
                <a:moveTo>
                  <a:pt x="1055" y="33"/>
                </a:moveTo>
                <a:cubicBezTo>
                  <a:pt x="1056" y="33"/>
                  <a:pt x="1057" y="33"/>
                  <a:pt x="1058" y="33"/>
                </a:cubicBezTo>
                <a:cubicBezTo>
                  <a:pt x="1057" y="33"/>
                  <a:pt x="1056" y="32"/>
                  <a:pt x="1055" y="33"/>
                </a:cubicBezTo>
                <a:close/>
                <a:moveTo>
                  <a:pt x="1661" y="8"/>
                </a:moveTo>
                <a:cubicBezTo>
                  <a:pt x="1661" y="8"/>
                  <a:pt x="1662" y="8"/>
                  <a:pt x="1663" y="8"/>
                </a:cubicBezTo>
                <a:cubicBezTo>
                  <a:pt x="1662" y="7"/>
                  <a:pt x="1661" y="8"/>
                  <a:pt x="1661" y="8"/>
                </a:cubicBezTo>
                <a:close/>
                <a:moveTo>
                  <a:pt x="1233" y="33"/>
                </a:moveTo>
                <a:cubicBezTo>
                  <a:pt x="1234" y="33"/>
                  <a:pt x="1235" y="33"/>
                  <a:pt x="1236" y="33"/>
                </a:cubicBezTo>
                <a:cubicBezTo>
                  <a:pt x="1235" y="33"/>
                  <a:pt x="1234" y="32"/>
                  <a:pt x="1233" y="33"/>
                </a:cubicBezTo>
                <a:close/>
                <a:moveTo>
                  <a:pt x="1241" y="33"/>
                </a:moveTo>
                <a:cubicBezTo>
                  <a:pt x="1241" y="33"/>
                  <a:pt x="1242" y="33"/>
                  <a:pt x="1243" y="33"/>
                </a:cubicBezTo>
                <a:cubicBezTo>
                  <a:pt x="1242" y="32"/>
                  <a:pt x="1241" y="33"/>
                  <a:pt x="1241" y="33"/>
                </a:cubicBezTo>
                <a:close/>
                <a:moveTo>
                  <a:pt x="589" y="73"/>
                </a:moveTo>
                <a:cubicBezTo>
                  <a:pt x="589" y="74"/>
                  <a:pt x="589" y="75"/>
                  <a:pt x="589" y="76"/>
                </a:cubicBezTo>
                <a:cubicBezTo>
                  <a:pt x="589" y="75"/>
                  <a:pt x="590" y="74"/>
                  <a:pt x="589" y="73"/>
                </a:cubicBezTo>
                <a:close/>
                <a:moveTo>
                  <a:pt x="1410" y="72"/>
                </a:moveTo>
                <a:cubicBezTo>
                  <a:pt x="1410" y="71"/>
                  <a:pt x="1410" y="70"/>
                  <a:pt x="1410" y="69"/>
                </a:cubicBezTo>
                <a:cubicBezTo>
                  <a:pt x="1410" y="70"/>
                  <a:pt x="1410" y="71"/>
                  <a:pt x="1410" y="72"/>
                </a:cubicBezTo>
                <a:close/>
                <a:moveTo>
                  <a:pt x="1370" y="15"/>
                </a:moveTo>
                <a:cubicBezTo>
                  <a:pt x="1369" y="15"/>
                  <a:pt x="1369" y="15"/>
                  <a:pt x="1368" y="15"/>
                </a:cubicBezTo>
                <a:cubicBezTo>
                  <a:pt x="1369" y="15"/>
                  <a:pt x="1369" y="15"/>
                  <a:pt x="1370" y="15"/>
                </a:cubicBezTo>
                <a:close/>
                <a:moveTo>
                  <a:pt x="1555" y="15"/>
                </a:moveTo>
                <a:cubicBezTo>
                  <a:pt x="1554" y="15"/>
                  <a:pt x="1553" y="15"/>
                  <a:pt x="1552" y="15"/>
                </a:cubicBezTo>
                <a:cubicBezTo>
                  <a:pt x="1553" y="15"/>
                  <a:pt x="1554" y="15"/>
                  <a:pt x="1555" y="15"/>
                </a:cubicBezTo>
                <a:close/>
                <a:moveTo>
                  <a:pt x="1470" y="66"/>
                </a:moveTo>
                <a:cubicBezTo>
                  <a:pt x="1470" y="67"/>
                  <a:pt x="1470" y="67"/>
                  <a:pt x="1470" y="68"/>
                </a:cubicBezTo>
                <a:cubicBezTo>
                  <a:pt x="1471" y="67"/>
                  <a:pt x="1470" y="67"/>
                  <a:pt x="1470" y="66"/>
                </a:cubicBezTo>
                <a:close/>
                <a:moveTo>
                  <a:pt x="1723" y="15"/>
                </a:moveTo>
                <a:cubicBezTo>
                  <a:pt x="1722" y="15"/>
                  <a:pt x="1721" y="15"/>
                  <a:pt x="1720" y="15"/>
                </a:cubicBezTo>
                <a:cubicBezTo>
                  <a:pt x="1721" y="15"/>
                  <a:pt x="1722" y="15"/>
                  <a:pt x="1723" y="15"/>
                </a:cubicBezTo>
                <a:close/>
                <a:moveTo>
                  <a:pt x="951" y="65"/>
                </a:moveTo>
                <a:cubicBezTo>
                  <a:pt x="951" y="64"/>
                  <a:pt x="951" y="63"/>
                  <a:pt x="951" y="63"/>
                </a:cubicBezTo>
                <a:cubicBezTo>
                  <a:pt x="951" y="64"/>
                  <a:pt x="951" y="64"/>
                  <a:pt x="951" y="65"/>
                </a:cubicBezTo>
                <a:close/>
                <a:moveTo>
                  <a:pt x="1558" y="16"/>
                </a:moveTo>
                <a:cubicBezTo>
                  <a:pt x="1557" y="15"/>
                  <a:pt x="1556" y="15"/>
                  <a:pt x="1556" y="15"/>
                </a:cubicBezTo>
                <a:cubicBezTo>
                  <a:pt x="1556" y="16"/>
                  <a:pt x="1557" y="15"/>
                  <a:pt x="1558" y="16"/>
                </a:cubicBezTo>
                <a:close/>
                <a:moveTo>
                  <a:pt x="1726" y="16"/>
                </a:moveTo>
                <a:cubicBezTo>
                  <a:pt x="1725" y="15"/>
                  <a:pt x="1724" y="15"/>
                  <a:pt x="1724" y="15"/>
                </a:cubicBezTo>
                <a:cubicBezTo>
                  <a:pt x="1724" y="16"/>
                  <a:pt x="1725" y="15"/>
                  <a:pt x="1726" y="16"/>
                </a:cubicBezTo>
                <a:close/>
                <a:moveTo>
                  <a:pt x="1207" y="63"/>
                </a:moveTo>
                <a:cubicBezTo>
                  <a:pt x="1208" y="63"/>
                  <a:pt x="1208" y="62"/>
                  <a:pt x="1207" y="61"/>
                </a:cubicBezTo>
                <a:cubicBezTo>
                  <a:pt x="1207" y="62"/>
                  <a:pt x="1207" y="63"/>
                  <a:pt x="1207" y="63"/>
                </a:cubicBezTo>
                <a:close/>
                <a:moveTo>
                  <a:pt x="1155" y="53"/>
                </a:moveTo>
                <a:cubicBezTo>
                  <a:pt x="1155" y="54"/>
                  <a:pt x="1155" y="54"/>
                  <a:pt x="1155" y="55"/>
                </a:cubicBezTo>
                <a:cubicBezTo>
                  <a:pt x="1155" y="54"/>
                  <a:pt x="1155" y="53"/>
                  <a:pt x="1155" y="53"/>
                </a:cubicBezTo>
                <a:close/>
                <a:moveTo>
                  <a:pt x="680" y="42"/>
                </a:moveTo>
                <a:cubicBezTo>
                  <a:pt x="679" y="42"/>
                  <a:pt x="679" y="42"/>
                  <a:pt x="678" y="42"/>
                </a:cubicBezTo>
                <a:cubicBezTo>
                  <a:pt x="679" y="42"/>
                  <a:pt x="679" y="43"/>
                  <a:pt x="680" y="42"/>
                </a:cubicBezTo>
                <a:close/>
                <a:moveTo>
                  <a:pt x="1568" y="59"/>
                </a:moveTo>
                <a:cubicBezTo>
                  <a:pt x="1568" y="59"/>
                  <a:pt x="1567" y="60"/>
                  <a:pt x="1567" y="60"/>
                </a:cubicBezTo>
                <a:cubicBezTo>
                  <a:pt x="1568" y="60"/>
                  <a:pt x="1568" y="60"/>
                  <a:pt x="1568" y="59"/>
                </a:cubicBezTo>
                <a:close/>
                <a:moveTo>
                  <a:pt x="848" y="42"/>
                </a:moveTo>
                <a:cubicBezTo>
                  <a:pt x="847" y="42"/>
                  <a:pt x="846" y="42"/>
                  <a:pt x="845" y="42"/>
                </a:cubicBezTo>
                <a:cubicBezTo>
                  <a:pt x="846" y="43"/>
                  <a:pt x="847" y="42"/>
                  <a:pt x="848" y="42"/>
                </a:cubicBezTo>
                <a:close/>
                <a:moveTo>
                  <a:pt x="1440" y="6"/>
                </a:moveTo>
                <a:cubicBezTo>
                  <a:pt x="1441" y="6"/>
                  <a:pt x="1441" y="6"/>
                  <a:pt x="1442" y="6"/>
                </a:cubicBezTo>
                <a:cubicBezTo>
                  <a:pt x="1441" y="5"/>
                  <a:pt x="1441" y="5"/>
                  <a:pt x="1440" y="6"/>
                </a:cubicBezTo>
                <a:close/>
                <a:moveTo>
                  <a:pt x="1554" y="6"/>
                </a:moveTo>
                <a:cubicBezTo>
                  <a:pt x="1554" y="6"/>
                  <a:pt x="1555" y="6"/>
                  <a:pt x="1556" y="6"/>
                </a:cubicBezTo>
                <a:cubicBezTo>
                  <a:pt x="1555" y="5"/>
                  <a:pt x="1554" y="5"/>
                  <a:pt x="1554" y="6"/>
                </a:cubicBezTo>
                <a:close/>
                <a:moveTo>
                  <a:pt x="1722" y="6"/>
                </a:moveTo>
                <a:cubicBezTo>
                  <a:pt x="1722" y="6"/>
                  <a:pt x="1723" y="6"/>
                  <a:pt x="1724" y="6"/>
                </a:cubicBezTo>
                <a:cubicBezTo>
                  <a:pt x="1723" y="5"/>
                  <a:pt x="1722" y="5"/>
                  <a:pt x="1722" y="6"/>
                </a:cubicBezTo>
                <a:close/>
                <a:moveTo>
                  <a:pt x="1436" y="6"/>
                </a:moveTo>
                <a:cubicBezTo>
                  <a:pt x="1437" y="6"/>
                  <a:pt x="1438" y="6"/>
                  <a:pt x="1438" y="6"/>
                </a:cubicBezTo>
                <a:cubicBezTo>
                  <a:pt x="1438" y="6"/>
                  <a:pt x="1437" y="6"/>
                  <a:pt x="1436" y="6"/>
                </a:cubicBezTo>
                <a:close/>
                <a:moveTo>
                  <a:pt x="990" y="6"/>
                </a:moveTo>
                <a:cubicBezTo>
                  <a:pt x="990" y="7"/>
                  <a:pt x="991" y="7"/>
                  <a:pt x="992" y="6"/>
                </a:cubicBezTo>
                <a:cubicBezTo>
                  <a:pt x="991" y="6"/>
                  <a:pt x="990" y="6"/>
                  <a:pt x="990" y="6"/>
                </a:cubicBezTo>
                <a:close/>
                <a:moveTo>
                  <a:pt x="1007" y="6"/>
                </a:moveTo>
                <a:cubicBezTo>
                  <a:pt x="1008" y="7"/>
                  <a:pt x="1009" y="6"/>
                  <a:pt x="1009" y="6"/>
                </a:cubicBezTo>
                <a:cubicBezTo>
                  <a:pt x="1009" y="6"/>
                  <a:pt x="1008" y="6"/>
                  <a:pt x="1007" y="6"/>
                </a:cubicBezTo>
                <a:close/>
                <a:moveTo>
                  <a:pt x="886" y="42"/>
                </a:moveTo>
                <a:cubicBezTo>
                  <a:pt x="885" y="42"/>
                  <a:pt x="884" y="42"/>
                  <a:pt x="884" y="42"/>
                </a:cubicBezTo>
                <a:cubicBezTo>
                  <a:pt x="884" y="42"/>
                  <a:pt x="885" y="43"/>
                  <a:pt x="886" y="42"/>
                </a:cubicBezTo>
                <a:close/>
                <a:moveTo>
                  <a:pt x="990" y="92"/>
                </a:moveTo>
                <a:cubicBezTo>
                  <a:pt x="991" y="93"/>
                  <a:pt x="992" y="93"/>
                  <a:pt x="992" y="93"/>
                </a:cubicBezTo>
                <a:cubicBezTo>
                  <a:pt x="992" y="92"/>
                  <a:pt x="991" y="93"/>
                  <a:pt x="990" y="92"/>
                </a:cubicBezTo>
                <a:close/>
                <a:moveTo>
                  <a:pt x="1040" y="40"/>
                </a:moveTo>
                <a:cubicBezTo>
                  <a:pt x="1041" y="40"/>
                  <a:pt x="1041" y="40"/>
                  <a:pt x="1041" y="39"/>
                </a:cubicBezTo>
                <a:cubicBezTo>
                  <a:pt x="1041" y="39"/>
                  <a:pt x="1040" y="40"/>
                  <a:pt x="1040" y="40"/>
                </a:cubicBezTo>
                <a:close/>
                <a:moveTo>
                  <a:pt x="951" y="50"/>
                </a:moveTo>
                <a:cubicBezTo>
                  <a:pt x="951" y="49"/>
                  <a:pt x="951" y="48"/>
                  <a:pt x="951" y="48"/>
                </a:cubicBezTo>
                <a:cubicBezTo>
                  <a:pt x="951" y="48"/>
                  <a:pt x="951" y="49"/>
                  <a:pt x="951" y="50"/>
                </a:cubicBezTo>
                <a:close/>
                <a:moveTo>
                  <a:pt x="1265" y="58"/>
                </a:moveTo>
                <a:cubicBezTo>
                  <a:pt x="1265" y="58"/>
                  <a:pt x="1265" y="59"/>
                  <a:pt x="1266" y="60"/>
                </a:cubicBezTo>
                <a:cubicBezTo>
                  <a:pt x="1266" y="59"/>
                  <a:pt x="1266" y="58"/>
                  <a:pt x="1265" y="58"/>
                </a:cubicBezTo>
                <a:close/>
                <a:moveTo>
                  <a:pt x="694" y="97"/>
                </a:moveTo>
                <a:cubicBezTo>
                  <a:pt x="694" y="97"/>
                  <a:pt x="693" y="97"/>
                  <a:pt x="693" y="98"/>
                </a:cubicBezTo>
                <a:cubicBezTo>
                  <a:pt x="694" y="98"/>
                  <a:pt x="694" y="97"/>
                  <a:pt x="694" y="97"/>
                </a:cubicBezTo>
                <a:close/>
                <a:moveTo>
                  <a:pt x="1002" y="93"/>
                </a:moveTo>
                <a:cubicBezTo>
                  <a:pt x="1003" y="93"/>
                  <a:pt x="1003" y="93"/>
                  <a:pt x="1004" y="92"/>
                </a:cubicBezTo>
                <a:cubicBezTo>
                  <a:pt x="1003" y="93"/>
                  <a:pt x="1002" y="92"/>
                  <a:pt x="1002" y="93"/>
                </a:cubicBezTo>
                <a:close/>
                <a:moveTo>
                  <a:pt x="1373" y="56"/>
                </a:moveTo>
                <a:cubicBezTo>
                  <a:pt x="1374" y="56"/>
                  <a:pt x="1374" y="55"/>
                  <a:pt x="1375" y="55"/>
                </a:cubicBezTo>
                <a:cubicBezTo>
                  <a:pt x="1374" y="55"/>
                  <a:pt x="1373" y="55"/>
                  <a:pt x="1373" y="56"/>
                </a:cubicBezTo>
                <a:close/>
                <a:moveTo>
                  <a:pt x="1127" y="42"/>
                </a:moveTo>
                <a:cubicBezTo>
                  <a:pt x="1127" y="42"/>
                  <a:pt x="1126" y="42"/>
                  <a:pt x="1125" y="42"/>
                </a:cubicBezTo>
                <a:cubicBezTo>
                  <a:pt x="1126" y="42"/>
                  <a:pt x="1127" y="43"/>
                  <a:pt x="1127" y="42"/>
                </a:cubicBezTo>
                <a:close/>
                <a:moveTo>
                  <a:pt x="1132" y="42"/>
                </a:moveTo>
                <a:cubicBezTo>
                  <a:pt x="1131" y="42"/>
                  <a:pt x="1131" y="42"/>
                  <a:pt x="1130" y="42"/>
                </a:cubicBezTo>
                <a:cubicBezTo>
                  <a:pt x="1131" y="43"/>
                  <a:pt x="1131" y="42"/>
                  <a:pt x="1132" y="42"/>
                </a:cubicBezTo>
                <a:close/>
                <a:moveTo>
                  <a:pt x="1343" y="92"/>
                </a:moveTo>
                <a:cubicBezTo>
                  <a:pt x="1343" y="92"/>
                  <a:pt x="1343" y="91"/>
                  <a:pt x="1343" y="90"/>
                </a:cubicBezTo>
                <a:cubicBezTo>
                  <a:pt x="1343" y="91"/>
                  <a:pt x="1343" y="92"/>
                  <a:pt x="1343" y="92"/>
                </a:cubicBezTo>
                <a:close/>
                <a:moveTo>
                  <a:pt x="1707" y="88"/>
                </a:moveTo>
                <a:cubicBezTo>
                  <a:pt x="1707" y="88"/>
                  <a:pt x="1707" y="89"/>
                  <a:pt x="1707" y="90"/>
                </a:cubicBezTo>
                <a:cubicBezTo>
                  <a:pt x="1707" y="89"/>
                  <a:pt x="1707" y="88"/>
                  <a:pt x="1707" y="88"/>
                </a:cubicBezTo>
                <a:close/>
                <a:moveTo>
                  <a:pt x="1069" y="103"/>
                </a:moveTo>
                <a:cubicBezTo>
                  <a:pt x="1068" y="103"/>
                  <a:pt x="1067" y="103"/>
                  <a:pt x="1066" y="103"/>
                </a:cubicBezTo>
                <a:cubicBezTo>
                  <a:pt x="1067" y="103"/>
                  <a:pt x="1068" y="103"/>
                  <a:pt x="1069" y="103"/>
                </a:cubicBezTo>
                <a:close/>
                <a:moveTo>
                  <a:pt x="1470" y="39"/>
                </a:moveTo>
                <a:cubicBezTo>
                  <a:pt x="1470" y="40"/>
                  <a:pt x="1470" y="40"/>
                  <a:pt x="1470" y="41"/>
                </a:cubicBezTo>
                <a:cubicBezTo>
                  <a:pt x="1470" y="40"/>
                  <a:pt x="1471" y="40"/>
                  <a:pt x="1470" y="39"/>
                </a:cubicBezTo>
                <a:close/>
                <a:moveTo>
                  <a:pt x="1385" y="58"/>
                </a:moveTo>
                <a:cubicBezTo>
                  <a:pt x="1385" y="58"/>
                  <a:pt x="1384" y="59"/>
                  <a:pt x="1384" y="59"/>
                </a:cubicBezTo>
                <a:cubicBezTo>
                  <a:pt x="1385" y="59"/>
                  <a:pt x="1385" y="59"/>
                  <a:pt x="1385" y="58"/>
                </a:cubicBezTo>
                <a:close/>
                <a:moveTo>
                  <a:pt x="1175" y="89"/>
                </a:moveTo>
                <a:cubicBezTo>
                  <a:pt x="1175" y="88"/>
                  <a:pt x="1175" y="87"/>
                  <a:pt x="1174" y="87"/>
                </a:cubicBezTo>
                <a:cubicBezTo>
                  <a:pt x="1175" y="87"/>
                  <a:pt x="1174" y="88"/>
                  <a:pt x="1175" y="89"/>
                </a:cubicBezTo>
                <a:close/>
                <a:moveTo>
                  <a:pt x="551" y="39"/>
                </a:moveTo>
                <a:cubicBezTo>
                  <a:pt x="552" y="40"/>
                  <a:pt x="552" y="40"/>
                  <a:pt x="552" y="41"/>
                </a:cubicBezTo>
                <a:cubicBezTo>
                  <a:pt x="552" y="40"/>
                  <a:pt x="552" y="39"/>
                  <a:pt x="551" y="39"/>
                </a:cubicBezTo>
                <a:close/>
                <a:moveTo>
                  <a:pt x="1389" y="54"/>
                </a:moveTo>
                <a:cubicBezTo>
                  <a:pt x="1389" y="54"/>
                  <a:pt x="1388" y="55"/>
                  <a:pt x="1388" y="55"/>
                </a:cubicBezTo>
                <a:cubicBezTo>
                  <a:pt x="1389" y="55"/>
                  <a:pt x="1389" y="55"/>
                  <a:pt x="1389" y="54"/>
                </a:cubicBezTo>
                <a:close/>
                <a:moveTo>
                  <a:pt x="1087" y="57"/>
                </a:moveTo>
                <a:cubicBezTo>
                  <a:pt x="1087" y="58"/>
                  <a:pt x="1087" y="59"/>
                  <a:pt x="1088" y="60"/>
                </a:cubicBezTo>
                <a:cubicBezTo>
                  <a:pt x="1088" y="59"/>
                  <a:pt x="1088" y="58"/>
                  <a:pt x="1087" y="57"/>
                </a:cubicBezTo>
                <a:close/>
                <a:moveTo>
                  <a:pt x="989" y="103"/>
                </a:moveTo>
                <a:cubicBezTo>
                  <a:pt x="988" y="103"/>
                  <a:pt x="987" y="103"/>
                  <a:pt x="986" y="103"/>
                </a:cubicBezTo>
                <a:cubicBezTo>
                  <a:pt x="987" y="103"/>
                  <a:pt x="988" y="103"/>
                  <a:pt x="989" y="103"/>
                </a:cubicBezTo>
                <a:close/>
                <a:moveTo>
                  <a:pt x="589" y="80"/>
                </a:moveTo>
                <a:cubicBezTo>
                  <a:pt x="589" y="81"/>
                  <a:pt x="589" y="82"/>
                  <a:pt x="589" y="82"/>
                </a:cubicBezTo>
                <a:cubicBezTo>
                  <a:pt x="590" y="82"/>
                  <a:pt x="589" y="81"/>
                  <a:pt x="589" y="80"/>
                </a:cubicBezTo>
                <a:close/>
                <a:moveTo>
                  <a:pt x="1716" y="75"/>
                </a:moveTo>
                <a:cubicBezTo>
                  <a:pt x="1715" y="75"/>
                  <a:pt x="1715" y="76"/>
                  <a:pt x="1714" y="76"/>
                </a:cubicBezTo>
                <a:cubicBezTo>
                  <a:pt x="1715" y="76"/>
                  <a:pt x="1715" y="76"/>
                  <a:pt x="1716" y="75"/>
                </a:cubicBezTo>
                <a:close/>
                <a:moveTo>
                  <a:pt x="1005" y="92"/>
                </a:moveTo>
                <a:cubicBezTo>
                  <a:pt x="1005" y="92"/>
                  <a:pt x="1006" y="93"/>
                  <a:pt x="1006" y="92"/>
                </a:cubicBezTo>
                <a:cubicBezTo>
                  <a:pt x="1006" y="92"/>
                  <a:pt x="1005" y="92"/>
                  <a:pt x="1005" y="92"/>
                </a:cubicBezTo>
                <a:close/>
                <a:moveTo>
                  <a:pt x="1289" y="60"/>
                </a:moveTo>
                <a:cubicBezTo>
                  <a:pt x="1288" y="61"/>
                  <a:pt x="1288" y="61"/>
                  <a:pt x="1288" y="62"/>
                </a:cubicBezTo>
                <a:cubicBezTo>
                  <a:pt x="1289" y="61"/>
                  <a:pt x="1289" y="61"/>
                  <a:pt x="1289" y="60"/>
                </a:cubicBezTo>
                <a:close/>
                <a:moveTo>
                  <a:pt x="1030" y="61"/>
                </a:moveTo>
                <a:cubicBezTo>
                  <a:pt x="1030" y="61"/>
                  <a:pt x="1030" y="60"/>
                  <a:pt x="1030" y="59"/>
                </a:cubicBezTo>
                <a:cubicBezTo>
                  <a:pt x="1029" y="60"/>
                  <a:pt x="1030" y="61"/>
                  <a:pt x="1030" y="61"/>
                </a:cubicBezTo>
                <a:close/>
                <a:moveTo>
                  <a:pt x="1219" y="75"/>
                </a:moveTo>
                <a:cubicBezTo>
                  <a:pt x="1219" y="75"/>
                  <a:pt x="1219" y="76"/>
                  <a:pt x="1219" y="77"/>
                </a:cubicBezTo>
                <a:cubicBezTo>
                  <a:pt x="1219" y="76"/>
                  <a:pt x="1219" y="75"/>
                  <a:pt x="1219" y="75"/>
                </a:cubicBezTo>
                <a:close/>
                <a:moveTo>
                  <a:pt x="1386" y="29"/>
                </a:moveTo>
                <a:cubicBezTo>
                  <a:pt x="1386" y="28"/>
                  <a:pt x="1386" y="28"/>
                  <a:pt x="1386" y="27"/>
                </a:cubicBezTo>
                <a:cubicBezTo>
                  <a:pt x="1386" y="28"/>
                  <a:pt x="1385" y="29"/>
                  <a:pt x="1386" y="29"/>
                </a:cubicBezTo>
                <a:close/>
                <a:moveTo>
                  <a:pt x="669" y="103"/>
                </a:moveTo>
                <a:cubicBezTo>
                  <a:pt x="669" y="103"/>
                  <a:pt x="668" y="103"/>
                  <a:pt x="668" y="103"/>
                </a:cubicBezTo>
                <a:cubicBezTo>
                  <a:pt x="668" y="103"/>
                  <a:pt x="669" y="103"/>
                  <a:pt x="669" y="103"/>
                </a:cubicBezTo>
                <a:close/>
                <a:moveTo>
                  <a:pt x="1208" y="78"/>
                </a:moveTo>
                <a:cubicBezTo>
                  <a:pt x="1208" y="78"/>
                  <a:pt x="1208" y="77"/>
                  <a:pt x="1208" y="76"/>
                </a:cubicBezTo>
                <a:cubicBezTo>
                  <a:pt x="1208" y="77"/>
                  <a:pt x="1207" y="78"/>
                  <a:pt x="1208" y="78"/>
                </a:cubicBezTo>
                <a:close/>
                <a:moveTo>
                  <a:pt x="1067" y="93"/>
                </a:moveTo>
                <a:cubicBezTo>
                  <a:pt x="1068" y="94"/>
                  <a:pt x="1068" y="94"/>
                  <a:pt x="1069" y="93"/>
                </a:cubicBezTo>
                <a:cubicBezTo>
                  <a:pt x="1068" y="93"/>
                  <a:pt x="1067" y="93"/>
                  <a:pt x="1067" y="93"/>
                </a:cubicBezTo>
                <a:close/>
                <a:moveTo>
                  <a:pt x="912" y="52"/>
                </a:moveTo>
                <a:cubicBezTo>
                  <a:pt x="912" y="52"/>
                  <a:pt x="912" y="53"/>
                  <a:pt x="912" y="54"/>
                </a:cubicBezTo>
                <a:cubicBezTo>
                  <a:pt x="912" y="53"/>
                  <a:pt x="913" y="52"/>
                  <a:pt x="912" y="52"/>
                </a:cubicBezTo>
                <a:close/>
                <a:moveTo>
                  <a:pt x="788" y="102"/>
                </a:moveTo>
                <a:cubicBezTo>
                  <a:pt x="788" y="102"/>
                  <a:pt x="787" y="102"/>
                  <a:pt x="787" y="103"/>
                </a:cubicBezTo>
                <a:cubicBezTo>
                  <a:pt x="787" y="102"/>
                  <a:pt x="788" y="103"/>
                  <a:pt x="788" y="102"/>
                </a:cubicBezTo>
                <a:close/>
                <a:moveTo>
                  <a:pt x="1684" y="26"/>
                </a:moveTo>
                <a:cubicBezTo>
                  <a:pt x="1684" y="27"/>
                  <a:pt x="1684" y="27"/>
                  <a:pt x="1684" y="28"/>
                </a:cubicBezTo>
                <a:cubicBezTo>
                  <a:pt x="1684" y="27"/>
                  <a:pt x="1684" y="26"/>
                  <a:pt x="1684" y="26"/>
                </a:cubicBezTo>
                <a:close/>
                <a:moveTo>
                  <a:pt x="1007" y="102"/>
                </a:moveTo>
                <a:cubicBezTo>
                  <a:pt x="1007" y="102"/>
                  <a:pt x="1006" y="102"/>
                  <a:pt x="1006" y="103"/>
                </a:cubicBezTo>
                <a:cubicBezTo>
                  <a:pt x="1006" y="102"/>
                  <a:pt x="1007" y="103"/>
                  <a:pt x="1007" y="102"/>
                </a:cubicBezTo>
                <a:close/>
                <a:moveTo>
                  <a:pt x="1729" y="6"/>
                </a:moveTo>
                <a:cubicBezTo>
                  <a:pt x="1729" y="6"/>
                  <a:pt x="1730" y="7"/>
                  <a:pt x="1730" y="6"/>
                </a:cubicBezTo>
                <a:cubicBezTo>
                  <a:pt x="1730" y="6"/>
                  <a:pt x="1729" y="6"/>
                  <a:pt x="1729" y="6"/>
                </a:cubicBezTo>
                <a:close/>
                <a:moveTo>
                  <a:pt x="1714" y="6"/>
                </a:moveTo>
                <a:cubicBezTo>
                  <a:pt x="1715" y="7"/>
                  <a:pt x="1716" y="7"/>
                  <a:pt x="1716" y="6"/>
                </a:cubicBezTo>
                <a:cubicBezTo>
                  <a:pt x="1716" y="6"/>
                  <a:pt x="1715" y="6"/>
                  <a:pt x="1714" y="6"/>
                </a:cubicBezTo>
                <a:close/>
                <a:moveTo>
                  <a:pt x="1560" y="6"/>
                </a:moveTo>
                <a:cubicBezTo>
                  <a:pt x="1561" y="6"/>
                  <a:pt x="1562" y="7"/>
                  <a:pt x="1562" y="6"/>
                </a:cubicBezTo>
                <a:cubicBezTo>
                  <a:pt x="1562" y="6"/>
                  <a:pt x="1561" y="6"/>
                  <a:pt x="1560" y="6"/>
                </a:cubicBezTo>
                <a:close/>
                <a:moveTo>
                  <a:pt x="1546" y="6"/>
                </a:moveTo>
                <a:cubicBezTo>
                  <a:pt x="1547" y="7"/>
                  <a:pt x="1547" y="7"/>
                  <a:pt x="1548" y="6"/>
                </a:cubicBezTo>
                <a:cubicBezTo>
                  <a:pt x="1547" y="6"/>
                  <a:pt x="1547" y="6"/>
                  <a:pt x="1546" y="6"/>
                </a:cubicBezTo>
                <a:close/>
                <a:moveTo>
                  <a:pt x="566" y="103"/>
                </a:moveTo>
                <a:cubicBezTo>
                  <a:pt x="566" y="103"/>
                  <a:pt x="565" y="103"/>
                  <a:pt x="564" y="103"/>
                </a:cubicBezTo>
                <a:cubicBezTo>
                  <a:pt x="565" y="103"/>
                  <a:pt x="566" y="103"/>
                  <a:pt x="566" y="103"/>
                </a:cubicBezTo>
                <a:close/>
                <a:moveTo>
                  <a:pt x="772" y="103"/>
                </a:moveTo>
                <a:cubicBezTo>
                  <a:pt x="772" y="103"/>
                  <a:pt x="771" y="103"/>
                  <a:pt x="770" y="103"/>
                </a:cubicBezTo>
                <a:cubicBezTo>
                  <a:pt x="771" y="103"/>
                  <a:pt x="772" y="103"/>
                  <a:pt x="772" y="103"/>
                </a:cubicBezTo>
                <a:close/>
                <a:moveTo>
                  <a:pt x="699" y="79"/>
                </a:moveTo>
                <a:cubicBezTo>
                  <a:pt x="699" y="80"/>
                  <a:pt x="699" y="81"/>
                  <a:pt x="700" y="81"/>
                </a:cubicBezTo>
                <a:cubicBezTo>
                  <a:pt x="700" y="80"/>
                  <a:pt x="700" y="80"/>
                  <a:pt x="699" y="79"/>
                </a:cubicBezTo>
                <a:close/>
                <a:moveTo>
                  <a:pt x="1362" y="6"/>
                </a:moveTo>
                <a:cubicBezTo>
                  <a:pt x="1363" y="7"/>
                  <a:pt x="1363" y="6"/>
                  <a:pt x="1364" y="6"/>
                </a:cubicBezTo>
                <a:cubicBezTo>
                  <a:pt x="1363" y="6"/>
                  <a:pt x="1363" y="6"/>
                  <a:pt x="1362" y="6"/>
                </a:cubicBezTo>
                <a:close/>
                <a:moveTo>
                  <a:pt x="575" y="6"/>
                </a:moveTo>
                <a:cubicBezTo>
                  <a:pt x="576" y="7"/>
                  <a:pt x="576" y="6"/>
                  <a:pt x="577" y="6"/>
                </a:cubicBezTo>
                <a:cubicBezTo>
                  <a:pt x="577" y="6"/>
                  <a:pt x="576" y="6"/>
                  <a:pt x="575" y="6"/>
                </a:cubicBezTo>
                <a:close/>
                <a:moveTo>
                  <a:pt x="843" y="42"/>
                </a:moveTo>
                <a:cubicBezTo>
                  <a:pt x="842" y="42"/>
                  <a:pt x="842" y="42"/>
                  <a:pt x="841" y="42"/>
                </a:cubicBezTo>
                <a:cubicBezTo>
                  <a:pt x="842" y="42"/>
                  <a:pt x="842" y="43"/>
                  <a:pt x="843" y="42"/>
                </a:cubicBezTo>
                <a:close/>
                <a:moveTo>
                  <a:pt x="951" y="47"/>
                </a:moveTo>
                <a:cubicBezTo>
                  <a:pt x="952" y="46"/>
                  <a:pt x="952" y="46"/>
                  <a:pt x="952" y="45"/>
                </a:cubicBezTo>
                <a:cubicBezTo>
                  <a:pt x="951" y="46"/>
                  <a:pt x="951" y="46"/>
                  <a:pt x="951" y="47"/>
                </a:cubicBezTo>
                <a:close/>
                <a:moveTo>
                  <a:pt x="559" y="6"/>
                </a:moveTo>
                <a:cubicBezTo>
                  <a:pt x="559" y="7"/>
                  <a:pt x="560" y="6"/>
                  <a:pt x="560" y="6"/>
                </a:cubicBezTo>
                <a:cubicBezTo>
                  <a:pt x="560" y="6"/>
                  <a:pt x="559" y="6"/>
                  <a:pt x="559" y="6"/>
                </a:cubicBezTo>
                <a:close/>
                <a:moveTo>
                  <a:pt x="805" y="56"/>
                </a:moveTo>
                <a:cubicBezTo>
                  <a:pt x="805" y="57"/>
                  <a:pt x="805" y="58"/>
                  <a:pt x="805" y="58"/>
                </a:cubicBezTo>
                <a:cubicBezTo>
                  <a:pt x="805" y="57"/>
                  <a:pt x="806" y="57"/>
                  <a:pt x="805" y="56"/>
                </a:cubicBezTo>
                <a:close/>
                <a:moveTo>
                  <a:pt x="963" y="47"/>
                </a:moveTo>
                <a:cubicBezTo>
                  <a:pt x="963" y="48"/>
                  <a:pt x="963" y="49"/>
                  <a:pt x="963" y="49"/>
                </a:cubicBezTo>
                <a:cubicBezTo>
                  <a:pt x="963" y="49"/>
                  <a:pt x="963" y="48"/>
                  <a:pt x="963" y="47"/>
                </a:cubicBezTo>
                <a:close/>
                <a:moveTo>
                  <a:pt x="1410" y="40"/>
                </a:moveTo>
                <a:cubicBezTo>
                  <a:pt x="1411" y="39"/>
                  <a:pt x="1411" y="38"/>
                  <a:pt x="1411" y="38"/>
                </a:cubicBezTo>
                <a:cubicBezTo>
                  <a:pt x="1410" y="38"/>
                  <a:pt x="1411" y="39"/>
                  <a:pt x="1410" y="40"/>
                </a:cubicBezTo>
                <a:close/>
                <a:moveTo>
                  <a:pt x="859" y="57"/>
                </a:moveTo>
                <a:cubicBezTo>
                  <a:pt x="859" y="56"/>
                  <a:pt x="859" y="55"/>
                  <a:pt x="859" y="55"/>
                </a:cubicBezTo>
                <a:cubicBezTo>
                  <a:pt x="859" y="55"/>
                  <a:pt x="858" y="56"/>
                  <a:pt x="859" y="57"/>
                </a:cubicBezTo>
                <a:close/>
                <a:moveTo>
                  <a:pt x="1410" y="42"/>
                </a:moveTo>
                <a:cubicBezTo>
                  <a:pt x="1410" y="42"/>
                  <a:pt x="1410" y="41"/>
                  <a:pt x="1410" y="40"/>
                </a:cubicBezTo>
                <a:cubicBezTo>
                  <a:pt x="1410" y="41"/>
                  <a:pt x="1410" y="42"/>
                  <a:pt x="1410" y="42"/>
                </a:cubicBezTo>
                <a:close/>
                <a:moveTo>
                  <a:pt x="1470" y="69"/>
                </a:moveTo>
                <a:cubicBezTo>
                  <a:pt x="1470" y="69"/>
                  <a:pt x="1470" y="70"/>
                  <a:pt x="1470" y="71"/>
                </a:cubicBezTo>
                <a:cubicBezTo>
                  <a:pt x="1470" y="70"/>
                  <a:pt x="1470" y="69"/>
                  <a:pt x="1470" y="69"/>
                </a:cubicBezTo>
                <a:close/>
                <a:moveTo>
                  <a:pt x="1186" y="85"/>
                </a:moveTo>
                <a:cubicBezTo>
                  <a:pt x="1186" y="86"/>
                  <a:pt x="1186" y="86"/>
                  <a:pt x="1186" y="87"/>
                </a:cubicBezTo>
                <a:cubicBezTo>
                  <a:pt x="1186" y="86"/>
                  <a:pt x="1186" y="86"/>
                  <a:pt x="1186" y="85"/>
                </a:cubicBezTo>
                <a:close/>
                <a:moveTo>
                  <a:pt x="1041" y="74"/>
                </a:moveTo>
                <a:cubicBezTo>
                  <a:pt x="1041" y="75"/>
                  <a:pt x="1041" y="76"/>
                  <a:pt x="1041" y="76"/>
                </a:cubicBezTo>
                <a:cubicBezTo>
                  <a:pt x="1041" y="76"/>
                  <a:pt x="1041" y="75"/>
                  <a:pt x="1041" y="74"/>
                </a:cubicBezTo>
                <a:close/>
                <a:moveTo>
                  <a:pt x="688" y="33"/>
                </a:moveTo>
                <a:cubicBezTo>
                  <a:pt x="688" y="33"/>
                  <a:pt x="689" y="33"/>
                  <a:pt x="690" y="33"/>
                </a:cubicBezTo>
                <a:cubicBezTo>
                  <a:pt x="689" y="33"/>
                  <a:pt x="688" y="33"/>
                  <a:pt x="688" y="33"/>
                </a:cubicBezTo>
                <a:close/>
                <a:moveTo>
                  <a:pt x="748" y="77"/>
                </a:moveTo>
                <a:cubicBezTo>
                  <a:pt x="748" y="76"/>
                  <a:pt x="748" y="75"/>
                  <a:pt x="747" y="75"/>
                </a:cubicBezTo>
                <a:cubicBezTo>
                  <a:pt x="747" y="76"/>
                  <a:pt x="747" y="76"/>
                  <a:pt x="748" y="77"/>
                </a:cubicBezTo>
                <a:close/>
                <a:moveTo>
                  <a:pt x="952" y="67"/>
                </a:moveTo>
                <a:cubicBezTo>
                  <a:pt x="952" y="67"/>
                  <a:pt x="952" y="66"/>
                  <a:pt x="951" y="66"/>
                </a:cubicBezTo>
                <a:cubicBezTo>
                  <a:pt x="951" y="66"/>
                  <a:pt x="951" y="67"/>
                  <a:pt x="952" y="67"/>
                </a:cubicBezTo>
                <a:close/>
                <a:moveTo>
                  <a:pt x="993" y="16"/>
                </a:moveTo>
                <a:cubicBezTo>
                  <a:pt x="992" y="16"/>
                  <a:pt x="992" y="16"/>
                  <a:pt x="991" y="17"/>
                </a:cubicBezTo>
                <a:cubicBezTo>
                  <a:pt x="992" y="17"/>
                  <a:pt x="993" y="17"/>
                  <a:pt x="993" y="16"/>
                </a:cubicBezTo>
                <a:close/>
                <a:moveTo>
                  <a:pt x="700" y="86"/>
                </a:moveTo>
                <a:cubicBezTo>
                  <a:pt x="699" y="86"/>
                  <a:pt x="699" y="87"/>
                  <a:pt x="699" y="88"/>
                </a:cubicBezTo>
                <a:cubicBezTo>
                  <a:pt x="700" y="87"/>
                  <a:pt x="700" y="86"/>
                  <a:pt x="700" y="86"/>
                </a:cubicBezTo>
                <a:close/>
                <a:moveTo>
                  <a:pt x="1006" y="17"/>
                </a:moveTo>
                <a:cubicBezTo>
                  <a:pt x="1006" y="16"/>
                  <a:pt x="1005" y="16"/>
                  <a:pt x="1005" y="16"/>
                </a:cubicBezTo>
                <a:cubicBezTo>
                  <a:pt x="1005" y="17"/>
                  <a:pt x="1006" y="16"/>
                  <a:pt x="1006" y="17"/>
                </a:cubicBezTo>
                <a:close/>
                <a:moveTo>
                  <a:pt x="871" y="58"/>
                </a:moveTo>
                <a:cubicBezTo>
                  <a:pt x="871" y="58"/>
                  <a:pt x="871" y="59"/>
                  <a:pt x="871" y="59"/>
                </a:cubicBezTo>
                <a:cubicBezTo>
                  <a:pt x="871" y="59"/>
                  <a:pt x="871" y="58"/>
                  <a:pt x="871" y="58"/>
                </a:cubicBezTo>
                <a:close/>
                <a:moveTo>
                  <a:pt x="1386" y="37"/>
                </a:moveTo>
                <a:cubicBezTo>
                  <a:pt x="1386" y="37"/>
                  <a:pt x="1386" y="36"/>
                  <a:pt x="1386" y="35"/>
                </a:cubicBezTo>
                <a:cubicBezTo>
                  <a:pt x="1385" y="36"/>
                  <a:pt x="1386" y="37"/>
                  <a:pt x="1386" y="37"/>
                </a:cubicBezTo>
                <a:close/>
                <a:moveTo>
                  <a:pt x="715" y="90"/>
                </a:moveTo>
                <a:cubicBezTo>
                  <a:pt x="715" y="89"/>
                  <a:pt x="715" y="88"/>
                  <a:pt x="715" y="88"/>
                </a:cubicBezTo>
                <a:cubicBezTo>
                  <a:pt x="715" y="88"/>
                  <a:pt x="714" y="89"/>
                  <a:pt x="715" y="90"/>
                </a:cubicBezTo>
                <a:close/>
                <a:moveTo>
                  <a:pt x="1397" y="25"/>
                </a:moveTo>
                <a:cubicBezTo>
                  <a:pt x="1397" y="26"/>
                  <a:pt x="1397" y="26"/>
                  <a:pt x="1397" y="27"/>
                </a:cubicBezTo>
                <a:cubicBezTo>
                  <a:pt x="1397" y="26"/>
                  <a:pt x="1397" y="25"/>
                  <a:pt x="1397" y="25"/>
                </a:cubicBezTo>
                <a:close/>
                <a:moveTo>
                  <a:pt x="1367" y="15"/>
                </a:moveTo>
                <a:cubicBezTo>
                  <a:pt x="1366" y="15"/>
                  <a:pt x="1366" y="15"/>
                  <a:pt x="1365" y="15"/>
                </a:cubicBezTo>
                <a:cubicBezTo>
                  <a:pt x="1366" y="15"/>
                  <a:pt x="1366" y="16"/>
                  <a:pt x="1367" y="15"/>
                </a:cubicBezTo>
                <a:close/>
                <a:moveTo>
                  <a:pt x="1373" y="15"/>
                </a:moveTo>
                <a:cubicBezTo>
                  <a:pt x="1373" y="15"/>
                  <a:pt x="1372" y="15"/>
                  <a:pt x="1371" y="15"/>
                </a:cubicBezTo>
                <a:cubicBezTo>
                  <a:pt x="1372" y="16"/>
                  <a:pt x="1373" y="15"/>
                  <a:pt x="1373" y="15"/>
                </a:cubicBezTo>
                <a:close/>
                <a:moveTo>
                  <a:pt x="963" y="64"/>
                </a:moveTo>
                <a:cubicBezTo>
                  <a:pt x="963" y="65"/>
                  <a:pt x="963" y="65"/>
                  <a:pt x="963" y="66"/>
                </a:cubicBezTo>
                <a:cubicBezTo>
                  <a:pt x="963" y="65"/>
                  <a:pt x="964" y="64"/>
                  <a:pt x="963" y="64"/>
                </a:cubicBezTo>
                <a:close/>
                <a:moveTo>
                  <a:pt x="1665" y="58"/>
                </a:moveTo>
                <a:cubicBezTo>
                  <a:pt x="1664" y="58"/>
                  <a:pt x="1664" y="58"/>
                  <a:pt x="1664" y="59"/>
                </a:cubicBezTo>
                <a:cubicBezTo>
                  <a:pt x="1664" y="59"/>
                  <a:pt x="1664" y="59"/>
                  <a:pt x="1664" y="59"/>
                </a:cubicBezTo>
                <a:cubicBezTo>
                  <a:pt x="1664" y="59"/>
                  <a:pt x="1664" y="59"/>
                  <a:pt x="1665" y="58"/>
                </a:cubicBezTo>
                <a:close/>
                <a:moveTo>
                  <a:pt x="1246" y="103"/>
                </a:moveTo>
                <a:cubicBezTo>
                  <a:pt x="1245" y="103"/>
                  <a:pt x="1245" y="103"/>
                  <a:pt x="1244" y="103"/>
                </a:cubicBezTo>
                <a:cubicBezTo>
                  <a:pt x="1245" y="103"/>
                  <a:pt x="1246" y="103"/>
                  <a:pt x="1246" y="103"/>
                </a:cubicBezTo>
                <a:close/>
                <a:moveTo>
                  <a:pt x="1411" y="74"/>
                </a:moveTo>
                <a:cubicBezTo>
                  <a:pt x="1411" y="73"/>
                  <a:pt x="1411" y="72"/>
                  <a:pt x="1410" y="72"/>
                </a:cubicBezTo>
                <a:cubicBezTo>
                  <a:pt x="1411" y="72"/>
                  <a:pt x="1410" y="73"/>
                  <a:pt x="1411" y="74"/>
                </a:cubicBezTo>
                <a:close/>
                <a:moveTo>
                  <a:pt x="1198" y="103"/>
                </a:moveTo>
                <a:cubicBezTo>
                  <a:pt x="1197" y="103"/>
                  <a:pt x="1196" y="103"/>
                  <a:pt x="1196" y="103"/>
                </a:cubicBezTo>
                <a:cubicBezTo>
                  <a:pt x="1197" y="103"/>
                  <a:pt x="1197" y="103"/>
                  <a:pt x="1198" y="103"/>
                </a:cubicBezTo>
                <a:close/>
                <a:moveTo>
                  <a:pt x="1539" y="88"/>
                </a:moveTo>
                <a:cubicBezTo>
                  <a:pt x="1538" y="88"/>
                  <a:pt x="1539" y="89"/>
                  <a:pt x="1539" y="90"/>
                </a:cubicBezTo>
                <a:cubicBezTo>
                  <a:pt x="1539" y="89"/>
                  <a:pt x="1539" y="88"/>
                  <a:pt x="1539" y="88"/>
                </a:cubicBezTo>
                <a:close/>
                <a:moveTo>
                  <a:pt x="1188" y="103"/>
                </a:moveTo>
                <a:cubicBezTo>
                  <a:pt x="1188" y="103"/>
                  <a:pt x="1187" y="103"/>
                  <a:pt x="1187" y="103"/>
                </a:cubicBezTo>
                <a:cubicBezTo>
                  <a:pt x="1187" y="103"/>
                  <a:pt x="1188" y="103"/>
                  <a:pt x="1188" y="103"/>
                </a:cubicBezTo>
                <a:close/>
                <a:moveTo>
                  <a:pt x="1551" y="15"/>
                </a:moveTo>
                <a:cubicBezTo>
                  <a:pt x="1550" y="15"/>
                  <a:pt x="1550" y="15"/>
                  <a:pt x="1549" y="15"/>
                </a:cubicBezTo>
                <a:cubicBezTo>
                  <a:pt x="1550" y="15"/>
                  <a:pt x="1551" y="16"/>
                  <a:pt x="1551" y="15"/>
                </a:cubicBezTo>
                <a:close/>
                <a:moveTo>
                  <a:pt x="1470" y="71"/>
                </a:moveTo>
                <a:cubicBezTo>
                  <a:pt x="1469" y="71"/>
                  <a:pt x="1469" y="72"/>
                  <a:pt x="1469" y="73"/>
                </a:cubicBezTo>
                <a:cubicBezTo>
                  <a:pt x="1470" y="72"/>
                  <a:pt x="1470" y="71"/>
                  <a:pt x="1470" y="71"/>
                </a:cubicBezTo>
                <a:close/>
                <a:moveTo>
                  <a:pt x="1719" y="15"/>
                </a:moveTo>
                <a:cubicBezTo>
                  <a:pt x="1719" y="15"/>
                  <a:pt x="1718" y="15"/>
                  <a:pt x="1717" y="15"/>
                </a:cubicBezTo>
                <a:cubicBezTo>
                  <a:pt x="1718" y="15"/>
                  <a:pt x="1719" y="16"/>
                  <a:pt x="1719" y="15"/>
                </a:cubicBezTo>
                <a:close/>
                <a:moveTo>
                  <a:pt x="759" y="75"/>
                </a:moveTo>
                <a:cubicBezTo>
                  <a:pt x="759" y="76"/>
                  <a:pt x="759" y="77"/>
                  <a:pt x="759" y="77"/>
                </a:cubicBezTo>
                <a:cubicBezTo>
                  <a:pt x="759" y="77"/>
                  <a:pt x="759" y="76"/>
                  <a:pt x="759" y="75"/>
                </a:cubicBezTo>
                <a:close/>
                <a:moveTo>
                  <a:pt x="1527" y="90"/>
                </a:moveTo>
                <a:cubicBezTo>
                  <a:pt x="1528" y="90"/>
                  <a:pt x="1528" y="89"/>
                  <a:pt x="1528" y="89"/>
                </a:cubicBezTo>
                <a:cubicBezTo>
                  <a:pt x="1527" y="89"/>
                  <a:pt x="1527" y="90"/>
                  <a:pt x="1527" y="90"/>
                </a:cubicBezTo>
                <a:close/>
                <a:moveTo>
                  <a:pt x="963" y="62"/>
                </a:moveTo>
                <a:cubicBezTo>
                  <a:pt x="963" y="62"/>
                  <a:pt x="963" y="63"/>
                  <a:pt x="963" y="64"/>
                </a:cubicBezTo>
                <a:cubicBezTo>
                  <a:pt x="963" y="63"/>
                  <a:pt x="963" y="62"/>
                  <a:pt x="963" y="62"/>
                </a:cubicBezTo>
                <a:close/>
                <a:moveTo>
                  <a:pt x="1696" y="90"/>
                </a:moveTo>
                <a:cubicBezTo>
                  <a:pt x="1696" y="90"/>
                  <a:pt x="1696" y="89"/>
                  <a:pt x="1696" y="89"/>
                </a:cubicBezTo>
                <a:cubicBezTo>
                  <a:pt x="1695" y="89"/>
                  <a:pt x="1696" y="90"/>
                  <a:pt x="1696" y="90"/>
                </a:cubicBezTo>
                <a:close/>
                <a:moveTo>
                  <a:pt x="1030" y="78"/>
                </a:moveTo>
                <a:cubicBezTo>
                  <a:pt x="1030" y="77"/>
                  <a:pt x="1030" y="77"/>
                  <a:pt x="1030" y="76"/>
                </a:cubicBezTo>
                <a:cubicBezTo>
                  <a:pt x="1030" y="77"/>
                  <a:pt x="1029" y="77"/>
                  <a:pt x="1030" y="78"/>
                </a:cubicBezTo>
                <a:close/>
                <a:moveTo>
                  <a:pt x="1144" y="57"/>
                </a:moveTo>
                <a:cubicBezTo>
                  <a:pt x="1144" y="57"/>
                  <a:pt x="1144" y="56"/>
                  <a:pt x="1143" y="55"/>
                </a:cubicBezTo>
                <a:cubicBezTo>
                  <a:pt x="1144" y="56"/>
                  <a:pt x="1143" y="57"/>
                  <a:pt x="1144" y="57"/>
                </a:cubicBezTo>
                <a:close/>
                <a:moveTo>
                  <a:pt x="1111" y="58"/>
                </a:moveTo>
                <a:cubicBezTo>
                  <a:pt x="1110" y="58"/>
                  <a:pt x="1110" y="59"/>
                  <a:pt x="1110" y="59"/>
                </a:cubicBezTo>
                <a:cubicBezTo>
                  <a:pt x="1111" y="59"/>
                  <a:pt x="1111" y="58"/>
                  <a:pt x="1111" y="58"/>
                </a:cubicBezTo>
                <a:close/>
                <a:moveTo>
                  <a:pt x="747" y="62"/>
                </a:moveTo>
                <a:cubicBezTo>
                  <a:pt x="748" y="62"/>
                  <a:pt x="748" y="61"/>
                  <a:pt x="748" y="60"/>
                </a:cubicBezTo>
                <a:cubicBezTo>
                  <a:pt x="747" y="61"/>
                  <a:pt x="747" y="62"/>
                  <a:pt x="747" y="62"/>
                </a:cubicBezTo>
                <a:close/>
                <a:moveTo>
                  <a:pt x="786" y="103"/>
                </a:moveTo>
                <a:cubicBezTo>
                  <a:pt x="786" y="103"/>
                  <a:pt x="785" y="103"/>
                  <a:pt x="784" y="103"/>
                </a:cubicBezTo>
                <a:cubicBezTo>
                  <a:pt x="785" y="103"/>
                  <a:pt x="786" y="103"/>
                  <a:pt x="786" y="103"/>
                </a:cubicBezTo>
                <a:close/>
                <a:moveTo>
                  <a:pt x="1470" y="36"/>
                </a:moveTo>
                <a:cubicBezTo>
                  <a:pt x="1470" y="37"/>
                  <a:pt x="1470" y="38"/>
                  <a:pt x="1470" y="38"/>
                </a:cubicBezTo>
                <a:cubicBezTo>
                  <a:pt x="1470" y="38"/>
                  <a:pt x="1470" y="37"/>
                  <a:pt x="1470" y="36"/>
                </a:cubicBezTo>
                <a:close/>
                <a:moveTo>
                  <a:pt x="1188" y="91"/>
                </a:moveTo>
                <a:cubicBezTo>
                  <a:pt x="1188" y="91"/>
                  <a:pt x="1188" y="92"/>
                  <a:pt x="1189" y="92"/>
                </a:cubicBezTo>
                <a:cubicBezTo>
                  <a:pt x="1189" y="91"/>
                  <a:pt x="1188" y="91"/>
                  <a:pt x="1188" y="91"/>
                </a:cubicBezTo>
                <a:close/>
                <a:moveTo>
                  <a:pt x="1397" y="36"/>
                </a:moveTo>
                <a:cubicBezTo>
                  <a:pt x="1397" y="37"/>
                  <a:pt x="1397" y="37"/>
                  <a:pt x="1397" y="38"/>
                </a:cubicBezTo>
                <a:cubicBezTo>
                  <a:pt x="1397" y="37"/>
                  <a:pt x="1397" y="37"/>
                  <a:pt x="1397" y="36"/>
                </a:cubicBezTo>
                <a:close/>
                <a:moveTo>
                  <a:pt x="1745" y="15"/>
                </a:moveTo>
                <a:cubicBezTo>
                  <a:pt x="1745" y="15"/>
                  <a:pt x="1745" y="16"/>
                  <a:pt x="1745" y="16"/>
                </a:cubicBezTo>
                <a:cubicBezTo>
                  <a:pt x="1745" y="15"/>
                  <a:pt x="1745" y="15"/>
                  <a:pt x="1745" y="15"/>
                </a:cubicBezTo>
                <a:close/>
                <a:moveTo>
                  <a:pt x="856" y="48"/>
                </a:moveTo>
                <a:cubicBezTo>
                  <a:pt x="856" y="47"/>
                  <a:pt x="856" y="47"/>
                  <a:pt x="855" y="47"/>
                </a:cubicBezTo>
                <a:cubicBezTo>
                  <a:pt x="855" y="47"/>
                  <a:pt x="855" y="47"/>
                  <a:pt x="856" y="48"/>
                </a:cubicBezTo>
                <a:close/>
                <a:moveTo>
                  <a:pt x="1376" y="6"/>
                </a:moveTo>
                <a:cubicBezTo>
                  <a:pt x="1377" y="6"/>
                  <a:pt x="1377" y="6"/>
                  <a:pt x="1378" y="6"/>
                </a:cubicBezTo>
                <a:cubicBezTo>
                  <a:pt x="1377" y="6"/>
                  <a:pt x="1377" y="6"/>
                  <a:pt x="1376" y="6"/>
                </a:cubicBezTo>
                <a:close/>
                <a:moveTo>
                  <a:pt x="1434" y="6"/>
                </a:moveTo>
                <a:cubicBezTo>
                  <a:pt x="1435" y="7"/>
                  <a:pt x="1435" y="7"/>
                  <a:pt x="1436" y="6"/>
                </a:cubicBezTo>
                <a:cubicBezTo>
                  <a:pt x="1435" y="6"/>
                  <a:pt x="1435" y="6"/>
                  <a:pt x="1434" y="6"/>
                </a:cubicBezTo>
                <a:close/>
                <a:moveTo>
                  <a:pt x="1447" y="6"/>
                </a:moveTo>
                <a:cubicBezTo>
                  <a:pt x="1447" y="6"/>
                  <a:pt x="1448" y="7"/>
                  <a:pt x="1448" y="6"/>
                </a:cubicBezTo>
                <a:cubicBezTo>
                  <a:pt x="1448" y="6"/>
                  <a:pt x="1447" y="6"/>
                  <a:pt x="1447" y="6"/>
                </a:cubicBezTo>
                <a:close/>
                <a:moveTo>
                  <a:pt x="1537" y="21"/>
                </a:moveTo>
                <a:cubicBezTo>
                  <a:pt x="1537" y="21"/>
                  <a:pt x="1537" y="21"/>
                  <a:pt x="1536" y="21"/>
                </a:cubicBezTo>
                <a:cubicBezTo>
                  <a:pt x="1537" y="21"/>
                  <a:pt x="1537" y="21"/>
                  <a:pt x="1537" y="21"/>
                </a:cubicBezTo>
                <a:close/>
                <a:moveTo>
                  <a:pt x="557" y="7"/>
                </a:moveTo>
                <a:cubicBezTo>
                  <a:pt x="557" y="7"/>
                  <a:pt x="558" y="7"/>
                  <a:pt x="558" y="7"/>
                </a:cubicBezTo>
                <a:cubicBezTo>
                  <a:pt x="558" y="7"/>
                  <a:pt x="557" y="6"/>
                  <a:pt x="557" y="7"/>
                </a:cubicBezTo>
                <a:close/>
                <a:moveTo>
                  <a:pt x="577" y="7"/>
                </a:moveTo>
                <a:cubicBezTo>
                  <a:pt x="578" y="7"/>
                  <a:pt x="578" y="7"/>
                  <a:pt x="579" y="7"/>
                </a:cubicBezTo>
                <a:cubicBezTo>
                  <a:pt x="578" y="6"/>
                  <a:pt x="578" y="7"/>
                  <a:pt x="577" y="7"/>
                </a:cubicBezTo>
                <a:close/>
                <a:moveTo>
                  <a:pt x="988" y="7"/>
                </a:moveTo>
                <a:cubicBezTo>
                  <a:pt x="988" y="7"/>
                  <a:pt x="989" y="7"/>
                  <a:pt x="989" y="7"/>
                </a:cubicBezTo>
                <a:cubicBezTo>
                  <a:pt x="989" y="7"/>
                  <a:pt x="988" y="6"/>
                  <a:pt x="988" y="7"/>
                </a:cubicBezTo>
                <a:close/>
                <a:moveTo>
                  <a:pt x="1010" y="7"/>
                </a:moveTo>
                <a:cubicBezTo>
                  <a:pt x="1010" y="7"/>
                  <a:pt x="1011" y="7"/>
                  <a:pt x="1012" y="7"/>
                </a:cubicBezTo>
                <a:cubicBezTo>
                  <a:pt x="1011" y="6"/>
                  <a:pt x="1011" y="7"/>
                  <a:pt x="1010" y="7"/>
                </a:cubicBezTo>
                <a:close/>
                <a:moveTo>
                  <a:pt x="1360" y="7"/>
                </a:moveTo>
                <a:cubicBezTo>
                  <a:pt x="1361" y="7"/>
                  <a:pt x="1361" y="7"/>
                  <a:pt x="1362" y="7"/>
                </a:cubicBezTo>
                <a:cubicBezTo>
                  <a:pt x="1361" y="7"/>
                  <a:pt x="1361" y="6"/>
                  <a:pt x="1360" y="7"/>
                </a:cubicBezTo>
                <a:close/>
                <a:moveTo>
                  <a:pt x="1378" y="7"/>
                </a:moveTo>
                <a:cubicBezTo>
                  <a:pt x="1378" y="7"/>
                  <a:pt x="1379" y="7"/>
                  <a:pt x="1379" y="7"/>
                </a:cubicBezTo>
                <a:cubicBezTo>
                  <a:pt x="1379" y="6"/>
                  <a:pt x="1379" y="7"/>
                  <a:pt x="1378" y="7"/>
                </a:cubicBezTo>
                <a:close/>
                <a:moveTo>
                  <a:pt x="968" y="16"/>
                </a:moveTo>
                <a:cubicBezTo>
                  <a:pt x="969" y="16"/>
                  <a:pt x="969" y="16"/>
                  <a:pt x="969" y="15"/>
                </a:cubicBezTo>
                <a:cubicBezTo>
                  <a:pt x="969" y="15"/>
                  <a:pt x="969" y="15"/>
                  <a:pt x="968" y="16"/>
                </a:cubicBezTo>
                <a:close/>
                <a:moveTo>
                  <a:pt x="680" y="94"/>
                </a:moveTo>
                <a:cubicBezTo>
                  <a:pt x="680" y="94"/>
                  <a:pt x="681" y="94"/>
                  <a:pt x="681" y="93"/>
                </a:cubicBezTo>
                <a:cubicBezTo>
                  <a:pt x="681" y="93"/>
                  <a:pt x="680" y="93"/>
                  <a:pt x="680" y="94"/>
                </a:cubicBezTo>
                <a:close/>
                <a:moveTo>
                  <a:pt x="952" y="45"/>
                </a:moveTo>
                <a:cubicBezTo>
                  <a:pt x="952" y="44"/>
                  <a:pt x="952" y="44"/>
                  <a:pt x="952" y="43"/>
                </a:cubicBezTo>
                <a:cubicBezTo>
                  <a:pt x="951" y="44"/>
                  <a:pt x="952" y="44"/>
                  <a:pt x="952" y="45"/>
                </a:cubicBezTo>
                <a:close/>
                <a:moveTo>
                  <a:pt x="737" y="94"/>
                </a:moveTo>
                <a:cubicBezTo>
                  <a:pt x="738" y="94"/>
                  <a:pt x="738" y="94"/>
                  <a:pt x="739" y="93"/>
                </a:cubicBezTo>
                <a:cubicBezTo>
                  <a:pt x="738" y="93"/>
                  <a:pt x="738" y="93"/>
                  <a:pt x="737" y="94"/>
                </a:cubicBezTo>
                <a:close/>
                <a:moveTo>
                  <a:pt x="1706" y="21"/>
                </a:moveTo>
                <a:cubicBezTo>
                  <a:pt x="1705" y="21"/>
                  <a:pt x="1705" y="21"/>
                  <a:pt x="1705" y="21"/>
                </a:cubicBezTo>
                <a:cubicBezTo>
                  <a:pt x="1705" y="21"/>
                  <a:pt x="1705" y="21"/>
                  <a:pt x="1706" y="21"/>
                </a:cubicBezTo>
                <a:close/>
                <a:moveTo>
                  <a:pt x="774" y="93"/>
                </a:moveTo>
                <a:cubicBezTo>
                  <a:pt x="775" y="94"/>
                  <a:pt x="775" y="94"/>
                  <a:pt x="776" y="93"/>
                </a:cubicBezTo>
                <a:cubicBezTo>
                  <a:pt x="775" y="93"/>
                  <a:pt x="775" y="93"/>
                  <a:pt x="774" y="93"/>
                </a:cubicBezTo>
                <a:close/>
                <a:moveTo>
                  <a:pt x="1076" y="37"/>
                </a:moveTo>
                <a:cubicBezTo>
                  <a:pt x="1077" y="38"/>
                  <a:pt x="1077" y="38"/>
                  <a:pt x="1077" y="38"/>
                </a:cubicBezTo>
                <a:cubicBezTo>
                  <a:pt x="1077" y="37"/>
                  <a:pt x="1077" y="37"/>
                  <a:pt x="1076" y="37"/>
                </a:cubicBezTo>
                <a:close/>
                <a:moveTo>
                  <a:pt x="785" y="93"/>
                </a:moveTo>
                <a:cubicBezTo>
                  <a:pt x="785" y="94"/>
                  <a:pt x="786" y="94"/>
                  <a:pt x="786" y="93"/>
                </a:cubicBezTo>
                <a:cubicBezTo>
                  <a:pt x="786" y="93"/>
                  <a:pt x="785" y="93"/>
                  <a:pt x="785" y="93"/>
                </a:cubicBezTo>
                <a:close/>
                <a:moveTo>
                  <a:pt x="579" y="7"/>
                </a:moveTo>
                <a:cubicBezTo>
                  <a:pt x="580" y="7"/>
                  <a:pt x="580" y="7"/>
                  <a:pt x="581" y="7"/>
                </a:cubicBezTo>
                <a:cubicBezTo>
                  <a:pt x="580" y="7"/>
                  <a:pt x="580" y="7"/>
                  <a:pt x="579" y="7"/>
                </a:cubicBezTo>
                <a:close/>
                <a:moveTo>
                  <a:pt x="1056" y="93"/>
                </a:moveTo>
                <a:cubicBezTo>
                  <a:pt x="1057" y="94"/>
                  <a:pt x="1057" y="94"/>
                  <a:pt x="1058" y="93"/>
                </a:cubicBezTo>
                <a:cubicBezTo>
                  <a:pt x="1057" y="93"/>
                  <a:pt x="1057" y="93"/>
                  <a:pt x="1056" y="93"/>
                </a:cubicBezTo>
                <a:close/>
                <a:moveTo>
                  <a:pt x="1012" y="7"/>
                </a:moveTo>
                <a:cubicBezTo>
                  <a:pt x="1012" y="7"/>
                  <a:pt x="1013" y="7"/>
                  <a:pt x="1013" y="7"/>
                </a:cubicBezTo>
                <a:cubicBezTo>
                  <a:pt x="1013" y="7"/>
                  <a:pt x="1012" y="7"/>
                  <a:pt x="1012" y="7"/>
                </a:cubicBezTo>
                <a:close/>
                <a:moveTo>
                  <a:pt x="1375" y="16"/>
                </a:moveTo>
                <a:cubicBezTo>
                  <a:pt x="1375" y="16"/>
                  <a:pt x="1374" y="15"/>
                  <a:pt x="1374" y="16"/>
                </a:cubicBezTo>
                <a:cubicBezTo>
                  <a:pt x="1374" y="16"/>
                  <a:pt x="1374" y="16"/>
                  <a:pt x="1375" y="16"/>
                </a:cubicBezTo>
                <a:close/>
                <a:moveTo>
                  <a:pt x="1191" y="93"/>
                </a:moveTo>
                <a:cubicBezTo>
                  <a:pt x="1192" y="94"/>
                  <a:pt x="1192" y="94"/>
                  <a:pt x="1193" y="94"/>
                </a:cubicBezTo>
                <a:cubicBezTo>
                  <a:pt x="1192" y="93"/>
                  <a:pt x="1192" y="93"/>
                  <a:pt x="1191" y="93"/>
                </a:cubicBezTo>
                <a:close/>
                <a:moveTo>
                  <a:pt x="1215" y="94"/>
                </a:moveTo>
                <a:cubicBezTo>
                  <a:pt x="1215" y="94"/>
                  <a:pt x="1215" y="93"/>
                  <a:pt x="1214" y="93"/>
                </a:cubicBezTo>
                <a:cubicBezTo>
                  <a:pt x="1214" y="94"/>
                  <a:pt x="1215" y="94"/>
                  <a:pt x="1215" y="94"/>
                </a:cubicBezTo>
                <a:close/>
                <a:moveTo>
                  <a:pt x="1581" y="37"/>
                </a:moveTo>
                <a:cubicBezTo>
                  <a:pt x="1581" y="37"/>
                  <a:pt x="1581" y="38"/>
                  <a:pt x="1581" y="39"/>
                </a:cubicBezTo>
                <a:cubicBezTo>
                  <a:pt x="1582" y="38"/>
                  <a:pt x="1581" y="37"/>
                  <a:pt x="1581" y="37"/>
                </a:cubicBezTo>
                <a:close/>
                <a:moveTo>
                  <a:pt x="1549" y="16"/>
                </a:moveTo>
                <a:cubicBezTo>
                  <a:pt x="1548" y="15"/>
                  <a:pt x="1548" y="16"/>
                  <a:pt x="1548" y="16"/>
                </a:cubicBezTo>
                <a:cubicBezTo>
                  <a:pt x="1548" y="16"/>
                  <a:pt x="1549" y="16"/>
                  <a:pt x="1549" y="16"/>
                </a:cubicBezTo>
                <a:close/>
                <a:moveTo>
                  <a:pt x="1749" y="37"/>
                </a:moveTo>
                <a:cubicBezTo>
                  <a:pt x="1749" y="37"/>
                  <a:pt x="1749" y="38"/>
                  <a:pt x="1749" y="39"/>
                </a:cubicBezTo>
                <a:cubicBezTo>
                  <a:pt x="1750" y="38"/>
                  <a:pt x="1749" y="37"/>
                  <a:pt x="1749" y="37"/>
                </a:cubicBezTo>
                <a:close/>
                <a:moveTo>
                  <a:pt x="1717" y="16"/>
                </a:moveTo>
                <a:cubicBezTo>
                  <a:pt x="1717" y="15"/>
                  <a:pt x="1716" y="16"/>
                  <a:pt x="1716" y="16"/>
                </a:cubicBezTo>
                <a:cubicBezTo>
                  <a:pt x="1716" y="16"/>
                  <a:pt x="1717" y="16"/>
                  <a:pt x="1717" y="16"/>
                </a:cubicBezTo>
                <a:close/>
                <a:moveTo>
                  <a:pt x="1234" y="93"/>
                </a:moveTo>
                <a:cubicBezTo>
                  <a:pt x="1235" y="94"/>
                  <a:pt x="1235" y="94"/>
                  <a:pt x="1236" y="93"/>
                </a:cubicBezTo>
                <a:cubicBezTo>
                  <a:pt x="1235" y="93"/>
                  <a:pt x="1235" y="93"/>
                  <a:pt x="1234" y="93"/>
                </a:cubicBezTo>
                <a:close/>
                <a:moveTo>
                  <a:pt x="1245" y="93"/>
                </a:moveTo>
                <a:cubicBezTo>
                  <a:pt x="1245" y="94"/>
                  <a:pt x="1246" y="94"/>
                  <a:pt x="1246" y="93"/>
                </a:cubicBezTo>
                <a:cubicBezTo>
                  <a:pt x="1246" y="93"/>
                  <a:pt x="1245" y="93"/>
                  <a:pt x="1245" y="93"/>
                </a:cubicBezTo>
                <a:close/>
                <a:moveTo>
                  <a:pt x="761" y="38"/>
                </a:moveTo>
                <a:cubicBezTo>
                  <a:pt x="761" y="38"/>
                  <a:pt x="761" y="38"/>
                  <a:pt x="762" y="37"/>
                </a:cubicBezTo>
                <a:cubicBezTo>
                  <a:pt x="761" y="37"/>
                  <a:pt x="761" y="38"/>
                  <a:pt x="761" y="38"/>
                </a:cubicBezTo>
                <a:close/>
                <a:moveTo>
                  <a:pt x="1154" y="51"/>
                </a:moveTo>
                <a:cubicBezTo>
                  <a:pt x="1154" y="52"/>
                  <a:pt x="1154" y="52"/>
                  <a:pt x="1155" y="53"/>
                </a:cubicBezTo>
                <a:cubicBezTo>
                  <a:pt x="1155" y="52"/>
                  <a:pt x="1155" y="51"/>
                  <a:pt x="1154" y="51"/>
                </a:cubicBezTo>
                <a:close/>
                <a:moveTo>
                  <a:pt x="1038" y="94"/>
                </a:moveTo>
                <a:cubicBezTo>
                  <a:pt x="1038" y="94"/>
                  <a:pt x="1037" y="94"/>
                  <a:pt x="1037" y="94"/>
                </a:cubicBezTo>
                <a:cubicBezTo>
                  <a:pt x="1037" y="94"/>
                  <a:pt x="1037" y="94"/>
                  <a:pt x="1038" y="94"/>
                </a:cubicBezTo>
                <a:close/>
                <a:moveTo>
                  <a:pt x="1742" y="53"/>
                </a:moveTo>
                <a:cubicBezTo>
                  <a:pt x="1742" y="53"/>
                  <a:pt x="1742" y="54"/>
                  <a:pt x="1741" y="54"/>
                </a:cubicBezTo>
                <a:cubicBezTo>
                  <a:pt x="1742" y="54"/>
                  <a:pt x="1742" y="54"/>
                  <a:pt x="1742" y="53"/>
                </a:cubicBezTo>
                <a:close/>
                <a:moveTo>
                  <a:pt x="1420" y="95"/>
                </a:moveTo>
                <a:cubicBezTo>
                  <a:pt x="1420" y="95"/>
                  <a:pt x="1420" y="94"/>
                  <a:pt x="1419" y="94"/>
                </a:cubicBezTo>
                <a:cubicBezTo>
                  <a:pt x="1420" y="95"/>
                  <a:pt x="1420" y="95"/>
                  <a:pt x="1420" y="95"/>
                </a:cubicBezTo>
                <a:close/>
                <a:moveTo>
                  <a:pt x="552" y="21"/>
                </a:moveTo>
                <a:cubicBezTo>
                  <a:pt x="551" y="22"/>
                  <a:pt x="551" y="22"/>
                  <a:pt x="551" y="22"/>
                </a:cubicBezTo>
                <a:cubicBezTo>
                  <a:pt x="551" y="22"/>
                  <a:pt x="552" y="22"/>
                  <a:pt x="552" y="21"/>
                </a:cubicBezTo>
                <a:close/>
                <a:moveTo>
                  <a:pt x="696" y="95"/>
                </a:moveTo>
                <a:cubicBezTo>
                  <a:pt x="695" y="95"/>
                  <a:pt x="695" y="95"/>
                  <a:pt x="695" y="96"/>
                </a:cubicBezTo>
                <a:cubicBezTo>
                  <a:pt x="696" y="96"/>
                  <a:pt x="696" y="95"/>
                  <a:pt x="696" y="95"/>
                </a:cubicBezTo>
                <a:close/>
                <a:moveTo>
                  <a:pt x="1116" y="38"/>
                </a:moveTo>
                <a:cubicBezTo>
                  <a:pt x="1116" y="38"/>
                  <a:pt x="1117" y="38"/>
                  <a:pt x="1117" y="37"/>
                </a:cubicBezTo>
                <a:cubicBezTo>
                  <a:pt x="1116" y="37"/>
                  <a:pt x="1116" y="38"/>
                  <a:pt x="1116" y="38"/>
                </a:cubicBezTo>
                <a:close/>
                <a:moveTo>
                  <a:pt x="969" y="96"/>
                </a:moveTo>
                <a:cubicBezTo>
                  <a:pt x="969" y="96"/>
                  <a:pt x="969" y="95"/>
                  <a:pt x="968" y="95"/>
                </a:cubicBezTo>
                <a:cubicBezTo>
                  <a:pt x="969" y="96"/>
                  <a:pt x="969" y="96"/>
                  <a:pt x="969" y="96"/>
                </a:cubicBezTo>
                <a:close/>
                <a:moveTo>
                  <a:pt x="971" y="97"/>
                </a:moveTo>
                <a:cubicBezTo>
                  <a:pt x="970" y="96"/>
                  <a:pt x="970" y="96"/>
                  <a:pt x="969" y="96"/>
                </a:cubicBezTo>
                <a:cubicBezTo>
                  <a:pt x="970" y="96"/>
                  <a:pt x="970" y="97"/>
                  <a:pt x="971" y="97"/>
                </a:cubicBezTo>
                <a:close/>
                <a:moveTo>
                  <a:pt x="1040" y="97"/>
                </a:moveTo>
                <a:cubicBezTo>
                  <a:pt x="1040" y="97"/>
                  <a:pt x="1040" y="96"/>
                  <a:pt x="1039" y="96"/>
                </a:cubicBezTo>
                <a:cubicBezTo>
                  <a:pt x="1040" y="97"/>
                  <a:pt x="1040" y="97"/>
                  <a:pt x="1040" y="97"/>
                </a:cubicBezTo>
                <a:close/>
                <a:moveTo>
                  <a:pt x="1309" y="44"/>
                </a:moveTo>
                <a:cubicBezTo>
                  <a:pt x="1308" y="43"/>
                  <a:pt x="1308" y="43"/>
                  <a:pt x="1307" y="43"/>
                </a:cubicBezTo>
                <a:cubicBezTo>
                  <a:pt x="1307" y="44"/>
                  <a:pt x="1308" y="44"/>
                  <a:pt x="1309" y="44"/>
                </a:cubicBezTo>
                <a:close/>
                <a:moveTo>
                  <a:pt x="1498" y="21"/>
                </a:moveTo>
                <a:cubicBezTo>
                  <a:pt x="1498" y="22"/>
                  <a:pt x="1497" y="22"/>
                  <a:pt x="1497" y="22"/>
                </a:cubicBezTo>
                <a:cubicBezTo>
                  <a:pt x="1498" y="22"/>
                  <a:pt x="1498" y="22"/>
                  <a:pt x="1498" y="21"/>
                </a:cubicBezTo>
                <a:close/>
                <a:moveTo>
                  <a:pt x="1684" y="37"/>
                </a:moveTo>
                <a:cubicBezTo>
                  <a:pt x="1684" y="38"/>
                  <a:pt x="1684" y="38"/>
                  <a:pt x="1684" y="39"/>
                </a:cubicBezTo>
                <a:cubicBezTo>
                  <a:pt x="1684" y="38"/>
                  <a:pt x="1684" y="38"/>
                  <a:pt x="1684" y="37"/>
                </a:cubicBezTo>
                <a:close/>
                <a:moveTo>
                  <a:pt x="1219" y="97"/>
                </a:moveTo>
                <a:cubicBezTo>
                  <a:pt x="1218" y="97"/>
                  <a:pt x="1218" y="97"/>
                  <a:pt x="1218" y="97"/>
                </a:cubicBezTo>
                <a:cubicBezTo>
                  <a:pt x="1218" y="97"/>
                  <a:pt x="1218" y="97"/>
                  <a:pt x="1219" y="97"/>
                </a:cubicBezTo>
                <a:close/>
                <a:moveTo>
                  <a:pt x="759" y="98"/>
                </a:moveTo>
                <a:cubicBezTo>
                  <a:pt x="759" y="97"/>
                  <a:pt x="759" y="97"/>
                  <a:pt x="758" y="97"/>
                </a:cubicBezTo>
                <a:cubicBezTo>
                  <a:pt x="758" y="97"/>
                  <a:pt x="759" y="98"/>
                  <a:pt x="759" y="98"/>
                </a:cubicBezTo>
                <a:close/>
                <a:moveTo>
                  <a:pt x="562" y="16"/>
                </a:moveTo>
                <a:cubicBezTo>
                  <a:pt x="561" y="16"/>
                  <a:pt x="561" y="16"/>
                  <a:pt x="560" y="17"/>
                </a:cubicBezTo>
                <a:cubicBezTo>
                  <a:pt x="561" y="17"/>
                  <a:pt x="561" y="17"/>
                  <a:pt x="562" y="16"/>
                </a:cubicBezTo>
                <a:close/>
                <a:moveTo>
                  <a:pt x="573" y="17"/>
                </a:moveTo>
                <a:cubicBezTo>
                  <a:pt x="573" y="16"/>
                  <a:pt x="572" y="16"/>
                  <a:pt x="572" y="16"/>
                </a:cubicBezTo>
                <a:cubicBezTo>
                  <a:pt x="572" y="17"/>
                  <a:pt x="573" y="17"/>
                  <a:pt x="573" y="17"/>
                </a:cubicBezTo>
                <a:close/>
                <a:moveTo>
                  <a:pt x="1423" y="98"/>
                </a:moveTo>
                <a:cubicBezTo>
                  <a:pt x="1423" y="97"/>
                  <a:pt x="1422" y="97"/>
                  <a:pt x="1422" y="97"/>
                </a:cubicBezTo>
                <a:cubicBezTo>
                  <a:pt x="1422" y="97"/>
                  <a:pt x="1422" y="98"/>
                  <a:pt x="1423" y="98"/>
                </a:cubicBezTo>
                <a:close/>
                <a:moveTo>
                  <a:pt x="665" y="39"/>
                </a:moveTo>
                <a:cubicBezTo>
                  <a:pt x="665" y="38"/>
                  <a:pt x="665" y="38"/>
                  <a:pt x="666" y="38"/>
                </a:cubicBezTo>
                <a:cubicBezTo>
                  <a:pt x="665" y="38"/>
                  <a:pt x="665" y="38"/>
                  <a:pt x="665" y="39"/>
                </a:cubicBezTo>
                <a:close/>
                <a:moveTo>
                  <a:pt x="1457" y="97"/>
                </a:moveTo>
                <a:cubicBezTo>
                  <a:pt x="1456" y="97"/>
                  <a:pt x="1456" y="98"/>
                  <a:pt x="1456" y="98"/>
                </a:cubicBezTo>
                <a:cubicBezTo>
                  <a:pt x="1456" y="98"/>
                  <a:pt x="1457" y="98"/>
                  <a:pt x="1457" y="97"/>
                </a:cubicBezTo>
                <a:close/>
                <a:moveTo>
                  <a:pt x="761" y="99"/>
                </a:moveTo>
                <a:cubicBezTo>
                  <a:pt x="760" y="98"/>
                  <a:pt x="760" y="98"/>
                  <a:pt x="760" y="98"/>
                </a:cubicBezTo>
                <a:cubicBezTo>
                  <a:pt x="760" y="99"/>
                  <a:pt x="760" y="99"/>
                  <a:pt x="761" y="99"/>
                </a:cubicBezTo>
                <a:close/>
                <a:moveTo>
                  <a:pt x="1425" y="99"/>
                </a:moveTo>
                <a:cubicBezTo>
                  <a:pt x="1424" y="99"/>
                  <a:pt x="1424" y="98"/>
                  <a:pt x="1424" y="98"/>
                </a:cubicBezTo>
                <a:cubicBezTo>
                  <a:pt x="1424" y="99"/>
                  <a:pt x="1424" y="99"/>
                  <a:pt x="1425" y="99"/>
                </a:cubicBezTo>
                <a:close/>
                <a:moveTo>
                  <a:pt x="1574" y="53"/>
                </a:moveTo>
                <a:cubicBezTo>
                  <a:pt x="1574" y="53"/>
                  <a:pt x="1573" y="54"/>
                  <a:pt x="1573" y="54"/>
                </a:cubicBezTo>
                <a:cubicBezTo>
                  <a:pt x="1574" y="54"/>
                  <a:pt x="1574" y="54"/>
                  <a:pt x="1574" y="53"/>
                </a:cubicBezTo>
                <a:close/>
                <a:moveTo>
                  <a:pt x="1011" y="102"/>
                </a:moveTo>
                <a:cubicBezTo>
                  <a:pt x="1010" y="101"/>
                  <a:pt x="1010" y="102"/>
                  <a:pt x="1009" y="102"/>
                </a:cubicBezTo>
                <a:cubicBezTo>
                  <a:pt x="1010" y="102"/>
                  <a:pt x="1010" y="102"/>
                  <a:pt x="1011" y="102"/>
                </a:cubicBezTo>
                <a:close/>
                <a:moveTo>
                  <a:pt x="984" y="102"/>
                </a:moveTo>
                <a:cubicBezTo>
                  <a:pt x="984" y="102"/>
                  <a:pt x="983" y="102"/>
                  <a:pt x="983" y="102"/>
                </a:cubicBezTo>
                <a:cubicBezTo>
                  <a:pt x="983" y="102"/>
                  <a:pt x="984" y="102"/>
                  <a:pt x="984" y="102"/>
                </a:cubicBezTo>
                <a:close/>
                <a:moveTo>
                  <a:pt x="1009" y="102"/>
                </a:moveTo>
                <a:cubicBezTo>
                  <a:pt x="1009" y="102"/>
                  <a:pt x="1008" y="102"/>
                  <a:pt x="1008" y="102"/>
                </a:cubicBezTo>
                <a:cubicBezTo>
                  <a:pt x="1008" y="102"/>
                  <a:pt x="1009" y="102"/>
                  <a:pt x="1009" y="102"/>
                </a:cubicBezTo>
                <a:close/>
                <a:moveTo>
                  <a:pt x="568" y="102"/>
                </a:moveTo>
                <a:cubicBezTo>
                  <a:pt x="568" y="102"/>
                  <a:pt x="567" y="102"/>
                  <a:pt x="567" y="103"/>
                </a:cubicBezTo>
                <a:cubicBezTo>
                  <a:pt x="567" y="103"/>
                  <a:pt x="568" y="103"/>
                  <a:pt x="568" y="102"/>
                </a:cubicBezTo>
                <a:close/>
                <a:moveTo>
                  <a:pt x="1220" y="39"/>
                </a:moveTo>
                <a:cubicBezTo>
                  <a:pt x="1220" y="38"/>
                  <a:pt x="1221" y="38"/>
                  <a:pt x="1221" y="38"/>
                </a:cubicBezTo>
                <a:cubicBezTo>
                  <a:pt x="1221" y="38"/>
                  <a:pt x="1220" y="38"/>
                  <a:pt x="1220" y="39"/>
                </a:cubicBezTo>
                <a:close/>
                <a:moveTo>
                  <a:pt x="684" y="102"/>
                </a:moveTo>
                <a:cubicBezTo>
                  <a:pt x="683" y="102"/>
                  <a:pt x="683" y="102"/>
                  <a:pt x="683" y="103"/>
                </a:cubicBezTo>
                <a:cubicBezTo>
                  <a:pt x="683" y="103"/>
                  <a:pt x="684" y="103"/>
                  <a:pt x="684" y="102"/>
                </a:cubicBezTo>
                <a:close/>
                <a:moveTo>
                  <a:pt x="986" y="103"/>
                </a:moveTo>
                <a:cubicBezTo>
                  <a:pt x="986" y="102"/>
                  <a:pt x="985" y="102"/>
                  <a:pt x="985" y="102"/>
                </a:cubicBezTo>
                <a:cubicBezTo>
                  <a:pt x="985" y="103"/>
                  <a:pt x="986" y="103"/>
                  <a:pt x="986" y="103"/>
                </a:cubicBezTo>
                <a:close/>
                <a:moveTo>
                  <a:pt x="1052" y="103"/>
                </a:moveTo>
                <a:cubicBezTo>
                  <a:pt x="1052" y="102"/>
                  <a:pt x="1051" y="102"/>
                  <a:pt x="1051" y="102"/>
                </a:cubicBezTo>
                <a:cubicBezTo>
                  <a:pt x="1051" y="103"/>
                  <a:pt x="1052" y="103"/>
                  <a:pt x="1052" y="103"/>
                </a:cubicBezTo>
                <a:close/>
                <a:moveTo>
                  <a:pt x="1070" y="102"/>
                </a:moveTo>
                <a:cubicBezTo>
                  <a:pt x="1070" y="102"/>
                  <a:pt x="1069" y="102"/>
                  <a:pt x="1069" y="103"/>
                </a:cubicBezTo>
                <a:cubicBezTo>
                  <a:pt x="1069" y="103"/>
                  <a:pt x="1070" y="103"/>
                  <a:pt x="1070" y="102"/>
                </a:cubicBezTo>
                <a:close/>
                <a:moveTo>
                  <a:pt x="575" y="17"/>
                </a:moveTo>
                <a:cubicBezTo>
                  <a:pt x="575" y="17"/>
                  <a:pt x="574" y="17"/>
                  <a:pt x="574" y="17"/>
                </a:cubicBezTo>
                <a:cubicBezTo>
                  <a:pt x="574" y="17"/>
                  <a:pt x="575" y="17"/>
                  <a:pt x="575" y="17"/>
                </a:cubicBezTo>
                <a:close/>
                <a:moveTo>
                  <a:pt x="1259" y="42"/>
                </a:moveTo>
                <a:cubicBezTo>
                  <a:pt x="1259" y="42"/>
                  <a:pt x="1259" y="42"/>
                  <a:pt x="1260" y="43"/>
                </a:cubicBezTo>
                <a:cubicBezTo>
                  <a:pt x="1260" y="42"/>
                  <a:pt x="1259" y="42"/>
                  <a:pt x="1259" y="42"/>
                </a:cubicBezTo>
                <a:close/>
                <a:moveTo>
                  <a:pt x="1230" y="103"/>
                </a:moveTo>
                <a:cubicBezTo>
                  <a:pt x="1230" y="102"/>
                  <a:pt x="1229" y="102"/>
                  <a:pt x="1229" y="102"/>
                </a:cubicBezTo>
                <a:cubicBezTo>
                  <a:pt x="1229" y="103"/>
                  <a:pt x="1230" y="103"/>
                  <a:pt x="1230" y="103"/>
                </a:cubicBezTo>
                <a:close/>
                <a:moveTo>
                  <a:pt x="1248" y="102"/>
                </a:moveTo>
                <a:cubicBezTo>
                  <a:pt x="1248" y="102"/>
                  <a:pt x="1247" y="102"/>
                  <a:pt x="1247" y="103"/>
                </a:cubicBezTo>
                <a:cubicBezTo>
                  <a:pt x="1247" y="103"/>
                  <a:pt x="1248" y="103"/>
                  <a:pt x="1248" y="102"/>
                </a:cubicBezTo>
                <a:close/>
                <a:moveTo>
                  <a:pt x="1663" y="8"/>
                </a:moveTo>
                <a:cubicBezTo>
                  <a:pt x="1664" y="8"/>
                  <a:pt x="1664" y="8"/>
                  <a:pt x="1665" y="8"/>
                </a:cubicBezTo>
                <a:cubicBezTo>
                  <a:pt x="1664" y="8"/>
                  <a:pt x="1664" y="8"/>
                  <a:pt x="1663" y="8"/>
                </a:cubicBezTo>
                <a:close/>
                <a:moveTo>
                  <a:pt x="991" y="17"/>
                </a:moveTo>
                <a:cubicBezTo>
                  <a:pt x="990" y="17"/>
                  <a:pt x="990" y="17"/>
                  <a:pt x="990" y="17"/>
                </a:cubicBezTo>
                <a:cubicBezTo>
                  <a:pt x="990" y="17"/>
                  <a:pt x="991" y="17"/>
                  <a:pt x="991" y="17"/>
                </a:cubicBezTo>
                <a:close/>
                <a:moveTo>
                  <a:pt x="1008" y="17"/>
                </a:moveTo>
                <a:cubicBezTo>
                  <a:pt x="1008" y="17"/>
                  <a:pt x="1008" y="17"/>
                  <a:pt x="1007" y="17"/>
                </a:cubicBezTo>
                <a:cubicBezTo>
                  <a:pt x="1007" y="17"/>
                  <a:pt x="1008" y="17"/>
                  <a:pt x="1008" y="17"/>
                </a:cubicBezTo>
                <a:close/>
                <a:moveTo>
                  <a:pt x="1433" y="103"/>
                </a:moveTo>
                <a:cubicBezTo>
                  <a:pt x="1432" y="102"/>
                  <a:pt x="1432" y="102"/>
                  <a:pt x="1431" y="102"/>
                </a:cubicBezTo>
                <a:cubicBezTo>
                  <a:pt x="1432" y="103"/>
                  <a:pt x="1432" y="103"/>
                  <a:pt x="1433" y="103"/>
                </a:cubicBezTo>
                <a:close/>
                <a:moveTo>
                  <a:pt x="1447" y="102"/>
                </a:moveTo>
                <a:cubicBezTo>
                  <a:pt x="1447" y="102"/>
                  <a:pt x="1446" y="102"/>
                  <a:pt x="1446" y="103"/>
                </a:cubicBezTo>
                <a:cubicBezTo>
                  <a:pt x="1446" y="103"/>
                  <a:pt x="1447" y="103"/>
                  <a:pt x="1447" y="102"/>
                </a:cubicBezTo>
                <a:close/>
                <a:moveTo>
                  <a:pt x="682" y="103"/>
                </a:moveTo>
                <a:cubicBezTo>
                  <a:pt x="682" y="103"/>
                  <a:pt x="681" y="103"/>
                  <a:pt x="681" y="103"/>
                </a:cubicBezTo>
                <a:cubicBezTo>
                  <a:pt x="681" y="103"/>
                  <a:pt x="682" y="103"/>
                  <a:pt x="682" y="103"/>
                </a:cubicBezTo>
                <a:close/>
                <a:moveTo>
                  <a:pt x="728" y="103"/>
                </a:moveTo>
                <a:cubicBezTo>
                  <a:pt x="728" y="103"/>
                  <a:pt x="727" y="103"/>
                  <a:pt x="727" y="103"/>
                </a:cubicBezTo>
                <a:cubicBezTo>
                  <a:pt x="727" y="103"/>
                  <a:pt x="728" y="103"/>
                  <a:pt x="728" y="103"/>
                </a:cubicBezTo>
                <a:close/>
                <a:moveTo>
                  <a:pt x="738" y="103"/>
                </a:moveTo>
                <a:cubicBezTo>
                  <a:pt x="737" y="103"/>
                  <a:pt x="737" y="103"/>
                  <a:pt x="736" y="103"/>
                </a:cubicBezTo>
                <a:cubicBezTo>
                  <a:pt x="737" y="103"/>
                  <a:pt x="737" y="103"/>
                  <a:pt x="738" y="103"/>
                </a:cubicBezTo>
                <a:close/>
                <a:moveTo>
                  <a:pt x="1054" y="103"/>
                </a:moveTo>
                <a:cubicBezTo>
                  <a:pt x="1054" y="103"/>
                  <a:pt x="1053" y="103"/>
                  <a:pt x="1053" y="103"/>
                </a:cubicBezTo>
                <a:cubicBezTo>
                  <a:pt x="1053" y="103"/>
                  <a:pt x="1054" y="103"/>
                  <a:pt x="1054" y="103"/>
                </a:cubicBezTo>
                <a:close/>
                <a:moveTo>
                  <a:pt x="961" y="24"/>
                </a:moveTo>
                <a:cubicBezTo>
                  <a:pt x="961" y="23"/>
                  <a:pt x="962" y="23"/>
                  <a:pt x="962" y="23"/>
                </a:cubicBezTo>
                <a:cubicBezTo>
                  <a:pt x="961" y="23"/>
                  <a:pt x="961" y="23"/>
                  <a:pt x="961" y="24"/>
                </a:cubicBezTo>
                <a:close/>
                <a:moveTo>
                  <a:pt x="1232" y="103"/>
                </a:moveTo>
                <a:cubicBezTo>
                  <a:pt x="1232" y="103"/>
                  <a:pt x="1231" y="103"/>
                  <a:pt x="1230" y="103"/>
                </a:cubicBezTo>
                <a:cubicBezTo>
                  <a:pt x="1231" y="103"/>
                  <a:pt x="1231" y="103"/>
                  <a:pt x="1232" y="103"/>
                </a:cubicBezTo>
                <a:close/>
                <a:moveTo>
                  <a:pt x="1435" y="103"/>
                </a:moveTo>
                <a:cubicBezTo>
                  <a:pt x="1434" y="103"/>
                  <a:pt x="1434" y="103"/>
                  <a:pt x="1433" y="103"/>
                </a:cubicBezTo>
                <a:cubicBezTo>
                  <a:pt x="1433" y="103"/>
                  <a:pt x="1434" y="103"/>
                  <a:pt x="1435" y="103"/>
                </a:cubicBezTo>
                <a:close/>
                <a:moveTo>
                  <a:pt x="1446" y="103"/>
                </a:moveTo>
                <a:cubicBezTo>
                  <a:pt x="1445" y="103"/>
                  <a:pt x="1445" y="103"/>
                  <a:pt x="1444" y="103"/>
                </a:cubicBezTo>
                <a:cubicBezTo>
                  <a:pt x="1445" y="103"/>
                  <a:pt x="1445" y="103"/>
                  <a:pt x="1446" y="103"/>
                </a:cubicBezTo>
                <a:close/>
                <a:moveTo>
                  <a:pt x="607" y="122"/>
                </a:moveTo>
                <a:cubicBezTo>
                  <a:pt x="607" y="122"/>
                  <a:pt x="608" y="122"/>
                  <a:pt x="608" y="121"/>
                </a:cubicBezTo>
                <a:cubicBezTo>
                  <a:pt x="607" y="121"/>
                  <a:pt x="607" y="122"/>
                  <a:pt x="607" y="122"/>
                </a:cubicBezTo>
                <a:close/>
                <a:moveTo>
                  <a:pt x="1665" y="8"/>
                </a:moveTo>
                <a:cubicBezTo>
                  <a:pt x="1665" y="9"/>
                  <a:pt x="1666" y="9"/>
                  <a:pt x="1666" y="9"/>
                </a:cubicBezTo>
                <a:cubicBezTo>
                  <a:pt x="1666" y="8"/>
                  <a:pt x="1665" y="8"/>
                  <a:pt x="1665" y="8"/>
                </a:cubicBezTo>
                <a:close/>
                <a:moveTo>
                  <a:pt x="597" y="123"/>
                </a:moveTo>
                <a:cubicBezTo>
                  <a:pt x="597" y="123"/>
                  <a:pt x="598" y="123"/>
                  <a:pt x="598" y="123"/>
                </a:cubicBezTo>
                <a:cubicBezTo>
                  <a:pt x="598" y="123"/>
                  <a:pt x="597" y="123"/>
                  <a:pt x="597" y="123"/>
                </a:cubicBezTo>
                <a:close/>
                <a:moveTo>
                  <a:pt x="1411" y="36"/>
                </a:moveTo>
                <a:cubicBezTo>
                  <a:pt x="1411" y="35"/>
                  <a:pt x="1412" y="35"/>
                  <a:pt x="1411" y="34"/>
                </a:cubicBezTo>
                <a:cubicBezTo>
                  <a:pt x="1411" y="35"/>
                  <a:pt x="1411" y="35"/>
                  <a:pt x="1411" y="36"/>
                </a:cubicBezTo>
                <a:close/>
                <a:moveTo>
                  <a:pt x="1469" y="34"/>
                </a:moveTo>
                <a:cubicBezTo>
                  <a:pt x="1469" y="35"/>
                  <a:pt x="1469" y="35"/>
                  <a:pt x="1470" y="36"/>
                </a:cubicBezTo>
                <a:cubicBezTo>
                  <a:pt x="1470" y="35"/>
                  <a:pt x="1470" y="35"/>
                  <a:pt x="1469" y="34"/>
                </a:cubicBezTo>
                <a:close/>
                <a:moveTo>
                  <a:pt x="619" y="123"/>
                </a:moveTo>
                <a:cubicBezTo>
                  <a:pt x="619" y="123"/>
                  <a:pt x="619" y="124"/>
                  <a:pt x="618" y="124"/>
                </a:cubicBezTo>
                <a:cubicBezTo>
                  <a:pt x="619" y="124"/>
                  <a:pt x="619" y="124"/>
                  <a:pt x="619" y="123"/>
                </a:cubicBezTo>
                <a:close/>
                <a:moveTo>
                  <a:pt x="618" y="125"/>
                </a:moveTo>
                <a:cubicBezTo>
                  <a:pt x="617" y="125"/>
                  <a:pt x="617" y="125"/>
                  <a:pt x="617" y="126"/>
                </a:cubicBezTo>
                <a:cubicBezTo>
                  <a:pt x="618" y="126"/>
                  <a:pt x="618" y="125"/>
                  <a:pt x="618" y="125"/>
                </a:cubicBezTo>
                <a:close/>
                <a:moveTo>
                  <a:pt x="966" y="18"/>
                </a:moveTo>
                <a:cubicBezTo>
                  <a:pt x="967" y="18"/>
                  <a:pt x="967" y="17"/>
                  <a:pt x="967" y="17"/>
                </a:cubicBezTo>
                <a:cubicBezTo>
                  <a:pt x="967" y="17"/>
                  <a:pt x="966" y="17"/>
                  <a:pt x="966" y="18"/>
                </a:cubicBezTo>
                <a:close/>
                <a:moveTo>
                  <a:pt x="615" y="128"/>
                </a:moveTo>
                <a:cubicBezTo>
                  <a:pt x="615" y="128"/>
                  <a:pt x="614" y="128"/>
                  <a:pt x="614" y="129"/>
                </a:cubicBezTo>
                <a:cubicBezTo>
                  <a:pt x="615" y="129"/>
                  <a:pt x="615" y="128"/>
                  <a:pt x="615" y="128"/>
                </a:cubicBezTo>
                <a:close/>
                <a:moveTo>
                  <a:pt x="597" y="133"/>
                </a:moveTo>
                <a:cubicBezTo>
                  <a:pt x="596" y="132"/>
                  <a:pt x="596" y="132"/>
                  <a:pt x="595" y="133"/>
                </a:cubicBezTo>
                <a:cubicBezTo>
                  <a:pt x="596" y="133"/>
                  <a:pt x="596" y="133"/>
                  <a:pt x="597" y="133"/>
                </a:cubicBezTo>
                <a:close/>
                <a:moveTo>
                  <a:pt x="759" y="39"/>
                </a:moveTo>
                <a:cubicBezTo>
                  <a:pt x="760" y="39"/>
                  <a:pt x="760" y="39"/>
                  <a:pt x="760" y="39"/>
                </a:cubicBezTo>
                <a:cubicBezTo>
                  <a:pt x="760" y="39"/>
                  <a:pt x="759" y="39"/>
                  <a:pt x="759" y="39"/>
                </a:cubicBezTo>
                <a:close/>
                <a:moveTo>
                  <a:pt x="906" y="39"/>
                </a:moveTo>
                <a:cubicBezTo>
                  <a:pt x="906" y="39"/>
                  <a:pt x="907" y="39"/>
                  <a:pt x="907" y="40"/>
                </a:cubicBezTo>
                <a:cubicBezTo>
                  <a:pt x="907" y="39"/>
                  <a:pt x="907" y="39"/>
                  <a:pt x="906" y="39"/>
                </a:cubicBezTo>
                <a:close/>
                <a:moveTo>
                  <a:pt x="1397" y="38"/>
                </a:moveTo>
                <a:cubicBezTo>
                  <a:pt x="1396" y="39"/>
                  <a:pt x="1396" y="39"/>
                  <a:pt x="1397" y="40"/>
                </a:cubicBezTo>
                <a:cubicBezTo>
                  <a:pt x="1397" y="39"/>
                  <a:pt x="1397" y="39"/>
                  <a:pt x="1397" y="38"/>
                </a:cubicBezTo>
                <a:close/>
                <a:moveTo>
                  <a:pt x="659" y="49"/>
                </a:moveTo>
                <a:cubicBezTo>
                  <a:pt x="659" y="49"/>
                  <a:pt x="659" y="48"/>
                  <a:pt x="659" y="48"/>
                </a:cubicBezTo>
                <a:cubicBezTo>
                  <a:pt x="658" y="48"/>
                  <a:pt x="659" y="49"/>
                  <a:pt x="659" y="49"/>
                </a:cubicBezTo>
                <a:close/>
                <a:moveTo>
                  <a:pt x="1149" y="39"/>
                </a:moveTo>
                <a:cubicBezTo>
                  <a:pt x="1149" y="39"/>
                  <a:pt x="1149" y="40"/>
                  <a:pt x="1149" y="40"/>
                </a:cubicBezTo>
                <a:cubicBezTo>
                  <a:pt x="1149" y="39"/>
                  <a:pt x="1149" y="39"/>
                  <a:pt x="1149" y="39"/>
                </a:cubicBezTo>
                <a:close/>
                <a:moveTo>
                  <a:pt x="1581" y="39"/>
                </a:moveTo>
                <a:cubicBezTo>
                  <a:pt x="1581" y="39"/>
                  <a:pt x="1581" y="40"/>
                  <a:pt x="1581" y="40"/>
                </a:cubicBezTo>
                <a:cubicBezTo>
                  <a:pt x="1581" y="40"/>
                  <a:pt x="1581" y="39"/>
                  <a:pt x="1581" y="39"/>
                </a:cubicBezTo>
                <a:close/>
                <a:moveTo>
                  <a:pt x="1749" y="39"/>
                </a:moveTo>
                <a:cubicBezTo>
                  <a:pt x="1749" y="39"/>
                  <a:pt x="1749" y="40"/>
                  <a:pt x="1749" y="40"/>
                </a:cubicBezTo>
                <a:cubicBezTo>
                  <a:pt x="1749" y="40"/>
                  <a:pt x="1749" y="39"/>
                  <a:pt x="1749" y="39"/>
                </a:cubicBezTo>
                <a:close/>
                <a:moveTo>
                  <a:pt x="864" y="39"/>
                </a:moveTo>
                <a:cubicBezTo>
                  <a:pt x="864" y="40"/>
                  <a:pt x="865" y="40"/>
                  <a:pt x="865" y="40"/>
                </a:cubicBezTo>
                <a:cubicBezTo>
                  <a:pt x="865" y="40"/>
                  <a:pt x="865" y="39"/>
                  <a:pt x="864" y="39"/>
                </a:cubicBezTo>
                <a:close/>
                <a:moveTo>
                  <a:pt x="1218" y="40"/>
                </a:moveTo>
                <a:cubicBezTo>
                  <a:pt x="1219" y="40"/>
                  <a:pt x="1219" y="40"/>
                  <a:pt x="1219" y="39"/>
                </a:cubicBezTo>
                <a:cubicBezTo>
                  <a:pt x="1219" y="39"/>
                  <a:pt x="1218" y="39"/>
                  <a:pt x="1218" y="40"/>
                </a:cubicBezTo>
                <a:close/>
                <a:moveTo>
                  <a:pt x="1391" y="52"/>
                </a:moveTo>
                <a:cubicBezTo>
                  <a:pt x="1391" y="52"/>
                  <a:pt x="1390" y="52"/>
                  <a:pt x="1390" y="53"/>
                </a:cubicBezTo>
                <a:cubicBezTo>
                  <a:pt x="1391" y="53"/>
                  <a:pt x="1391" y="52"/>
                  <a:pt x="1391" y="52"/>
                </a:cubicBezTo>
                <a:close/>
                <a:moveTo>
                  <a:pt x="1397" y="40"/>
                </a:moveTo>
                <a:cubicBezTo>
                  <a:pt x="1396" y="40"/>
                  <a:pt x="1396" y="41"/>
                  <a:pt x="1396" y="41"/>
                </a:cubicBezTo>
                <a:cubicBezTo>
                  <a:pt x="1397" y="41"/>
                  <a:pt x="1396" y="40"/>
                  <a:pt x="1397" y="40"/>
                </a:cubicBezTo>
                <a:close/>
                <a:moveTo>
                  <a:pt x="831" y="41"/>
                </a:moveTo>
                <a:cubicBezTo>
                  <a:pt x="831" y="41"/>
                  <a:pt x="831" y="41"/>
                  <a:pt x="831" y="40"/>
                </a:cubicBezTo>
                <a:cubicBezTo>
                  <a:pt x="831" y="40"/>
                  <a:pt x="831" y="41"/>
                  <a:pt x="831" y="41"/>
                </a:cubicBezTo>
                <a:close/>
                <a:moveTo>
                  <a:pt x="1112" y="42"/>
                </a:moveTo>
                <a:cubicBezTo>
                  <a:pt x="1113" y="42"/>
                  <a:pt x="1113" y="41"/>
                  <a:pt x="1113" y="41"/>
                </a:cubicBezTo>
                <a:cubicBezTo>
                  <a:pt x="1113" y="41"/>
                  <a:pt x="1112" y="41"/>
                  <a:pt x="1112" y="42"/>
                </a:cubicBezTo>
                <a:close/>
                <a:moveTo>
                  <a:pt x="670" y="49"/>
                </a:moveTo>
                <a:cubicBezTo>
                  <a:pt x="670" y="49"/>
                  <a:pt x="670" y="49"/>
                  <a:pt x="670" y="50"/>
                </a:cubicBezTo>
                <a:cubicBezTo>
                  <a:pt x="670" y="50"/>
                  <a:pt x="670" y="49"/>
                  <a:pt x="670" y="49"/>
                </a:cubicBezTo>
                <a:close/>
                <a:moveTo>
                  <a:pt x="1115" y="49"/>
                </a:moveTo>
                <a:cubicBezTo>
                  <a:pt x="1115" y="49"/>
                  <a:pt x="1114" y="49"/>
                  <a:pt x="1114" y="50"/>
                </a:cubicBezTo>
                <a:cubicBezTo>
                  <a:pt x="1115" y="49"/>
                  <a:pt x="1115" y="49"/>
                  <a:pt x="1115" y="49"/>
                </a:cubicBezTo>
                <a:close/>
                <a:moveTo>
                  <a:pt x="1380" y="50"/>
                </a:moveTo>
                <a:cubicBezTo>
                  <a:pt x="1380" y="49"/>
                  <a:pt x="1380" y="49"/>
                  <a:pt x="1381" y="49"/>
                </a:cubicBezTo>
                <a:cubicBezTo>
                  <a:pt x="1380" y="49"/>
                  <a:pt x="1380" y="49"/>
                  <a:pt x="1380" y="50"/>
                </a:cubicBezTo>
                <a:close/>
                <a:moveTo>
                  <a:pt x="607" y="132"/>
                </a:moveTo>
                <a:cubicBezTo>
                  <a:pt x="606" y="132"/>
                  <a:pt x="606" y="132"/>
                  <a:pt x="605" y="133"/>
                </a:cubicBezTo>
                <a:cubicBezTo>
                  <a:pt x="606" y="133"/>
                  <a:pt x="606" y="133"/>
                  <a:pt x="607" y="132"/>
                </a:cubicBezTo>
                <a:close/>
                <a:moveTo>
                  <a:pt x="976" y="23"/>
                </a:moveTo>
                <a:cubicBezTo>
                  <a:pt x="976" y="24"/>
                  <a:pt x="975" y="24"/>
                  <a:pt x="975" y="24"/>
                </a:cubicBezTo>
                <a:cubicBezTo>
                  <a:pt x="976" y="24"/>
                  <a:pt x="976" y="24"/>
                  <a:pt x="976" y="23"/>
                </a:cubicBezTo>
                <a:close/>
                <a:moveTo>
                  <a:pt x="553" y="42"/>
                </a:moveTo>
                <a:cubicBezTo>
                  <a:pt x="554" y="42"/>
                  <a:pt x="554" y="42"/>
                  <a:pt x="554" y="42"/>
                </a:cubicBezTo>
                <a:cubicBezTo>
                  <a:pt x="554" y="42"/>
                  <a:pt x="554" y="42"/>
                  <a:pt x="553" y="42"/>
                </a:cubicBezTo>
                <a:close/>
                <a:moveTo>
                  <a:pt x="1725" y="56"/>
                </a:moveTo>
                <a:cubicBezTo>
                  <a:pt x="1726" y="56"/>
                  <a:pt x="1726" y="56"/>
                  <a:pt x="1726" y="56"/>
                </a:cubicBezTo>
                <a:cubicBezTo>
                  <a:pt x="1726" y="56"/>
                  <a:pt x="1725" y="56"/>
                  <a:pt x="1725" y="56"/>
                </a:cubicBezTo>
                <a:close/>
                <a:moveTo>
                  <a:pt x="659" y="57"/>
                </a:moveTo>
                <a:cubicBezTo>
                  <a:pt x="659" y="57"/>
                  <a:pt x="659" y="56"/>
                  <a:pt x="659" y="56"/>
                </a:cubicBezTo>
                <a:cubicBezTo>
                  <a:pt x="659" y="56"/>
                  <a:pt x="658" y="57"/>
                  <a:pt x="659" y="57"/>
                </a:cubicBezTo>
                <a:close/>
                <a:moveTo>
                  <a:pt x="829" y="56"/>
                </a:moveTo>
                <a:cubicBezTo>
                  <a:pt x="828" y="57"/>
                  <a:pt x="828" y="57"/>
                  <a:pt x="828" y="58"/>
                </a:cubicBezTo>
                <a:cubicBezTo>
                  <a:pt x="829" y="58"/>
                  <a:pt x="829" y="57"/>
                  <a:pt x="829" y="56"/>
                </a:cubicBezTo>
                <a:close/>
                <a:moveTo>
                  <a:pt x="859" y="55"/>
                </a:moveTo>
                <a:cubicBezTo>
                  <a:pt x="859" y="54"/>
                  <a:pt x="859" y="54"/>
                  <a:pt x="858" y="53"/>
                </a:cubicBezTo>
                <a:cubicBezTo>
                  <a:pt x="858" y="54"/>
                  <a:pt x="858" y="54"/>
                  <a:pt x="859" y="55"/>
                </a:cubicBezTo>
                <a:close/>
                <a:moveTo>
                  <a:pt x="1372" y="57"/>
                </a:moveTo>
                <a:cubicBezTo>
                  <a:pt x="1372" y="57"/>
                  <a:pt x="1372" y="57"/>
                  <a:pt x="1373" y="57"/>
                </a:cubicBezTo>
                <a:cubicBezTo>
                  <a:pt x="1372" y="57"/>
                  <a:pt x="1372" y="57"/>
                  <a:pt x="1372" y="57"/>
                </a:cubicBezTo>
                <a:close/>
                <a:moveTo>
                  <a:pt x="578" y="58"/>
                </a:moveTo>
                <a:cubicBezTo>
                  <a:pt x="578" y="58"/>
                  <a:pt x="579" y="58"/>
                  <a:pt x="579" y="58"/>
                </a:cubicBezTo>
                <a:cubicBezTo>
                  <a:pt x="579" y="58"/>
                  <a:pt x="579" y="58"/>
                  <a:pt x="578" y="58"/>
                </a:cubicBezTo>
                <a:close/>
                <a:moveTo>
                  <a:pt x="1208" y="59"/>
                </a:moveTo>
                <a:cubicBezTo>
                  <a:pt x="1208" y="59"/>
                  <a:pt x="1208" y="58"/>
                  <a:pt x="1208" y="58"/>
                </a:cubicBezTo>
                <a:cubicBezTo>
                  <a:pt x="1208" y="58"/>
                  <a:pt x="1208" y="59"/>
                  <a:pt x="1208" y="59"/>
                </a:cubicBezTo>
                <a:close/>
                <a:moveTo>
                  <a:pt x="1289" y="58"/>
                </a:moveTo>
                <a:cubicBezTo>
                  <a:pt x="1289" y="59"/>
                  <a:pt x="1289" y="59"/>
                  <a:pt x="1289" y="60"/>
                </a:cubicBezTo>
                <a:cubicBezTo>
                  <a:pt x="1289" y="59"/>
                  <a:pt x="1289" y="59"/>
                  <a:pt x="1289" y="58"/>
                </a:cubicBezTo>
                <a:close/>
                <a:moveTo>
                  <a:pt x="748" y="60"/>
                </a:moveTo>
                <a:cubicBezTo>
                  <a:pt x="748" y="60"/>
                  <a:pt x="748" y="59"/>
                  <a:pt x="748" y="59"/>
                </a:cubicBezTo>
                <a:cubicBezTo>
                  <a:pt x="748" y="59"/>
                  <a:pt x="748" y="60"/>
                  <a:pt x="748" y="60"/>
                </a:cubicBezTo>
                <a:close/>
                <a:moveTo>
                  <a:pt x="670" y="50"/>
                </a:moveTo>
                <a:cubicBezTo>
                  <a:pt x="669" y="51"/>
                  <a:pt x="669" y="52"/>
                  <a:pt x="670" y="52"/>
                </a:cubicBezTo>
                <a:cubicBezTo>
                  <a:pt x="670" y="52"/>
                  <a:pt x="670" y="51"/>
                  <a:pt x="670" y="50"/>
                </a:cubicBezTo>
                <a:close/>
                <a:moveTo>
                  <a:pt x="1737" y="59"/>
                </a:moveTo>
                <a:cubicBezTo>
                  <a:pt x="1736" y="59"/>
                  <a:pt x="1736" y="59"/>
                  <a:pt x="1736" y="60"/>
                </a:cubicBezTo>
                <a:cubicBezTo>
                  <a:pt x="1736" y="60"/>
                  <a:pt x="1736" y="60"/>
                  <a:pt x="1737" y="59"/>
                </a:cubicBezTo>
                <a:close/>
                <a:moveTo>
                  <a:pt x="580" y="59"/>
                </a:moveTo>
                <a:cubicBezTo>
                  <a:pt x="580" y="60"/>
                  <a:pt x="581" y="60"/>
                  <a:pt x="581" y="60"/>
                </a:cubicBezTo>
                <a:cubicBezTo>
                  <a:pt x="581" y="60"/>
                  <a:pt x="581" y="59"/>
                  <a:pt x="580" y="59"/>
                </a:cubicBezTo>
                <a:close/>
                <a:moveTo>
                  <a:pt x="1208" y="61"/>
                </a:moveTo>
                <a:cubicBezTo>
                  <a:pt x="1208" y="60"/>
                  <a:pt x="1208" y="60"/>
                  <a:pt x="1208" y="59"/>
                </a:cubicBezTo>
                <a:cubicBezTo>
                  <a:pt x="1207" y="60"/>
                  <a:pt x="1208" y="60"/>
                  <a:pt x="1208" y="61"/>
                </a:cubicBezTo>
                <a:close/>
                <a:moveTo>
                  <a:pt x="1666" y="60"/>
                </a:moveTo>
                <a:cubicBezTo>
                  <a:pt x="1666" y="60"/>
                  <a:pt x="1667" y="61"/>
                  <a:pt x="1667" y="61"/>
                </a:cubicBezTo>
                <a:cubicBezTo>
                  <a:pt x="1667" y="60"/>
                  <a:pt x="1666" y="60"/>
                  <a:pt x="1666" y="60"/>
                </a:cubicBezTo>
                <a:close/>
                <a:moveTo>
                  <a:pt x="1719" y="61"/>
                </a:moveTo>
                <a:cubicBezTo>
                  <a:pt x="1720" y="61"/>
                  <a:pt x="1720" y="60"/>
                  <a:pt x="1720" y="60"/>
                </a:cubicBezTo>
                <a:cubicBezTo>
                  <a:pt x="1720" y="60"/>
                  <a:pt x="1719" y="60"/>
                  <a:pt x="1719" y="61"/>
                </a:cubicBezTo>
                <a:close/>
                <a:moveTo>
                  <a:pt x="1383" y="60"/>
                </a:moveTo>
                <a:cubicBezTo>
                  <a:pt x="1382" y="60"/>
                  <a:pt x="1382" y="61"/>
                  <a:pt x="1382" y="61"/>
                </a:cubicBezTo>
                <a:cubicBezTo>
                  <a:pt x="1382" y="61"/>
                  <a:pt x="1382" y="61"/>
                  <a:pt x="1383" y="60"/>
                </a:cubicBezTo>
                <a:close/>
                <a:moveTo>
                  <a:pt x="1366" y="62"/>
                </a:moveTo>
                <a:cubicBezTo>
                  <a:pt x="1366" y="61"/>
                  <a:pt x="1367" y="61"/>
                  <a:pt x="1367" y="61"/>
                </a:cubicBezTo>
                <a:cubicBezTo>
                  <a:pt x="1366" y="61"/>
                  <a:pt x="1366" y="61"/>
                  <a:pt x="1366" y="62"/>
                </a:cubicBezTo>
                <a:close/>
                <a:moveTo>
                  <a:pt x="1550" y="62"/>
                </a:moveTo>
                <a:cubicBezTo>
                  <a:pt x="1550" y="62"/>
                  <a:pt x="1550" y="62"/>
                  <a:pt x="1551" y="61"/>
                </a:cubicBezTo>
                <a:cubicBezTo>
                  <a:pt x="1550" y="61"/>
                  <a:pt x="1550" y="61"/>
                  <a:pt x="1550" y="62"/>
                </a:cubicBezTo>
                <a:close/>
                <a:moveTo>
                  <a:pt x="1566" y="61"/>
                </a:moveTo>
                <a:cubicBezTo>
                  <a:pt x="1566" y="61"/>
                  <a:pt x="1565" y="61"/>
                  <a:pt x="1565" y="62"/>
                </a:cubicBezTo>
                <a:cubicBezTo>
                  <a:pt x="1566" y="62"/>
                  <a:pt x="1566" y="62"/>
                  <a:pt x="1566" y="61"/>
                </a:cubicBezTo>
                <a:close/>
                <a:moveTo>
                  <a:pt x="1718" y="62"/>
                </a:moveTo>
                <a:cubicBezTo>
                  <a:pt x="1718" y="62"/>
                  <a:pt x="1719" y="62"/>
                  <a:pt x="1719" y="61"/>
                </a:cubicBezTo>
                <a:cubicBezTo>
                  <a:pt x="1718" y="61"/>
                  <a:pt x="1718" y="61"/>
                  <a:pt x="1718" y="62"/>
                </a:cubicBezTo>
                <a:close/>
                <a:moveTo>
                  <a:pt x="1456" y="10"/>
                </a:moveTo>
                <a:cubicBezTo>
                  <a:pt x="1456" y="10"/>
                  <a:pt x="1456" y="10"/>
                  <a:pt x="1457" y="10"/>
                </a:cubicBezTo>
                <a:cubicBezTo>
                  <a:pt x="1457" y="10"/>
                  <a:pt x="1456" y="10"/>
                  <a:pt x="1456" y="10"/>
                </a:cubicBezTo>
                <a:close/>
                <a:moveTo>
                  <a:pt x="1734" y="61"/>
                </a:moveTo>
                <a:cubicBezTo>
                  <a:pt x="1734" y="61"/>
                  <a:pt x="1733" y="61"/>
                  <a:pt x="1733" y="62"/>
                </a:cubicBezTo>
                <a:cubicBezTo>
                  <a:pt x="1734" y="62"/>
                  <a:pt x="1734" y="62"/>
                  <a:pt x="1734" y="61"/>
                </a:cubicBezTo>
                <a:close/>
                <a:moveTo>
                  <a:pt x="1119" y="45"/>
                </a:moveTo>
                <a:cubicBezTo>
                  <a:pt x="1118" y="45"/>
                  <a:pt x="1118" y="45"/>
                  <a:pt x="1118" y="46"/>
                </a:cubicBezTo>
                <a:cubicBezTo>
                  <a:pt x="1118" y="46"/>
                  <a:pt x="1119" y="46"/>
                  <a:pt x="1119" y="45"/>
                </a:cubicBezTo>
                <a:close/>
                <a:moveTo>
                  <a:pt x="1365" y="63"/>
                </a:moveTo>
                <a:cubicBezTo>
                  <a:pt x="1365" y="62"/>
                  <a:pt x="1365" y="62"/>
                  <a:pt x="1366" y="62"/>
                </a:cubicBezTo>
                <a:cubicBezTo>
                  <a:pt x="1365" y="62"/>
                  <a:pt x="1365" y="62"/>
                  <a:pt x="1365" y="63"/>
                </a:cubicBezTo>
                <a:close/>
                <a:moveTo>
                  <a:pt x="583" y="62"/>
                </a:moveTo>
                <a:cubicBezTo>
                  <a:pt x="583" y="63"/>
                  <a:pt x="584" y="63"/>
                  <a:pt x="584" y="63"/>
                </a:cubicBezTo>
                <a:cubicBezTo>
                  <a:pt x="584" y="63"/>
                  <a:pt x="584" y="62"/>
                  <a:pt x="583" y="62"/>
                </a:cubicBezTo>
                <a:close/>
                <a:moveTo>
                  <a:pt x="1581" y="25"/>
                </a:moveTo>
                <a:cubicBezTo>
                  <a:pt x="1581" y="25"/>
                  <a:pt x="1581" y="26"/>
                  <a:pt x="1581" y="26"/>
                </a:cubicBezTo>
                <a:cubicBezTo>
                  <a:pt x="1581" y="26"/>
                  <a:pt x="1582" y="25"/>
                  <a:pt x="1581" y="25"/>
                </a:cubicBezTo>
                <a:close/>
                <a:moveTo>
                  <a:pt x="1548" y="63"/>
                </a:moveTo>
                <a:cubicBezTo>
                  <a:pt x="1549" y="63"/>
                  <a:pt x="1549" y="63"/>
                  <a:pt x="1549" y="62"/>
                </a:cubicBezTo>
                <a:cubicBezTo>
                  <a:pt x="1549" y="62"/>
                  <a:pt x="1548" y="62"/>
                  <a:pt x="1548" y="63"/>
                </a:cubicBezTo>
                <a:close/>
                <a:moveTo>
                  <a:pt x="1668" y="62"/>
                </a:moveTo>
                <a:cubicBezTo>
                  <a:pt x="1668" y="63"/>
                  <a:pt x="1669" y="63"/>
                  <a:pt x="1669" y="63"/>
                </a:cubicBezTo>
                <a:cubicBezTo>
                  <a:pt x="1669" y="63"/>
                  <a:pt x="1669" y="62"/>
                  <a:pt x="1668" y="62"/>
                </a:cubicBezTo>
                <a:close/>
                <a:moveTo>
                  <a:pt x="964" y="44"/>
                </a:moveTo>
                <a:cubicBezTo>
                  <a:pt x="963" y="44"/>
                  <a:pt x="963" y="45"/>
                  <a:pt x="963" y="45"/>
                </a:cubicBezTo>
                <a:cubicBezTo>
                  <a:pt x="964" y="45"/>
                  <a:pt x="964" y="44"/>
                  <a:pt x="964" y="44"/>
                </a:cubicBezTo>
                <a:close/>
                <a:moveTo>
                  <a:pt x="1749" y="25"/>
                </a:moveTo>
                <a:cubicBezTo>
                  <a:pt x="1749" y="25"/>
                  <a:pt x="1749" y="26"/>
                  <a:pt x="1749" y="26"/>
                </a:cubicBezTo>
                <a:cubicBezTo>
                  <a:pt x="1749" y="26"/>
                  <a:pt x="1750" y="25"/>
                  <a:pt x="1749" y="25"/>
                </a:cubicBezTo>
                <a:close/>
                <a:moveTo>
                  <a:pt x="1716" y="63"/>
                </a:moveTo>
                <a:cubicBezTo>
                  <a:pt x="1717" y="63"/>
                  <a:pt x="1717" y="63"/>
                  <a:pt x="1717" y="62"/>
                </a:cubicBezTo>
                <a:cubicBezTo>
                  <a:pt x="1717" y="62"/>
                  <a:pt x="1717" y="62"/>
                  <a:pt x="1716" y="63"/>
                </a:cubicBezTo>
                <a:close/>
                <a:moveTo>
                  <a:pt x="1036" y="45"/>
                </a:moveTo>
                <a:cubicBezTo>
                  <a:pt x="1037" y="45"/>
                  <a:pt x="1037" y="44"/>
                  <a:pt x="1037" y="44"/>
                </a:cubicBezTo>
                <a:cubicBezTo>
                  <a:pt x="1036" y="44"/>
                  <a:pt x="1036" y="44"/>
                  <a:pt x="1036" y="45"/>
                </a:cubicBezTo>
                <a:close/>
                <a:moveTo>
                  <a:pt x="1571" y="10"/>
                </a:moveTo>
                <a:cubicBezTo>
                  <a:pt x="1571" y="10"/>
                  <a:pt x="1571" y="11"/>
                  <a:pt x="1572" y="11"/>
                </a:cubicBezTo>
                <a:cubicBezTo>
                  <a:pt x="1572" y="10"/>
                  <a:pt x="1571" y="10"/>
                  <a:pt x="1571" y="10"/>
                </a:cubicBezTo>
                <a:close/>
                <a:moveTo>
                  <a:pt x="1213" y="46"/>
                </a:moveTo>
                <a:cubicBezTo>
                  <a:pt x="1213" y="46"/>
                  <a:pt x="1214" y="46"/>
                  <a:pt x="1214" y="45"/>
                </a:cubicBezTo>
                <a:cubicBezTo>
                  <a:pt x="1213" y="45"/>
                  <a:pt x="1213" y="46"/>
                  <a:pt x="1213" y="46"/>
                </a:cubicBezTo>
                <a:close/>
                <a:moveTo>
                  <a:pt x="901" y="56"/>
                </a:moveTo>
                <a:cubicBezTo>
                  <a:pt x="901" y="55"/>
                  <a:pt x="901" y="54"/>
                  <a:pt x="901" y="54"/>
                </a:cubicBezTo>
                <a:cubicBezTo>
                  <a:pt x="901" y="55"/>
                  <a:pt x="901" y="55"/>
                  <a:pt x="901" y="56"/>
                </a:cubicBezTo>
                <a:close/>
                <a:moveTo>
                  <a:pt x="1363" y="64"/>
                </a:moveTo>
                <a:cubicBezTo>
                  <a:pt x="1364" y="64"/>
                  <a:pt x="1364" y="63"/>
                  <a:pt x="1364" y="63"/>
                </a:cubicBezTo>
                <a:cubicBezTo>
                  <a:pt x="1364" y="63"/>
                  <a:pt x="1363" y="63"/>
                  <a:pt x="1363" y="64"/>
                </a:cubicBezTo>
                <a:close/>
                <a:moveTo>
                  <a:pt x="1381" y="19"/>
                </a:moveTo>
                <a:cubicBezTo>
                  <a:pt x="1380" y="18"/>
                  <a:pt x="1380" y="18"/>
                  <a:pt x="1379" y="18"/>
                </a:cubicBezTo>
                <a:cubicBezTo>
                  <a:pt x="1380" y="18"/>
                  <a:pt x="1380" y="19"/>
                  <a:pt x="1381" y="19"/>
                </a:cubicBezTo>
                <a:close/>
                <a:moveTo>
                  <a:pt x="1547" y="64"/>
                </a:moveTo>
                <a:cubicBezTo>
                  <a:pt x="1547" y="64"/>
                  <a:pt x="1548" y="64"/>
                  <a:pt x="1548" y="63"/>
                </a:cubicBezTo>
                <a:cubicBezTo>
                  <a:pt x="1547" y="63"/>
                  <a:pt x="1547" y="63"/>
                  <a:pt x="1547" y="64"/>
                </a:cubicBezTo>
                <a:close/>
                <a:moveTo>
                  <a:pt x="1715" y="64"/>
                </a:moveTo>
                <a:cubicBezTo>
                  <a:pt x="1715" y="64"/>
                  <a:pt x="1716" y="64"/>
                  <a:pt x="1716" y="63"/>
                </a:cubicBezTo>
                <a:cubicBezTo>
                  <a:pt x="1716" y="63"/>
                  <a:pt x="1715" y="63"/>
                  <a:pt x="1715" y="64"/>
                </a:cubicBezTo>
                <a:close/>
                <a:moveTo>
                  <a:pt x="585" y="64"/>
                </a:moveTo>
                <a:cubicBezTo>
                  <a:pt x="585" y="64"/>
                  <a:pt x="585" y="65"/>
                  <a:pt x="585" y="65"/>
                </a:cubicBezTo>
                <a:cubicBezTo>
                  <a:pt x="585" y="64"/>
                  <a:pt x="585" y="64"/>
                  <a:pt x="585" y="64"/>
                </a:cubicBezTo>
                <a:close/>
                <a:moveTo>
                  <a:pt x="805" y="54"/>
                </a:moveTo>
                <a:cubicBezTo>
                  <a:pt x="805" y="55"/>
                  <a:pt x="805" y="55"/>
                  <a:pt x="805" y="56"/>
                </a:cubicBezTo>
                <a:cubicBezTo>
                  <a:pt x="805" y="55"/>
                  <a:pt x="805" y="55"/>
                  <a:pt x="805" y="54"/>
                </a:cubicBezTo>
                <a:close/>
                <a:moveTo>
                  <a:pt x="1360" y="66"/>
                </a:moveTo>
                <a:cubicBezTo>
                  <a:pt x="1360" y="66"/>
                  <a:pt x="1361" y="66"/>
                  <a:pt x="1361" y="65"/>
                </a:cubicBezTo>
                <a:cubicBezTo>
                  <a:pt x="1360" y="65"/>
                  <a:pt x="1360" y="66"/>
                  <a:pt x="1360" y="66"/>
                </a:cubicBezTo>
                <a:close/>
                <a:moveTo>
                  <a:pt x="1729" y="65"/>
                </a:moveTo>
                <a:cubicBezTo>
                  <a:pt x="1728" y="65"/>
                  <a:pt x="1728" y="66"/>
                  <a:pt x="1728" y="66"/>
                </a:cubicBezTo>
                <a:cubicBezTo>
                  <a:pt x="1728" y="66"/>
                  <a:pt x="1728" y="66"/>
                  <a:pt x="1729" y="65"/>
                </a:cubicBezTo>
                <a:close/>
                <a:moveTo>
                  <a:pt x="1712" y="66"/>
                </a:moveTo>
                <a:cubicBezTo>
                  <a:pt x="1712" y="66"/>
                  <a:pt x="1713" y="66"/>
                  <a:pt x="1713" y="66"/>
                </a:cubicBezTo>
                <a:cubicBezTo>
                  <a:pt x="1712" y="66"/>
                  <a:pt x="1712" y="66"/>
                  <a:pt x="1712" y="66"/>
                </a:cubicBezTo>
                <a:close/>
                <a:moveTo>
                  <a:pt x="537" y="27"/>
                </a:moveTo>
                <a:cubicBezTo>
                  <a:pt x="537" y="26"/>
                  <a:pt x="537" y="26"/>
                  <a:pt x="537" y="25"/>
                </a:cubicBezTo>
                <a:cubicBezTo>
                  <a:pt x="537" y="26"/>
                  <a:pt x="537" y="26"/>
                  <a:pt x="537" y="27"/>
                </a:cubicBezTo>
                <a:close/>
                <a:moveTo>
                  <a:pt x="1358" y="68"/>
                </a:moveTo>
                <a:cubicBezTo>
                  <a:pt x="1359" y="67"/>
                  <a:pt x="1359" y="67"/>
                  <a:pt x="1359" y="67"/>
                </a:cubicBezTo>
                <a:cubicBezTo>
                  <a:pt x="1359" y="67"/>
                  <a:pt x="1358" y="67"/>
                  <a:pt x="1358" y="68"/>
                </a:cubicBezTo>
                <a:close/>
                <a:moveTo>
                  <a:pt x="1351" y="11"/>
                </a:moveTo>
                <a:cubicBezTo>
                  <a:pt x="1351" y="11"/>
                  <a:pt x="1351" y="11"/>
                  <a:pt x="1352" y="11"/>
                </a:cubicBezTo>
                <a:cubicBezTo>
                  <a:pt x="1351" y="11"/>
                  <a:pt x="1351" y="11"/>
                  <a:pt x="1351" y="11"/>
                </a:cubicBezTo>
                <a:close/>
                <a:moveTo>
                  <a:pt x="1542" y="68"/>
                </a:moveTo>
                <a:cubicBezTo>
                  <a:pt x="1542" y="68"/>
                  <a:pt x="1542" y="68"/>
                  <a:pt x="1543" y="67"/>
                </a:cubicBezTo>
                <a:cubicBezTo>
                  <a:pt x="1542" y="67"/>
                  <a:pt x="1542" y="68"/>
                  <a:pt x="1542" y="68"/>
                </a:cubicBezTo>
                <a:close/>
                <a:moveTo>
                  <a:pt x="1457" y="11"/>
                </a:moveTo>
                <a:cubicBezTo>
                  <a:pt x="1457" y="11"/>
                  <a:pt x="1458" y="11"/>
                  <a:pt x="1458" y="11"/>
                </a:cubicBezTo>
                <a:cubicBezTo>
                  <a:pt x="1458" y="11"/>
                  <a:pt x="1458" y="11"/>
                  <a:pt x="1457" y="11"/>
                </a:cubicBezTo>
                <a:close/>
                <a:moveTo>
                  <a:pt x="1660" y="68"/>
                </a:moveTo>
                <a:cubicBezTo>
                  <a:pt x="1660" y="68"/>
                  <a:pt x="1659" y="68"/>
                  <a:pt x="1659" y="67"/>
                </a:cubicBezTo>
                <a:cubicBezTo>
                  <a:pt x="1659" y="68"/>
                  <a:pt x="1659" y="68"/>
                  <a:pt x="1660" y="68"/>
                </a:cubicBezTo>
                <a:close/>
                <a:moveTo>
                  <a:pt x="1038" y="43"/>
                </a:moveTo>
                <a:cubicBezTo>
                  <a:pt x="1038" y="43"/>
                  <a:pt x="1038" y="42"/>
                  <a:pt x="1038" y="42"/>
                </a:cubicBezTo>
                <a:cubicBezTo>
                  <a:pt x="1038" y="42"/>
                  <a:pt x="1038" y="43"/>
                  <a:pt x="1038" y="43"/>
                </a:cubicBezTo>
                <a:close/>
                <a:moveTo>
                  <a:pt x="952" y="69"/>
                </a:moveTo>
                <a:cubicBezTo>
                  <a:pt x="952" y="69"/>
                  <a:pt x="952" y="68"/>
                  <a:pt x="952" y="68"/>
                </a:cubicBezTo>
                <a:cubicBezTo>
                  <a:pt x="952" y="68"/>
                  <a:pt x="951" y="69"/>
                  <a:pt x="952" y="69"/>
                </a:cubicBezTo>
                <a:close/>
                <a:moveTo>
                  <a:pt x="1373" y="68"/>
                </a:moveTo>
                <a:cubicBezTo>
                  <a:pt x="1372" y="68"/>
                  <a:pt x="1372" y="68"/>
                  <a:pt x="1372" y="68"/>
                </a:cubicBezTo>
                <a:cubicBezTo>
                  <a:pt x="1372" y="68"/>
                  <a:pt x="1373" y="68"/>
                  <a:pt x="1373" y="68"/>
                </a:cubicBezTo>
                <a:close/>
                <a:moveTo>
                  <a:pt x="1557" y="68"/>
                </a:moveTo>
                <a:cubicBezTo>
                  <a:pt x="1556" y="68"/>
                  <a:pt x="1556" y="68"/>
                  <a:pt x="1556" y="69"/>
                </a:cubicBezTo>
                <a:cubicBezTo>
                  <a:pt x="1556" y="69"/>
                  <a:pt x="1556" y="69"/>
                  <a:pt x="1557" y="68"/>
                </a:cubicBezTo>
                <a:close/>
                <a:moveTo>
                  <a:pt x="1356" y="69"/>
                </a:moveTo>
                <a:cubicBezTo>
                  <a:pt x="1357" y="69"/>
                  <a:pt x="1357" y="69"/>
                  <a:pt x="1357" y="68"/>
                </a:cubicBezTo>
                <a:cubicBezTo>
                  <a:pt x="1357" y="68"/>
                  <a:pt x="1356" y="69"/>
                  <a:pt x="1356" y="69"/>
                </a:cubicBezTo>
                <a:close/>
                <a:moveTo>
                  <a:pt x="1423" y="12"/>
                </a:moveTo>
                <a:cubicBezTo>
                  <a:pt x="1424" y="12"/>
                  <a:pt x="1424" y="11"/>
                  <a:pt x="1424" y="11"/>
                </a:cubicBezTo>
                <a:cubicBezTo>
                  <a:pt x="1424" y="11"/>
                  <a:pt x="1423" y="11"/>
                  <a:pt x="1423" y="12"/>
                </a:cubicBezTo>
                <a:close/>
                <a:moveTo>
                  <a:pt x="692" y="69"/>
                </a:moveTo>
                <a:cubicBezTo>
                  <a:pt x="692" y="69"/>
                  <a:pt x="693" y="69"/>
                  <a:pt x="693" y="70"/>
                </a:cubicBezTo>
                <a:cubicBezTo>
                  <a:pt x="693" y="69"/>
                  <a:pt x="692" y="69"/>
                  <a:pt x="692" y="69"/>
                </a:cubicBezTo>
                <a:close/>
                <a:moveTo>
                  <a:pt x="1540" y="70"/>
                </a:moveTo>
                <a:cubicBezTo>
                  <a:pt x="1540" y="70"/>
                  <a:pt x="1540" y="70"/>
                  <a:pt x="1541" y="69"/>
                </a:cubicBezTo>
                <a:cubicBezTo>
                  <a:pt x="1540" y="69"/>
                  <a:pt x="1540" y="69"/>
                  <a:pt x="1540" y="70"/>
                </a:cubicBezTo>
                <a:close/>
                <a:moveTo>
                  <a:pt x="1708" y="70"/>
                </a:moveTo>
                <a:cubicBezTo>
                  <a:pt x="1708" y="70"/>
                  <a:pt x="1709" y="70"/>
                  <a:pt x="1709" y="69"/>
                </a:cubicBezTo>
                <a:cubicBezTo>
                  <a:pt x="1708" y="69"/>
                  <a:pt x="1708" y="69"/>
                  <a:pt x="1708" y="70"/>
                </a:cubicBezTo>
                <a:close/>
                <a:moveTo>
                  <a:pt x="1367" y="72"/>
                </a:moveTo>
                <a:cubicBezTo>
                  <a:pt x="1367" y="72"/>
                  <a:pt x="1366" y="72"/>
                  <a:pt x="1366" y="73"/>
                </a:cubicBezTo>
                <a:cubicBezTo>
                  <a:pt x="1367" y="73"/>
                  <a:pt x="1367" y="72"/>
                  <a:pt x="1367" y="72"/>
                </a:cubicBezTo>
                <a:close/>
                <a:moveTo>
                  <a:pt x="868" y="45"/>
                </a:moveTo>
                <a:cubicBezTo>
                  <a:pt x="868" y="46"/>
                  <a:pt x="868" y="46"/>
                  <a:pt x="868" y="46"/>
                </a:cubicBezTo>
                <a:cubicBezTo>
                  <a:pt x="868" y="46"/>
                  <a:pt x="868" y="46"/>
                  <a:pt x="869" y="46"/>
                </a:cubicBezTo>
                <a:cubicBezTo>
                  <a:pt x="868" y="45"/>
                  <a:pt x="868" y="45"/>
                  <a:pt x="868" y="45"/>
                </a:cubicBezTo>
                <a:close/>
                <a:moveTo>
                  <a:pt x="1740" y="11"/>
                </a:moveTo>
                <a:cubicBezTo>
                  <a:pt x="1741" y="11"/>
                  <a:pt x="1741" y="12"/>
                  <a:pt x="1741" y="12"/>
                </a:cubicBezTo>
                <a:cubicBezTo>
                  <a:pt x="1741" y="11"/>
                  <a:pt x="1741" y="11"/>
                  <a:pt x="1740" y="11"/>
                </a:cubicBezTo>
                <a:close/>
                <a:moveTo>
                  <a:pt x="912" y="50"/>
                </a:moveTo>
                <a:cubicBezTo>
                  <a:pt x="912" y="50"/>
                  <a:pt x="912" y="51"/>
                  <a:pt x="912" y="51"/>
                </a:cubicBezTo>
                <a:cubicBezTo>
                  <a:pt x="912" y="51"/>
                  <a:pt x="912" y="50"/>
                  <a:pt x="912" y="50"/>
                </a:cubicBezTo>
                <a:close/>
                <a:moveTo>
                  <a:pt x="1551" y="72"/>
                </a:moveTo>
                <a:cubicBezTo>
                  <a:pt x="1551" y="72"/>
                  <a:pt x="1550" y="73"/>
                  <a:pt x="1550" y="73"/>
                </a:cubicBezTo>
                <a:cubicBezTo>
                  <a:pt x="1551" y="73"/>
                  <a:pt x="1551" y="73"/>
                  <a:pt x="1551" y="72"/>
                </a:cubicBezTo>
                <a:close/>
                <a:moveTo>
                  <a:pt x="1389" y="11"/>
                </a:moveTo>
                <a:cubicBezTo>
                  <a:pt x="1389" y="12"/>
                  <a:pt x="1389" y="12"/>
                  <a:pt x="1389" y="12"/>
                </a:cubicBezTo>
                <a:cubicBezTo>
                  <a:pt x="1389" y="12"/>
                  <a:pt x="1389" y="11"/>
                  <a:pt x="1389" y="11"/>
                </a:cubicBezTo>
                <a:close/>
                <a:moveTo>
                  <a:pt x="1719" y="72"/>
                </a:moveTo>
                <a:cubicBezTo>
                  <a:pt x="1719" y="72"/>
                  <a:pt x="1718" y="73"/>
                  <a:pt x="1718" y="73"/>
                </a:cubicBezTo>
                <a:cubicBezTo>
                  <a:pt x="1719" y="73"/>
                  <a:pt x="1719" y="73"/>
                  <a:pt x="1719" y="72"/>
                </a:cubicBezTo>
                <a:close/>
                <a:moveTo>
                  <a:pt x="1296" y="36"/>
                </a:moveTo>
                <a:cubicBezTo>
                  <a:pt x="1296" y="36"/>
                  <a:pt x="1296" y="36"/>
                  <a:pt x="1297" y="36"/>
                </a:cubicBezTo>
                <a:cubicBezTo>
                  <a:pt x="1296" y="36"/>
                  <a:pt x="1296" y="36"/>
                  <a:pt x="1296" y="36"/>
                </a:cubicBezTo>
                <a:close/>
                <a:moveTo>
                  <a:pt x="1469" y="73"/>
                </a:moveTo>
                <a:cubicBezTo>
                  <a:pt x="1469" y="73"/>
                  <a:pt x="1469" y="74"/>
                  <a:pt x="1469" y="74"/>
                </a:cubicBezTo>
                <a:cubicBezTo>
                  <a:pt x="1469" y="74"/>
                  <a:pt x="1469" y="73"/>
                  <a:pt x="1469" y="73"/>
                </a:cubicBezTo>
                <a:close/>
                <a:moveTo>
                  <a:pt x="963" y="45"/>
                </a:moveTo>
                <a:cubicBezTo>
                  <a:pt x="963" y="46"/>
                  <a:pt x="963" y="46"/>
                  <a:pt x="963" y="47"/>
                </a:cubicBezTo>
                <a:cubicBezTo>
                  <a:pt x="964" y="46"/>
                  <a:pt x="963" y="46"/>
                  <a:pt x="963" y="45"/>
                </a:cubicBezTo>
                <a:close/>
                <a:moveTo>
                  <a:pt x="687" y="43"/>
                </a:moveTo>
                <a:cubicBezTo>
                  <a:pt x="687" y="42"/>
                  <a:pt x="686" y="42"/>
                  <a:pt x="686" y="42"/>
                </a:cubicBezTo>
                <a:cubicBezTo>
                  <a:pt x="686" y="43"/>
                  <a:pt x="687" y="43"/>
                  <a:pt x="687" y="43"/>
                </a:cubicBezTo>
                <a:close/>
                <a:moveTo>
                  <a:pt x="545" y="12"/>
                </a:moveTo>
                <a:cubicBezTo>
                  <a:pt x="546" y="12"/>
                  <a:pt x="546" y="12"/>
                  <a:pt x="546" y="12"/>
                </a:cubicBezTo>
                <a:cubicBezTo>
                  <a:pt x="546" y="12"/>
                  <a:pt x="546" y="12"/>
                  <a:pt x="545" y="12"/>
                </a:cubicBezTo>
                <a:close/>
                <a:moveTo>
                  <a:pt x="1549" y="74"/>
                </a:moveTo>
                <a:cubicBezTo>
                  <a:pt x="1549" y="74"/>
                  <a:pt x="1549" y="74"/>
                  <a:pt x="1548" y="74"/>
                </a:cubicBezTo>
                <a:cubicBezTo>
                  <a:pt x="1549" y="74"/>
                  <a:pt x="1549" y="74"/>
                  <a:pt x="1549" y="74"/>
                </a:cubicBezTo>
                <a:close/>
                <a:moveTo>
                  <a:pt x="1411" y="75"/>
                </a:moveTo>
                <a:cubicBezTo>
                  <a:pt x="1411" y="75"/>
                  <a:pt x="1411" y="74"/>
                  <a:pt x="1411" y="74"/>
                </a:cubicBezTo>
                <a:cubicBezTo>
                  <a:pt x="1411" y="74"/>
                  <a:pt x="1411" y="75"/>
                  <a:pt x="1411" y="75"/>
                </a:cubicBezTo>
                <a:close/>
                <a:moveTo>
                  <a:pt x="1364" y="75"/>
                </a:moveTo>
                <a:cubicBezTo>
                  <a:pt x="1363" y="75"/>
                  <a:pt x="1363" y="75"/>
                  <a:pt x="1363" y="75"/>
                </a:cubicBezTo>
                <a:cubicBezTo>
                  <a:pt x="1363" y="75"/>
                  <a:pt x="1364" y="75"/>
                  <a:pt x="1364" y="75"/>
                </a:cubicBezTo>
                <a:close/>
                <a:moveTo>
                  <a:pt x="835" y="37"/>
                </a:moveTo>
                <a:cubicBezTo>
                  <a:pt x="836" y="37"/>
                  <a:pt x="836" y="36"/>
                  <a:pt x="836" y="36"/>
                </a:cubicBezTo>
                <a:cubicBezTo>
                  <a:pt x="836" y="36"/>
                  <a:pt x="835" y="36"/>
                  <a:pt x="835" y="37"/>
                </a:cubicBezTo>
                <a:close/>
                <a:moveTo>
                  <a:pt x="1534" y="76"/>
                </a:moveTo>
                <a:cubicBezTo>
                  <a:pt x="1534" y="76"/>
                  <a:pt x="1534" y="76"/>
                  <a:pt x="1534" y="75"/>
                </a:cubicBezTo>
                <a:cubicBezTo>
                  <a:pt x="1534" y="75"/>
                  <a:pt x="1534" y="76"/>
                  <a:pt x="1534" y="76"/>
                </a:cubicBezTo>
                <a:close/>
                <a:moveTo>
                  <a:pt x="972" y="27"/>
                </a:moveTo>
                <a:cubicBezTo>
                  <a:pt x="972" y="27"/>
                  <a:pt x="972" y="28"/>
                  <a:pt x="971" y="28"/>
                </a:cubicBezTo>
                <a:cubicBezTo>
                  <a:pt x="972" y="28"/>
                  <a:pt x="972" y="28"/>
                  <a:pt x="972" y="27"/>
                </a:cubicBezTo>
                <a:close/>
                <a:moveTo>
                  <a:pt x="876" y="37"/>
                </a:moveTo>
                <a:cubicBezTo>
                  <a:pt x="877" y="37"/>
                  <a:pt x="877" y="36"/>
                  <a:pt x="877" y="36"/>
                </a:cubicBezTo>
                <a:cubicBezTo>
                  <a:pt x="877" y="36"/>
                  <a:pt x="876" y="36"/>
                  <a:pt x="876" y="37"/>
                </a:cubicBezTo>
                <a:close/>
                <a:moveTo>
                  <a:pt x="1702" y="76"/>
                </a:moveTo>
                <a:cubicBezTo>
                  <a:pt x="1702" y="76"/>
                  <a:pt x="1702" y="76"/>
                  <a:pt x="1703" y="75"/>
                </a:cubicBezTo>
                <a:cubicBezTo>
                  <a:pt x="1702" y="75"/>
                  <a:pt x="1702" y="76"/>
                  <a:pt x="1702" y="76"/>
                </a:cubicBezTo>
                <a:close/>
                <a:moveTo>
                  <a:pt x="1411" y="77"/>
                </a:moveTo>
                <a:cubicBezTo>
                  <a:pt x="1412" y="77"/>
                  <a:pt x="1412" y="76"/>
                  <a:pt x="1411" y="76"/>
                </a:cubicBezTo>
                <a:cubicBezTo>
                  <a:pt x="1411" y="76"/>
                  <a:pt x="1411" y="77"/>
                  <a:pt x="1411" y="77"/>
                </a:cubicBezTo>
                <a:close/>
                <a:moveTo>
                  <a:pt x="1570" y="28"/>
                </a:moveTo>
                <a:cubicBezTo>
                  <a:pt x="1570" y="28"/>
                  <a:pt x="1570" y="27"/>
                  <a:pt x="1570" y="27"/>
                </a:cubicBezTo>
                <a:cubicBezTo>
                  <a:pt x="1570" y="27"/>
                  <a:pt x="1570" y="28"/>
                  <a:pt x="1570" y="28"/>
                </a:cubicBezTo>
                <a:close/>
                <a:moveTo>
                  <a:pt x="1738" y="28"/>
                </a:moveTo>
                <a:cubicBezTo>
                  <a:pt x="1738" y="28"/>
                  <a:pt x="1738" y="27"/>
                  <a:pt x="1738" y="27"/>
                </a:cubicBezTo>
                <a:cubicBezTo>
                  <a:pt x="1738" y="27"/>
                  <a:pt x="1738" y="28"/>
                  <a:pt x="1738" y="28"/>
                </a:cubicBezTo>
                <a:close/>
                <a:moveTo>
                  <a:pt x="1041" y="76"/>
                </a:moveTo>
                <a:cubicBezTo>
                  <a:pt x="1041" y="77"/>
                  <a:pt x="1041" y="77"/>
                  <a:pt x="1041" y="78"/>
                </a:cubicBezTo>
                <a:cubicBezTo>
                  <a:pt x="1041" y="77"/>
                  <a:pt x="1042" y="77"/>
                  <a:pt x="1041" y="76"/>
                </a:cubicBezTo>
                <a:close/>
                <a:moveTo>
                  <a:pt x="1111" y="43"/>
                </a:moveTo>
                <a:cubicBezTo>
                  <a:pt x="1112" y="43"/>
                  <a:pt x="1112" y="43"/>
                  <a:pt x="1112" y="42"/>
                </a:cubicBezTo>
                <a:cubicBezTo>
                  <a:pt x="1112" y="43"/>
                  <a:pt x="1111" y="43"/>
                  <a:pt x="1111" y="43"/>
                </a:cubicBezTo>
                <a:close/>
                <a:moveTo>
                  <a:pt x="1219" y="77"/>
                </a:moveTo>
                <a:cubicBezTo>
                  <a:pt x="1219" y="77"/>
                  <a:pt x="1219" y="78"/>
                  <a:pt x="1219" y="78"/>
                </a:cubicBezTo>
                <a:cubicBezTo>
                  <a:pt x="1219" y="78"/>
                  <a:pt x="1219" y="77"/>
                  <a:pt x="1219" y="77"/>
                </a:cubicBezTo>
                <a:close/>
                <a:moveTo>
                  <a:pt x="1412" y="79"/>
                </a:moveTo>
                <a:cubicBezTo>
                  <a:pt x="1412" y="78"/>
                  <a:pt x="1412" y="78"/>
                  <a:pt x="1411" y="77"/>
                </a:cubicBezTo>
                <a:cubicBezTo>
                  <a:pt x="1412" y="78"/>
                  <a:pt x="1411" y="78"/>
                  <a:pt x="1412" y="79"/>
                </a:cubicBezTo>
                <a:close/>
                <a:moveTo>
                  <a:pt x="686" y="78"/>
                </a:moveTo>
                <a:cubicBezTo>
                  <a:pt x="685" y="78"/>
                  <a:pt x="685" y="78"/>
                  <a:pt x="685" y="77"/>
                </a:cubicBezTo>
                <a:cubicBezTo>
                  <a:pt x="685" y="78"/>
                  <a:pt x="685" y="78"/>
                  <a:pt x="686" y="78"/>
                </a:cubicBezTo>
                <a:close/>
                <a:moveTo>
                  <a:pt x="1134" y="43"/>
                </a:moveTo>
                <a:cubicBezTo>
                  <a:pt x="1133" y="42"/>
                  <a:pt x="1133" y="42"/>
                  <a:pt x="1132" y="42"/>
                </a:cubicBezTo>
                <a:cubicBezTo>
                  <a:pt x="1133" y="43"/>
                  <a:pt x="1133" y="43"/>
                  <a:pt x="1134" y="43"/>
                </a:cubicBezTo>
                <a:close/>
                <a:moveTo>
                  <a:pt x="748" y="79"/>
                </a:moveTo>
                <a:cubicBezTo>
                  <a:pt x="748" y="78"/>
                  <a:pt x="748" y="78"/>
                  <a:pt x="748" y="77"/>
                </a:cubicBezTo>
                <a:cubicBezTo>
                  <a:pt x="748" y="78"/>
                  <a:pt x="747" y="78"/>
                  <a:pt x="748" y="79"/>
                </a:cubicBezTo>
                <a:close/>
                <a:moveTo>
                  <a:pt x="1030" y="80"/>
                </a:moveTo>
                <a:cubicBezTo>
                  <a:pt x="1030" y="79"/>
                  <a:pt x="1030" y="79"/>
                  <a:pt x="1030" y="78"/>
                </a:cubicBezTo>
                <a:cubicBezTo>
                  <a:pt x="1030" y="79"/>
                  <a:pt x="1030" y="79"/>
                  <a:pt x="1030" y="80"/>
                </a:cubicBezTo>
                <a:close/>
                <a:moveTo>
                  <a:pt x="1215" y="43"/>
                </a:moveTo>
                <a:cubicBezTo>
                  <a:pt x="1216" y="43"/>
                  <a:pt x="1216" y="43"/>
                  <a:pt x="1216" y="42"/>
                </a:cubicBezTo>
                <a:cubicBezTo>
                  <a:pt x="1215" y="42"/>
                  <a:pt x="1215" y="43"/>
                  <a:pt x="1215" y="43"/>
                </a:cubicBezTo>
                <a:close/>
                <a:moveTo>
                  <a:pt x="1411" y="38"/>
                </a:moveTo>
                <a:cubicBezTo>
                  <a:pt x="1411" y="37"/>
                  <a:pt x="1411" y="37"/>
                  <a:pt x="1411" y="36"/>
                </a:cubicBezTo>
                <a:cubicBezTo>
                  <a:pt x="1411" y="36"/>
                  <a:pt x="1411" y="37"/>
                  <a:pt x="1411" y="38"/>
                </a:cubicBezTo>
                <a:close/>
                <a:moveTo>
                  <a:pt x="1208" y="80"/>
                </a:moveTo>
                <a:cubicBezTo>
                  <a:pt x="1208" y="79"/>
                  <a:pt x="1208" y="79"/>
                  <a:pt x="1208" y="78"/>
                </a:cubicBezTo>
                <a:cubicBezTo>
                  <a:pt x="1208" y="79"/>
                  <a:pt x="1208" y="80"/>
                  <a:pt x="1208" y="80"/>
                </a:cubicBezTo>
                <a:close/>
                <a:moveTo>
                  <a:pt x="1543" y="79"/>
                </a:moveTo>
                <a:cubicBezTo>
                  <a:pt x="1543" y="79"/>
                  <a:pt x="1542" y="80"/>
                  <a:pt x="1542" y="80"/>
                </a:cubicBezTo>
                <a:cubicBezTo>
                  <a:pt x="1543" y="80"/>
                  <a:pt x="1543" y="80"/>
                  <a:pt x="1543" y="79"/>
                </a:cubicBezTo>
                <a:close/>
                <a:moveTo>
                  <a:pt x="1711" y="79"/>
                </a:moveTo>
                <a:cubicBezTo>
                  <a:pt x="1711" y="79"/>
                  <a:pt x="1711" y="80"/>
                  <a:pt x="1710" y="80"/>
                </a:cubicBezTo>
                <a:cubicBezTo>
                  <a:pt x="1711" y="80"/>
                  <a:pt x="1711" y="80"/>
                  <a:pt x="1711" y="79"/>
                </a:cubicBezTo>
                <a:close/>
                <a:moveTo>
                  <a:pt x="971" y="29"/>
                </a:moveTo>
                <a:cubicBezTo>
                  <a:pt x="970" y="29"/>
                  <a:pt x="970" y="29"/>
                  <a:pt x="970" y="30"/>
                </a:cubicBezTo>
                <a:cubicBezTo>
                  <a:pt x="971" y="30"/>
                  <a:pt x="971" y="29"/>
                  <a:pt x="971" y="29"/>
                </a:cubicBezTo>
                <a:close/>
                <a:moveTo>
                  <a:pt x="1087" y="55"/>
                </a:moveTo>
                <a:cubicBezTo>
                  <a:pt x="1087" y="56"/>
                  <a:pt x="1087" y="56"/>
                  <a:pt x="1087" y="57"/>
                </a:cubicBezTo>
                <a:cubicBezTo>
                  <a:pt x="1087" y="56"/>
                  <a:pt x="1088" y="56"/>
                  <a:pt x="1087" y="55"/>
                </a:cubicBezTo>
                <a:close/>
                <a:moveTo>
                  <a:pt x="970" y="81"/>
                </a:moveTo>
                <a:cubicBezTo>
                  <a:pt x="971" y="81"/>
                  <a:pt x="971" y="82"/>
                  <a:pt x="971" y="82"/>
                </a:cubicBezTo>
                <a:cubicBezTo>
                  <a:pt x="971" y="81"/>
                  <a:pt x="971" y="81"/>
                  <a:pt x="970" y="81"/>
                </a:cubicBezTo>
                <a:close/>
                <a:moveTo>
                  <a:pt x="589" y="83"/>
                </a:moveTo>
                <a:cubicBezTo>
                  <a:pt x="589" y="83"/>
                  <a:pt x="589" y="84"/>
                  <a:pt x="589" y="84"/>
                </a:cubicBezTo>
                <a:cubicBezTo>
                  <a:pt x="589" y="84"/>
                  <a:pt x="589" y="83"/>
                  <a:pt x="589" y="83"/>
                </a:cubicBezTo>
                <a:close/>
                <a:moveTo>
                  <a:pt x="975" y="85"/>
                </a:moveTo>
                <a:cubicBezTo>
                  <a:pt x="975" y="86"/>
                  <a:pt x="975" y="86"/>
                  <a:pt x="976" y="86"/>
                </a:cubicBezTo>
                <a:cubicBezTo>
                  <a:pt x="976" y="86"/>
                  <a:pt x="975" y="86"/>
                  <a:pt x="975" y="85"/>
                </a:cubicBezTo>
                <a:close/>
                <a:moveTo>
                  <a:pt x="1675" y="12"/>
                </a:moveTo>
                <a:cubicBezTo>
                  <a:pt x="1675" y="13"/>
                  <a:pt x="1675" y="13"/>
                  <a:pt x="1676" y="13"/>
                </a:cubicBezTo>
                <a:cubicBezTo>
                  <a:pt x="1676" y="13"/>
                  <a:pt x="1675" y="12"/>
                  <a:pt x="1675" y="12"/>
                </a:cubicBezTo>
                <a:close/>
                <a:moveTo>
                  <a:pt x="1223" y="86"/>
                </a:moveTo>
                <a:cubicBezTo>
                  <a:pt x="1223" y="86"/>
                  <a:pt x="1223" y="87"/>
                  <a:pt x="1224" y="87"/>
                </a:cubicBezTo>
                <a:cubicBezTo>
                  <a:pt x="1224" y="86"/>
                  <a:pt x="1223" y="86"/>
                  <a:pt x="1223" y="86"/>
                </a:cubicBezTo>
                <a:close/>
                <a:moveTo>
                  <a:pt x="718" y="97"/>
                </a:moveTo>
                <a:cubicBezTo>
                  <a:pt x="718" y="97"/>
                  <a:pt x="718" y="97"/>
                  <a:pt x="717" y="96"/>
                </a:cubicBezTo>
                <a:cubicBezTo>
                  <a:pt x="717" y="97"/>
                  <a:pt x="718" y="97"/>
                  <a:pt x="718" y="97"/>
                </a:cubicBezTo>
                <a:close/>
                <a:moveTo>
                  <a:pt x="1143" y="55"/>
                </a:moveTo>
                <a:cubicBezTo>
                  <a:pt x="1143" y="55"/>
                  <a:pt x="1143" y="54"/>
                  <a:pt x="1143" y="54"/>
                </a:cubicBezTo>
                <a:cubicBezTo>
                  <a:pt x="1143" y="54"/>
                  <a:pt x="1143" y="55"/>
                  <a:pt x="1143" y="55"/>
                </a:cubicBezTo>
                <a:close/>
                <a:moveTo>
                  <a:pt x="880" y="44"/>
                </a:moveTo>
                <a:cubicBezTo>
                  <a:pt x="879" y="44"/>
                  <a:pt x="879" y="44"/>
                  <a:pt x="879" y="45"/>
                </a:cubicBezTo>
                <a:cubicBezTo>
                  <a:pt x="879" y="45"/>
                  <a:pt x="879" y="45"/>
                  <a:pt x="880" y="44"/>
                </a:cubicBezTo>
                <a:close/>
                <a:moveTo>
                  <a:pt x="1348" y="14"/>
                </a:moveTo>
                <a:cubicBezTo>
                  <a:pt x="1348" y="13"/>
                  <a:pt x="1349" y="13"/>
                  <a:pt x="1349" y="13"/>
                </a:cubicBezTo>
                <a:cubicBezTo>
                  <a:pt x="1348" y="13"/>
                  <a:pt x="1348" y="13"/>
                  <a:pt x="1348" y="14"/>
                </a:cubicBezTo>
                <a:close/>
                <a:moveTo>
                  <a:pt x="1344" y="88"/>
                </a:moveTo>
                <a:cubicBezTo>
                  <a:pt x="1344" y="88"/>
                  <a:pt x="1344" y="87"/>
                  <a:pt x="1344" y="87"/>
                </a:cubicBezTo>
                <a:cubicBezTo>
                  <a:pt x="1343" y="87"/>
                  <a:pt x="1344" y="87"/>
                  <a:pt x="1344" y="88"/>
                </a:cubicBezTo>
                <a:close/>
                <a:moveTo>
                  <a:pt x="658" y="88"/>
                </a:moveTo>
                <a:cubicBezTo>
                  <a:pt x="659" y="88"/>
                  <a:pt x="659" y="88"/>
                  <a:pt x="659" y="88"/>
                </a:cubicBezTo>
                <a:cubicBezTo>
                  <a:pt x="659" y="88"/>
                  <a:pt x="659" y="87"/>
                  <a:pt x="658" y="88"/>
                </a:cubicBezTo>
                <a:close/>
                <a:moveTo>
                  <a:pt x="1355" y="87"/>
                </a:moveTo>
                <a:cubicBezTo>
                  <a:pt x="1354" y="88"/>
                  <a:pt x="1354" y="88"/>
                  <a:pt x="1354" y="89"/>
                </a:cubicBezTo>
                <a:cubicBezTo>
                  <a:pt x="1355" y="88"/>
                  <a:pt x="1355" y="88"/>
                  <a:pt x="1355" y="87"/>
                </a:cubicBezTo>
                <a:close/>
                <a:moveTo>
                  <a:pt x="1557" y="56"/>
                </a:moveTo>
                <a:cubicBezTo>
                  <a:pt x="1557" y="56"/>
                  <a:pt x="1558" y="56"/>
                  <a:pt x="1558" y="56"/>
                </a:cubicBezTo>
                <a:cubicBezTo>
                  <a:pt x="1558" y="56"/>
                  <a:pt x="1557" y="56"/>
                  <a:pt x="1557" y="56"/>
                </a:cubicBezTo>
                <a:close/>
                <a:moveTo>
                  <a:pt x="660" y="88"/>
                </a:moveTo>
                <a:cubicBezTo>
                  <a:pt x="660" y="89"/>
                  <a:pt x="660" y="89"/>
                  <a:pt x="661" y="89"/>
                </a:cubicBezTo>
                <a:cubicBezTo>
                  <a:pt x="660" y="89"/>
                  <a:pt x="660" y="88"/>
                  <a:pt x="660" y="88"/>
                </a:cubicBezTo>
                <a:close/>
                <a:moveTo>
                  <a:pt x="962" y="89"/>
                </a:moveTo>
                <a:cubicBezTo>
                  <a:pt x="962" y="89"/>
                  <a:pt x="961" y="89"/>
                  <a:pt x="961" y="88"/>
                </a:cubicBezTo>
                <a:cubicBezTo>
                  <a:pt x="961" y="89"/>
                  <a:pt x="961" y="89"/>
                  <a:pt x="962" y="89"/>
                </a:cubicBezTo>
                <a:close/>
                <a:moveTo>
                  <a:pt x="1343" y="90"/>
                </a:moveTo>
                <a:cubicBezTo>
                  <a:pt x="1344" y="89"/>
                  <a:pt x="1344" y="89"/>
                  <a:pt x="1344" y="88"/>
                </a:cubicBezTo>
                <a:cubicBezTo>
                  <a:pt x="1343" y="89"/>
                  <a:pt x="1343" y="89"/>
                  <a:pt x="1343" y="90"/>
                </a:cubicBezTo>
                <a:close/>
                <a:moveTo>
                  <a:pt x="1570" y="38"/>
                </a:moveTo>
                <a:cubicBezTo>
                  <a:pt x="1570" y="37"/>
                  <a:pt x="1570" y="37"/>
                  <a:pt x="1570" y="36"/>
                </a:cubicBezTo>
                <a:cubicBezTo>
                  <a:pt x="1570" y="37"/>
                  <a:pt x="1570" y="37"/>
                  <a:pt x="1570" y="38"/>
                </a:cubicBezTo>
                <a:close/>
                <a:moveTo>
                  <a:pt x="1265" y="56"/>
                </a:moveTo>
                <a:cubicBezTo>
                  <a:pt x="1265" y="56"/>
                  <a:pt x="1265" y="57"/>
                  <a:pt x="1265" y="57"/>
                </a:cubicBezTo>
                <a:cubicBezTo>
                  <a:pt x="1265" y="57"/>
                  <a:pt x="1265" y="56"/>
                  <a:pt x="1265" y="56"/>
                </a:cubicBezTo>
                <a:close/>
                <a:moveTo>
                  <a:pt x="1738" y="38"/>
                </a:moveTo>
                <a:cubicBezTo>
                  <a:pt x="1738" y="37"/>
                  <a:pt x="1738" y="37"/>
                  <a:pt x="1738" y="36"/>
                </a:cubicBezTo>
                <a:cubicBezTo>
                  <a:pt x="1738" y="37"/>
                  <a:pt x="1738" y="37"/>
                  <a:pt x="1738" y="38"/>
                </a:cubicBezTo>
                <a:close/>
                <a:moveTo>
                  <a:pt x="1469" y="31"/>
                </a:moveTo>
                <a:cubicBezTo>
                  <a:pt x="1469" y="31"/>
                  <a:pt x="1469" y="32"/>
                  <a:pt x="1469" y="32"/>
                </a:cubicBezTo>
                <a:cubicBezTo>
                  <a:pt x="1469" y="32"/>
                  <a:pt x="1469" y="31"/>
                  <a:pt x="1469" y="31"/>
                </a:cubicBezTo>
                <a:close/>
                <a:moveTo>
                  <a:pt x="623" y="89"/>
                </a:moveTo>
                <a:cubicBezTo>
                  <a:pt x="623" y="89"/>
                  <a:pt x="623" y="89"/>
                  <a:pt x="624" y="90"/>
                </a:cubicBezTo>
                <a:cubicBezTo>
                  <a:pt x="624" y="90"/>
                  <a:pt x="624" y="90"/>
                  <a:pt x="624" y="89"/>
                </a:cubicBezTo>
                <a:cubicBezTo>
                  <a:pt x="624" y="89"/>
                  <a:pt x="624" y="89"/>
                  <a:pt x="623" y="89"/>
                </a:cubicBezTo>
                <a:close/>
                <a:moveTo>
                  <a:pt x="554" y="20"/>
                </a:moveTo>
                <a:cubicBezTo>
                  <a:pt x="553" y="20"/>
                  <a:pt x="553" y="20"/>
                  <a:pt x="553" y="20"/>
                </a:cubicBezTo>
                <a:cubicBezTo>
                  <a:pt x="553" y="20"/>
                  <a:pt x="554" y="20"/>
                  <a:pt x="554" y="20"/>
                </a:cubicBezTo>
                <a:close/>
                <a:moveTo>
                  <a:pt x="1175" y="91"/>
                </a:moveTo>
                <a:cubicBezTo>
                  <a:pt x="1175" y="90"/>
                  <a:pt x="1175" y="90"/>
                  <a:pt x="1175" y="89"/>
                </a:cubicBezTo>
                <a:cubicBezTo>
                  <a:pt x="1175" y="90"/>
                  <a:pt x="1175" y="90"/>
                  <a:pt x="1175" y="91"/>
                </a:cubicBezTo>
                <a:close/>
                <a:moveTo>
                  <a:pt x="1226" y="89"/>
                </a:moveTo>
                <a:cubicBezTo>
                  <a:pt x="1226" y="90"/>
                  <a:pt x="1227" y="90"/>
                  <a:pt x="1227" y="90"/>
                </a:cubicBezTo>
                <a:cubicBezTo>
                  <a:pt x="1227" y="90"/>
                  <a:pt x="1226" y="89"/>
                  <a:pt x="1226" y="89"/>
                </a:cubicBezTo>
                <a:close/>
                <a:moveTo>
                  <a:pt x="1479" y="31"/>
                </a:moveTo>
                <a:cubicBezTo>
                  <a:pt x="1478" y="31"/>
                  <a:pt x="1478" y="31"/>
                  <a:pt x="1477" y="31"/>
                </a:cubicBezTo>
                <a:cubicBezTo>
                  <a:pt x="1478" y="32"/>
                  <a:pt x="1478" y="32"/>
                  <a:pt x="1479" y="31"/>
                </a:cubicBezTo>
                <a:close/>
                <a:moveTo>
                  <a:pt x="555" y="43"/>
                </a:moveTo>
                <a:cubicBezTo>
                  <a:pt x="555" y="43"/>
                  <a:pt x="556" y="44"/>
                  <a:pt x="556" y="44"/>
                </a:cubicBezTo>
                <a:cubicBezTo>
                  <a:pt x="556" y="43"/>
                  <a:pt x="556" y="43"/>
                  <a:pt x="555" y="43"/>
                </a:cubicBezTo>
                <a:close/>
                <a:moveTo>
                  <a:pt x="766" y="90"/>
                </a:moveTo>
                <a:cubicBezTo>
                  <a:pt x="767" y="90"/>
                  <a:pt x="767" y="90"/>
                  <a:pt x="767" y="90"/>
                </a:cubicBezTo>
                <a:cubicBezTo>
                  <a:pt x="767" y="90"/>
                  <a:pt x="767" y="90"/>
                  <a:pt x="766" y="90"/>
                </a:cubicBezTo>
                <a:close/>
                <a:moveTo>
                  <a:pt x="1355" y="20"/>
                </a:moveTo>
                <a:cubicBezTo>
                  <a:pt x="1354" y="20"/>
                  <a:pt x="1354" y="20"/>
                  <a:pt x="1354" y="20"/>
                </a:cubicBezTo>
                <a:cubicBezTo>
                  <a:pt x="1354" y="20"/>
                  <a:pt x="1355" y="20"/>
                  <a:pt x="1355" y="20"/>
                </a:cubicBezTo>
                <a:close/>
                <a:moveTo>
                  <a:pt x="575" y="56"/>
                </a:moveTo>
                <a:cubicBezTo>
                  <a:pt x="576" y="56"/>
                  <a:pt x="576" y="56"/>
                  <a:pt x="576" y="56"/>
                </a:cubicBezTo>
                <a:cubicBezTo>
                  <a:pt x="576" y="56"/>
                  <a:pt x="576" y="56"/>
                  <a:pt x="575" y="56"/>
                </a:cubicBezTo>
                <a:close/>
                <a:moveTo>
                  <a:pt x="727" y="90"/>
                </a:moveTo>
                <a:cubicBezTo>
                  <a:pt x="727" y="90"/>
                  <a:pt x="727" y="91"/>
                  <a:pt x="728" y="91"/>
                </a:cubicBezTo>
                <a:cubicBezTo>
                  <a:pt x="728" y="91"/>
                  <a:pt x="728" y="90"/>
                  <a:pt x="727" y="90"/>
                </a:cubicBezTo>
                <a:close/>
                <a:moveTo>
                  <a:pt x="753" y="91"/>
                </a:moveTo>
                <a:cubicBezTo>
                  <a:pt x="753" y="91"/>
                  <a:pt x="753" y="90"/>
                  <a:pt x="752" y="90"/>
                </a:cubicBezTo>
                <a:cubicBezTo>
                  <a:pt x="752" y="91"/>
                  <a:pt x="752" y="91"/>
                  <a:pt x="753" y="91"/>
                </a:cubicBezTo>
                <a:close/>
                <a:moveTo>
                  <a:pt x="755" y="44"/>
                </a:moveTo>
                <a:cubicBezTo>
                  <a:pt x="755" y="44"/>
                  <a:pt x="755" y="44"/>
                  <a:pt x="755" y="43"/>
                </a:cubicBezTo>
                <a:cubicBezTo>
                  <a:pt x="755" y="43"/>
                  <a:pt x="755" y="44"/>
                  <a:pt x="755" y="44"/>
                </a:cubicBezTo>
                <a:close/>
                <a:moveTo>
                  <a:pt x="1213" y="91"/>
                </a:moveTo>
                <a:cubicBezTo>
                  <a:pt x="1213" y="91"/>
                  <a:pt x="1213" y="91"/>
                  <a:pt x="1212" y="90"/>
                </a:cubicBezTo>
                <a:cubicBezTo>
                  <a:pt x="1212" y="91"/>
                  <a:pt x="1213" y="91"/>
                  <a:pt x="1213" y="91"/>
                </a:cubicBezTo>
                <a:close/>
                <a:moveTo>
                  <a:pt x="1412" y="34"/>
                </a:moveTo>
                <a:cubicBezTo>
                  <a:pt x="1412" y="34"/>
                  <a:pt x="1412" y="33"/>
                  <a:pt x="1412" y="33"/>
                </a:cubicBezTo>
                <a:cubicBezTo>
                  <a:pt x="1411" y="33"/>
                  <a:pt x="1412" y="34"/>
                  <a:pt x="1412" y="34"/>
                </a:cubicBezTo>
                <a:close/>
                <a:moveTo>
                  <a:pt x="1469" y="33"/>
                </a:moveTo>
                <a:cubicBezTo>
                  <a:pt x="1469" y="33"/>
                  <a:pt x="1469" y="34"/>
                  <a:pt x="1469" y="34"/>
                </a:cubicBezTo>
                <a:cubicBezTo>
                  <a:pt x="1469" y="34"/>
                  <a:pt x="1469" y="33"/>
                  <a:pt x="1469" y="33"/>
                </a:cubicBezTo>
                <a:close/>
                <a:moveTo>
                  <a:pt x="675" y="33"/>
                </a:moveTo>
                <a:cubicBezTo>
                  <a:pt x="676" y="33"/>
                  <a:pt x="676" y="33"/>
                  <a:pt x="677" y="33"/>
                </a:cubicBezTo>
                <a:cubicBezTo>
                  <a:pt x="676" y="33"/>
                  <a:pt x="676" y="33"/>
                  <a:pt x="675" y="33"/>
                </a:cubicBezTo>
                <a:close/>
                <a:moveTo>
                  <a:pt x="771" y="33"/>
                </a:moveTo>
                <a:cubicBezTo>
                  <a:pt x="772" y="33"/>
                  <a:pt x="772" y="33"/>
                  <a:pt x="773" y="33"/>
                </a:cubicBezTo>
                <a:cubicBezTo>
                  <a:pt x="772" y="33"/>
                  <a:pt x="772" y="33"/>
                  <a:pt x="771" y="33"/>
                </a:cubicBezTo>
                <a:close/>
                <a:moveTo>
                  <a:pt x="784" y="33"/>
                </a:moveTo>
                <a:cubicBezTo>
                  <a:pt x="784" y="33"/>
                  <a:pt x="785" y="33"/>
                  <a:pt x="785" y="33"/>
                </a:cubicBezTo>
                <a:cubicBezTo>
                  <a:pt x="785" y="33"/>
                  <a:pt x="784" y="33"/>
                  <a:pt x="784" y="33"/>
                </a:cubicBezTo>
                <a:close/>
                <a:moveTo>
                  <a:pt x="843" y="33"/>
                </a:moveTo>
                <a:cubicBezTo>
                  <a:pt x="843" y="33"/>
                  <a:pt x="844" y="33"/>
                  <a:pt x="844" y="33"/>
                </a:cubicBezTo>
                <a:cubicBezTo>
                  <a:pt x="844" y="33"/>
                  <a:pt x="843" y="33"/>
                  <a:pt x="843" y="33"/>
                </a:cubicBezTo>
                <a:close/>
                <a:moveTo>
                  <a:pt x="1154" y="49"/>
                </a:moveTo>
                <a:cubicBezTo>
                  <a:pt x="1154" y="50"/>
                  <a:pt x="1154" y="50"/>
                  <a:pt x="1154" y="51"/>
                </a:cubicBezTo>
                <a:cubicBezTo>
                  <a:pt x="1154" y="50"/>
                  <a:pt x="1154" y="50"/>
                  <a:pt x="1154" y="49"/>
                </a:cubicBezTo>
                <a:close/>
                <a:moveTo>
                  <a:pt x="1082" y="43"/>
                </a:moveTo>
                <a:cubicBezTo>
                  <a:pt x="1082" y="43"/>
                  <a:pt x="1082" y="44"/>
                  <a:pt x="1083" y="44"/>
                </a:cubicBezTo>
                <a:cubicBezTo>
                  <a:pt x="1083" y="44"/>
                  <a:pt x="1083" y="43"/>
                  <a:pt x="1082" y="43"/>
                </a:cubicBezTo>
                <a:close/>
                <a:moveTo>
                  <a:pt x="904" y="37"/>
                </a:moveTo>
                <a:cubicBezTo>
                  <a:pt x="905" y="37"/>
                  <a:pt x="905" y="37"/>
                  <a:pt x="905" y="38"/>
                </a:cubicBezTo>
                <a:cubicBezTo>
                  <a:pt x="905" y="37"/>
                  <a:pt x="905" y="37"/>
                  <a:pt x="904" y="37"/>
                </a:cubicBezTo>
                <a:close/>
                <a:moveTo>
                  <a:pt x="884" y="33"/>
                </a:moveTo>
                <a:cubicBezTo>
                  <a:pt x="884" y="33"/>
                  <a:pt x="885" y="33"/>
                  <a:pt x="885" y="33"/>
                </a:cubicBezTo>
                <a:cubicBezTo>
                  <a:pt x="885" y="33"/>
                  <a:pt x="884" y="33"/>
                  <a:pt x="884" y="33"/>
                </a:cubicBezTo>
                <a:close/>
                <a:moveTo>
                  <a:pt x="896" y="33"/>
                </a:moveTo>
                <a:cubicBezTo>
                  <a:pt x="896" y="33"/>
                  <a:pt x="896" y="33"/>
                  <a:pt x="897" y="33"/>
                </a:cubicBezTo>
                <a:cubicBezTo>
                  <a:pt x="897" y="33"/>
                  <a:pt x="896" y="33"/>
                  <a:pt x="896" y="33"/>
                </a:cubicBezTo>
                <a:close/>
                <a:moveTo>
                  <a:pt x="1463" y="90"/>
                </a:moveTo>
                <a:cubicBezTo>
                  <a:pt x="1462" y="91"/>
                  <a:pt x="1462" y="91"/>
                  <a:pt x="1462" y="91"/>
                </a:cubicBezTo>
                <a:cubicBezTo>
                  <a:pt x="1462" y="91"/>
                  <a:pt x="1463" y="91"/>
                  <a:pt x="1463" y="90"/>
                </a:cubicBezTo>
                <a:close/>
                <a:moveTo>
                  <a:pt x="754" y="92"/>
                </a:moveTo>
                <a:cubicBezTo>
                  <a:pt x="754" y="92"/>
                  <a:pt x="753" y="91"/>
                  <a:pt x="753" y="91"/>
                </a:cubicBezTo>
                <a:cubicBezTo>
                  <a:pt x="753" y="92"/>
                  <a:pt x="753" y="92"/>
                  <a:pt x="754" y="92"/>
                </a:cubicBezTo>
                <a:close/>
                <a:moveTo>
                  <a:pt x="1053" y="33"/>
                </a:moveTo>
                <a:cubicBezTo>
                  <a:pt x="1054" y="33"/>
                  <a:pt x="1054" y="33"/>
                  <a:pt x="1055" y="33"/>
                </a:cubicBezTo>
                <a:cubicBezTo>
                  <a:pt x="1054" y="33"/>
                  <a:pt x="1054" y="33"/>
                  <a:pt x="1053" y="33"/>
                </a:cubicBezTo>
                <a:close/>
                <a:moveTo>
                  <a:pt x="1066" y="33"/>
                </a:moveTo>
                <a:cubicBezTo>
                  <a:pt x="1066" y="33"/>
                  <a:pt x="1067" y="33"/>
                  <a:pt x="1067" y="33"/>
                </a:cubicBezTo>
                <a:cubicBezTo>
                  <a:pt x="1067" y="33"/>
                  <a:pt x="1066" y="33"/>
                  <a:pt x="1066" y="33"/>
                </a:cubicBezTo>
                <a:close/>
                <a:moveTo>
                  <a:pt x="1126" y="33"/>
                </a:moveTo>
                <a:cubicBezTo>
                  <a:pt x="1126" y="33"/>
                  <a:pt x="1127" y="33"/>
                  <a:pt x="1127" y="33"/>
                </a:cubicBezTo>
                <a:cubicBezTo>
                  <a:pt x="1127" y="33"/>
                  <a:pt x="1126" y="33"/>
                  <a:pt x="1126" y="33"/>
                </a:cubicBezTo>
                <a:close/>
                <a:moveTo>
                  <a:pt x="1137" y="33"/>
                </a:moveTo>
                <a:cubicBezTo>
                  <a:pt x="1138" y="33"/>
                  <a:pt x="1138" y="33"/>
                  <a:pt x="1139" y="33"/>
                </a:cubicBezTo>
                <a:cubicBezTo>
                  <a:pt x="1139" y="33"/>
                  <a:pt x="1138" y="33"/>
                  <a:pt x="1137" y="33"/>
                </a:cubicBezTo>
                <a:close/>
                <a:moveTo>
                  <a:pt x="979" y="21"/>
                </a:moveTo>
                <a:cubicBezTo>
                  <a:pt x="978" y="22"/>
                  <a:pt x="978" y="22"/>
                  <a:pt x="978" y="22"/>
                </a:cubicBezTo>
                <a:cubicBezTo>
                  <a:pt x="978" y="22"/>
                  <a:pt x="979" y="22"/>
                  <a:pt x="979" y="21"/>
                </a:cubicBezTo>
                <a:close/>
                <a:moveTo>
                  <a:pt x="1461" y="14"/>
                </a:moveTo>
                <a:cubicBezTo>
                  <a:pt x="1461" y="15"/>
                  <a:pt x="1461" y="15"/>
                  <a:pt x="1462" y="15"/>
                </a:cubicBezTo>
                <a:cubicBezTo>
                  <a:pt x="1462" y="15"/>
                  <a:pt x="1461" y="14"/>
                  <a:pt x="1461" y="14"/>
                </a:cubicBezTo>
                <a:close/>
                <a:moveTo>
                  <a:pt x="1231" y="33"/>
                </a:moveTo>
                <a:cubicBezTo>
                  <a:pt x="1232" y="33"/>
                  <a:pt x="1232" y="33"/>
                  <a:pt x="1233" y="33"/>
                </a:cubicBezTo>
                <a:cubicBezTo>
                  <a:pt x="1232" y="33"/>
                  <a:pt x="1232" y="33"/>
                  <a:pt x="1231" y="33"/>
                </a:cubicBezTo>
                <a:close/>
                <a:moveTo>
                  <a:pt x="1244" y="33"/>
                </a:moveTo>
                <a:cubicBezTo>
                  <a:pt x="1244" y="33"/>
                  <a:pt x="1245" y="33"/>
                  <a:pt x="1245" y="33"/>
                </a:cubicBezTo>
                <a:cubicBezTo>
                  <a:pt x="1245" y="33"/>
                  <a:pt x="1244" y="33"/>
                  <a:pt x="1244" y="33"/>
                </a:cubicBezTo>
                <a:close/>
                <a:moveTo>
                  <a:pt x="1675" y="53"/>
                </a:moveTo>
                <a:cubicBezTo>
                  <a:pt x="1674" y="54"/>
                  <a:pt x="1674" y="54"/>
                  <a:pt x="1674" y="54"/>
                </a:cubicBezTo>
                <a:cubicBezTo>
                  <a:pt x="1674" y="54"/>
                  <a:pt x="1674" y="54"/>
                  <a:pt x="1675" y="53"/>
                </a:cubicBezTo>
                <a:close/>
                <a:moveTo>
                  <a:pt x="963" y="21"/>
                </a:moveTo>
                <a:cubicBezTo>
                  <a:pt x="963" y="21"/>
                  <a:pt x="963" y="21"/>
                  <a:pt x="964" y="20"/>
                </a:cubicBezTo>
                <a:cubicBezTo>
                  <a:pt x="963" y="21"/>
                  <a:pt x="963" y="21"/>
                  <a:pt x="963" y="21"/>
                </a:cubicBezTo>
                <a:close/>
                <a:moveTo>
                  <a:pt x="1146" y="37"/>
                </a:moveTo>
                <a:cubicBezTo>
                  <a:pt x="1146" y="37"/>
                  <a:pt x="1147" y="37"/>
                  <a:pt x="1147" y="38"/>
                </a:cubicBezTo>
                <a:cubicBezTo>
                  <a:pt x="1147" y="37"/>
                  <a:pt x="1147" y="37"/>
                  <a:pt x="1146" y="37"/>
                </a:cubicBezTo>
                <a:close/>
                <a:moveTo>
                  <a:pt x="987" y="92"/>
                </a:moveTo>
                <a:cubicBezTo>
                  <a:pt x="987" y="92"/>
                  <a:pt x="988" y="92"/>
                  <a:pt x="988" y="92"/>
                </a:cubicBezTo>
                <a:cubicBezTo>
                  <a:pt x="988" y="92"/>
                  <a:pt x="987" y="92"/>
                  <a:pt x="987" y="92"/>
                </a:cubicBezTo>
                <a:close/>
                <a:moveTo>
                  <a:pt x="1007" y="92"/>
                </a:moveTo>
                <a:cubicBezTo>
                  <a:pt x="1007" y="92"/>
                  <a:pt x="1008" y="92"/>
                  <a:pt x="1008" y="92"/>
                </a:cubicBezTo>
                <a:cubicBezTo>
                  <a:pt x="1008" y="92"/>
                  <a:pt x="1007" y="92"/>
                  <a:pt x="1007" y="92"/>
                </a:cubicBezTo>
                <a:close/>
                <a:moveTo>
                  <a:pt x="1087" y="53"/>
                </a:moveTo>
                <a:cubicBezTo>
                  <a:pt x="1087" y="54"/>
                  <a:pt x="1087" y="54"/>
                  <a:pt x="1087" y="55"/>
                </a:cubicBezTo>
                <a:cubicBezTo>
                  <a:pt x="1087" y="54"/>
                  <a:pt x="1087" y="54"/>
                  <a:pt x="1087" y="53"/>
                </a:cubicBezTo>
                <a:close/>
                <a:moveTo>
                  <a:pt x="988" y="92"/>
                </a:moveTo>
                <a:cubicBezTo>
                  <a:pt x="989" y="93"/>
                  <a:pt x="989" y="92"/>
                  <a:pt x="990" y="92"/>
                </a:cubicBezTo>
                <a:cubicBezTo>
                  <a:pt x="990" y="92"/>
                  <a:pt x="989" y="92"/>
                  <a:pt x="988" y="92"/>
                </a:cubicBezTo>
                <a:close/>
                <a:moveTo>
                  <a:pt x="755" y="93"/>
                </a:moveTo>
                <a:cubicBezTo>
                  <a:pt x="755" y="93"/>
                  <a:pt x="754" y="93"/>
                  <a:pt x="754" y="92"/>
                </a:cubicBezTo>
                <a:cubicBezTo>
                  <a:pt x="754" y="93"/>
                  <a:pt x="754" y="93"/>
                  <a:pt x="755" y="93"/>
                </a:cubicBezTo>
                <a:close/>
                <a:moveTo>
                  <a:pt x="1419" y="93"/>
                </a:moveTo>
                <a:cubicBezTo>
                  <a:pt x="1419" y="93"/>
                  <a:pt x="1418" y="93"/>
                  <a:pt x="1418" y="92"/>
                </a:cubicBezTo>
                <a:cubicBezTo>
                  <a:pt x="1418" y="93"/>
                  <a:pt x="1418" y="93"/>
                  <a:pt x="1419" y="93"/>
                </a:cubicBezTo>
                <a:close/>
                <a:moveTo>
                  <a:pt x="1052" y="34"/>
                </a:moveTo>
                <a:cubicBezTo>
                  <a:pt x="1052" y="34"/>
                  <a:pt x="1053" y="34"/>
                  <a:pt x="1053" y="33"/>
                </a:cubicBezTo>
                <a:cubicBezTo>
                  <a:pt x="1053" y="33"/>
                  <a:pt x="1052" y="33"/>
                  <a:pt x="1052" y="34"/>
                </a:cubicBezTo>
                <a:close/>
                <a:moveTo>
                  <a:pt x="754" y="45"/>
                </a:moveTo>
                <a:cubicBezTo>
                  <a:pt x="754" y="45"/>
                  <a:pt x="754" y="45"/>
                  <a:pt x="754" y="44"/>
                </a:cubicBezTo>
                <a:cubicBezTo>
                  <a:pt x="754" y="45"/>
                  <a:pt x="754" y="45"/>
                  <a:pt x="754" y="45"/>
                </a:cubicBezTo>
                <a:close/>
                <a:moveTo>
                  <a:pt x="787" y="93"/>
                </a:moveTo>
                <a:cubicBezTo>
                  <a:pt x="787" y="93"/>
                  <a:pt x="788" y="93"/>
                  <a:pt x="788" y="93"/>
                </a:cubicBezTo>
                <a:cubicBezTo>
                  <a:pt x="788" y="93"/>
                  <a:pt x="787" y="93"/>
                  <a:pt x="787" y="93"/>
                </a:cubicBezTo>
                <a:close/>
                <a:moveTo>
                  <a:pt x="966" y="94"/>
                </a:moveTo>
                <a:cubicBezTo>
                  <a:pt x="966" y="93"/>
                  <a:pt x="966" y="93"/>
                  <a:pt x="965" y="93"/>
                </a:cubicBezTo>
                <a:cubicBezTo>
                  <a:pt x="965" y="93"/>
                  <a:pt x="966" y="93"/>
                  <a:pt x="966" y="94"/>
                </a:cubicBezTo>
                <a:close/>
                <a:moveTo>
                  <a:pt x="670" y="93"/>
                </a:moveTo>
                <a:cubicBezTo>
                  <a:pt x="671" y="94"/>
                  <a:pt x="671" y="94"/>
                  <a:pt x="672" y="93"/>
                </a:cubicBezTo>
                <a:cubicBezTo>
                  <a:pt x="671" y="93"/>
                  <a:pt x="671" y="93"/>
                  <a:pt x="670" y="93"/>
                </a:cubicBezTo>
                <a:close/>
                <a:moveTo>
                  <a:pt x="1419" y="16"/>
                </a:moveTo>
                <a:cubicBezTo>
                  <a:pt x="1420" y="16"/>
                  <a:pt x="1420" y="15"/>
                  <a:pt x="1420" y="15"/>
                </a:cubicBezTo>
                <a:cubicBezTo>
                  <a:pt x="1420" y="15"/>
                  <a:pt x="1420" y="15"/>
                  <a:pt x="1419" y="16"/>
                </a:cubicBezTo>
                <a:close/>
                <a:moveTo>
                  <a:pt x="834" y="38"/>
                </a:moveTo>
                <a:cubicBezTo>
                  <a:pt x="834" y="38"/>
                  <a:pt x="834" y="37"/>
                  <a:pt x="835" y="37"/>
                </a:cubicBezTo>
                <a:cubicBezTo>
                  <a:pt x="834" y="37"/>
                  <a:pt x="834" y="37"/>
                  <a:pt x="834" y="38"/>
                </a:cubicBezTo>
                <a:close/>
                <a:moveTo>
                  <a:pt x="1576" y="15"/>
                </a:moveTo>
                <a:cubicBezTo>
                  <a:pt x="1577" y="15"/>
                  <a:pt x="1577" y="16"/>
                  <a:pt x="1577" y="16"/>
                </a:cubicBezTo>
                <a:cubicBezTo>
                  <a:pt x="1577" y="15"/>
                  <a:pt x="1577" y="15"/>
                  <a:pt x="1576" y="15"/>
                </a:cubicBezTo>
                <a:close/>
                <a:moveTo>
                  <a:pt x="605" y="66"/>
                </a:moveTo>
                <a:cubicBezTo>
                  <a:pt x="605" y="66"/>
                  <a:pt x="605" y="66"/>
                  <a:pt x="604" y="65"/>
                </a:cubicBezTo>
                <a:cubicBezTo>
                  <a:pt x="604" y="66"/>
                  <a:pt x="604" y="66"/>
                  <a:pt x="605" y="66"/>
                </a:cubicBezTo>
                <a:close/>
                <a:moveTo>
                  <a:pt x="900" y="52"/>
                </a:moveTo>
                <a:cubicBezTo>
                  <a:pt x="901" y="52"/>
                  <a:pt x="900" y="51"/>
                  <a:pt x="900" y="51"/>
                </a:cubicBezTo>
                <a:cubicBezTo>
                  <a:pt x="900" y="51"/>
                  <a:pt x="900" y="52"/>
                  <a:pt x="900" y="52"/>
                </a:cubicBezTo>
                <a:close/>
                <a:moveTo>
                  <a:pt x="1086" y="51"/>
                </a:moveTo>
                <a:cubicBezTo>
                  <a:pt x="1086" y="51"/>
                  <a:pt x="1086" y="52"/>
                  <a:pt x="1086" y="52"/>
                </a:cubicBezTo>
                <a:cubicBezTo>
                  <a:pt x="1086" y="52"/>
                  <a:pt x="1086" y="51"/>
                  <a:pt x="1086" y="51"/>
                </a:cubicBezTo>
                <a:close/>
                <a:moveTo>
                  <a:pt x="1433" y="7"/>
                </a:moveTo>
                <a:cubicBezTo>
                  <a:pt x="1433" y="7"/>
                  <a:pt x="1434" y="7"/>
                  <a:pt x="1434" y="7"/>
                </a:cubicBezTo>
                <a:cubicBezTo>
                  <a:pt x="1433" y="6"/>
                  <a:pt x="1433" y="6"/>
                  <a:pt x="1433" y="7"/>
                </a:cubicBezTo>
                <a:close/>
                <a:moveTo>
                  <a:pt x="1448" y="7"/>
                </a:moveTo>
                <a:cubicBezTo>
                  <a:pt x="1449" y="7"/>
                  <a:pt x="1449" y="7"/>
                  <a:pt x="1449" y="7"/>
                </a:cubicBezTo>
                <a:cubicBezTo>
                  <a:pt x="1449" y="6"/>
                  <a:pt x="1449" y="6"/>
                  <a:pt x="1448" y="7"/>
                </a:cubicBezTo>
                <a:close/>
                <a:moveTo>
                  <a:pt x="1396" y="22"/>
                </a:moveTo>
                <a:cubicBezTo>
                  <a:pt x="1396" y="23"/>
                  <a:pt x="1396" y="23"/>
                  <a:pt x="1396" y="23"/>
                </a:cubicBezTo>
                <a:cubicBezTo>
                  <a:pt x="1396" y="23"/>
                  <a:pt x="1397" y="22"/>
                  <a:pt x="1396" y="22"/>
                </a:cubicBezTo>
                <a:close/>
                <a:moveTo>
                  <a:pt x="1545" y="7"/>
                </a:moveTo>
                <a:cubicBezTo>
                  <a:pt x="1545" y="7"/>
                  <a:pt x="1546" y="7"/>
                  <a:pt x="1546" y="7"/>
                </a:cubicBezTo>
                <a:cubicBezTo>
                  <a:pt x="1546" y="7"/>
                  <a:pt x="1545" y="6"/>
                  <a:pt x="1545" y="7"/>
                </a:cubicBezTo>
                <a:close/>
                <a:moveTo>
                  <a:pt x="1562" y="7"/>
                </a:moveTo>
                <a:cubicBezTo>
                  <a:pt x="1563" y="7"/>
                  <a:pt x="1563" y="7"/>
                  <a:pt x="1564" y="7"/>
                </a:cubicBezTo>
                <a:cubicBezTo>
                  <a:pt x="1563" y="6"/>
                  <a:pt x="1563" y="7"/>
                  <a:pt x="1562" y="7"/>
                </a:cubicBezTo>
                <a:close/>
                <a:moveTo>
                  <a:pt x="1713" y="7"/>
                </a:moveTo>
                <a:cubicBezTo>
                  <a:pt x="1713" y="7"/>
                  <a:pt x="1714" y="7"/>
                  <a:pt x="1714" y="7"/>
                </a:cubicBezTo>
                <a:cubicBezTo>
                  <a:pt x="1714" y="7"/>
                  <a:pt x="1713" y="6"/>
                  <a:pt x="1713" y="7"/>
                </a:cubicBezTo>
                <a:close/>
                <a:moveTo>
                  <a:pt x="1731" y="7"/>
                </a:moveTo>
                <a:cubicBezTo>
                  <a:pt x="1731" y="7"/>
                  <a:pt x="1731" y="7"/>
                  <a:pt x="1732" y="7"/>
                </a:cubicBezTo>
                <a:cubicBezTo>
                  <a:pt x="1731" y="6"/>
                  <a:pt x="1731" y="7"/>
                  <a:pt x="1731" y="7"/>
                </a:cubicBezTo>
                <a:close/>
                <a:moveTo>
                  <a:pt x="556" y="7"/>
                </a:moveTo>
                <a:cubicBezTo>
                  <a:pt x="556" y="7"/>
                  <a:pt x="557" y="7"/>
                  <a:pt x="557" y="7"/>
                </a:cubicBezTo>
                <a:cubicBezTo>
                  <a:pt x="557" y="7"/>
                  <a:pt x="556" y="7"/>
                  <a:pt x="556" y="7"/>
                </a:cubicBezTo>
                <a:close/>
                <a:moveTo>
                  <a:pt x="986" y="7"/>
                </a:moveTo>
                <a:cubicBezTo>
                  <a:pt x="987" y="7"/>
                  <a:pt x="987" y="7"/>
                  <a:pt x="988" y="7"/>
                </a:cubicBezTo>
                <a:cubicBezTo>
                  <a:pt x="987" y="7"/>
                  <a:pt x="987" y="7"/>
                  <a:pt x="986" y="7"/>
                </a:cubicBezTo>
                <a:close/>
                <a:moveTo>
                  <a:pt x="1359" y="7"/>
                </a:moveTo>
                <a:cubicBezTo>
                  <a:pt x="1360" y="7"/>
                  <a:pt x="1360" y="7"/>
                  <a:pt x="1360" y="7"/>
                </a:cubicBezTo>
                <a:cubicBezTo>
                  <a:pt x="1360" y="7"/>
                  <a:pt x="1360" y="7"/>
                  <a:pt x="1359" y="7"/>
                </a:cubicBezTo>
                <a:close/>
                <a:moveTo>
                  <a:pt x="1379" y="7"/>
                </a:moveTo>
                <a:cubicBezTo>
                  <a:pt x="1380" y="7"/>
                  <a:pt x="1380" y="7"/>
                  <a:pt x="1381" y="7"/>
                </a:cubicBezTo>
                <a:cubicBezTo>
                  <a:pt x="1380" y="7"/>
                  <a:pt x="1380" y="7"/>
                  <a:pt x="1379" y="7"/>
                </a:cubicBezTo>
                <a:close/>
                <a:moveTo>
                  <a:pt x="1466" y="22"/>
                </a:moveTo>
                <a:cubicBezTo>
                  <a:pt x="1466" y="23"/>
                  <a:pt x="1466" y="23"/>
                  <a:pt x="1466" y="23"/>
                </a:cubicBezTo>
                <a:cubicBezTo>
                  <a:pt x="1466" y="23"/>
                  <a:pt x="1466" y="22"/>
                  <a:pt x="1466" y="22"/>
                </a:cubicBezTo>
                <a:close/>
                <a:moveTo>
                  <a:pt x="1031" y="56"/>
                </a:moveTo>
                <a:cubicBezTo>
                  <a:pt x="1031" y="56"/>
                  <a:pt x="1031" y="56"/>
                  <a:pt x="1031" y="55"/>
                </a:cubicBezTo>
                <a:cubicBezTo>
                  <a:pt x="1031" y="56"/>
                  <a:pt x="1031" y="56"/>
                  <a:pt x="1031" y="56"/>
                </a:cubicBezTo>
                <a:close/>
                <a:moveTo>
                  <a:pt x="1468" y="29"/>
                </a:moveTo>
                <a:cubicBezTo>
                  <a:pt x="1468" y="30"/>
                  <a:pt x="1468" y="30"/>
                  <a:pt x="1469" y="31"/>
                </a:cubicBezTo>
                <a:cubicBezTo>
                  <a:pt x="1469" y="30"/>
                  <a:pt x="1469" y="30"/>
                  <a:pt x="1468" y="29"/>
                </a:cubicBezTo>
                <a:close/>
                <a:moveTo>
                  <a:pt x="1543" y="7"/>
                </a:moveTo>
                <a:cubicBezTo>
                  <a:pt x="1544" y="7"/>
                  <a:pt x="1544" y="7"/>
                  <a:pt x="1545" y="7"/>
                </a:cubicBezTo>
                <a:cubicBezTo>
                  <a:pt x="1544" y="7"/>
                  <a:pt x="1544" y="7"/>
                  <a:pt x="1543" y="7"/>
                </a:cubicBezTo>
                <a:close/>
                <a:moveTo>
                  <a:pt x="1300" y="44"/>
                </a:moveTo>
                <a:cubicBezTo>
                  <a:pt x="1300" y="44"/>
                  <a:pt x="1299" y="44"/>
                  <a:pt x="1299" y="44"/>
                </a:cubicBezTo>
                <a:cubicBezTo>
                  <a:pt x="1299" y="44"/>
                  <a:pt x="1300" y="44"/>
                  <a:pt x="1300" y="44"/>
                </a:cubicBezTo>
                <a:close/>
                <a:moveTo>
                  <a:pt x="1712" y="7"/>
                </a:moveTo>
                <a:cubicBezTo>
                  <a:pt x="1712" y="7"/>
                  <a:pt x="1712" y="7"/>
                  <a:pt x="1713" y="7"/>
                </a:cubicBezTo>
                <a:cubicBezTo>
                  <a:pt x="1712" y="7"/>
                  <a:pt x="1712" y="7"/>
                  <a:pt x="1712" y="7"/>
                </a:cubicBezTo>
                <a:close/>
                <a:moveTo>
                  <a:pt x="1264" y="50"/>
                </a:moveTo>
                <a:cubicBezTo>
                  <a:pt x="1264" y="50"/>
                  <a:pt x="1264" y="51"/>
                  <a:pt x="1264" y="51"/>
                </a:cubicBezTo>
                <a:cubicBezTo>
                  <a:pt x="1264" y="51"/>
                  <a:pt x="1264" y="50"/>
                  <a:pt x="1264" y="50"/>
                </a:cubicBezTo>
                <a:close/>
                <a:moveTo>
                  <a:pt x="555" y="8"/>
                </a:moveTo>
                <a:cubicBezTo>
                  <a:pt x="555" y="8"/>
                  <a:pt x="555" y="8"/>
                  <a:pt x="556" y="7"/>
                </a:cubicBezTo>
                <a:cubicBezTo>
                  <a:pt x="555" y="7"/>
                  <a:pt x="555" y="7"/>
                  <a:pt x="555" y="8"/>
                </a:cubicBezTo>
                <a:close/>
                <a:moveTo>
                  <a:pt x="581" y="7"/>
                </a:moveTo>
                <a:cubicBezTo>
                  <a:pt x="581" y="7"/>
                  <a:pt x="581" y="8"/>
                  <a:pt x="582" y="8"/>
                </a:cubicBezTo>
                <a:cubicBezTo>
                  <a:pt x="581" y="7"/>
                  <a:pt x="581" y="7"/>
                  <a:pt x="581" y="7"/>
                </a:cubicBezTo>
                <a:close/>
                <a:moveTo>
                  <a:pt x="985" y="8"/>
                </a:moveTo>
                <a:cubicBezTo>
                  <a:pt x="985" y="8"/>
                  <a:pt x="986" y="8"/>
                  <a:pt x="986" y="7"/>
                </a:cubicBezTo>
                <a:cubicBezTo>
                  <a:pt x="986" y="7"/>
                  <a:pt x="985" y="7"/>
                  <a:pt x="985" y="8"/>
                </a:cubicBezTo>
                <a:close/>
                <a:moveTo>
                  <a:pt x="1014" y="7"/>
                </a:moveTo>
                <a:cubicBezTo>
                  <a:pt x="1014" y="8"/>
                  <a:pt x="1014" y="8"/>
                  <a:pt x="1015" y="7"/>
                </a:cubicBezTo>
                <a:cubicBezTo>
                  <a:pt x="1014" y="7"/>
                  <a:pt x="1014" y="7"/>
                  <a:pt x="1014" y="7"/>
                </a:cubicBezTo>
                <a:close/>
                <a:moveTo>
                  <a:pt x="1227" y="35"/>
                </a:moveTo>
                <a:cubicBezTo>
                  <a:pt x="1227" y="35"/>
                  <a:pt x="1227" y="35"/>
                  <a:pt x="1228" y="34"/>
                </a:cubicBezTo>
                <a:cubicBezTo>
                  <a:pt x="1227" y="34"/>
                  <a:pt x="1227" y="34"/>
                  <a:pt x="1227" y="35"/>
                </a:cubicBezTo>
                <a:close/>
                <a:moveTo>
                  <a:pt x="1749" y="40"/>
                </a:moveTo>
                <a:cubicBezTo>
                  <a:pt x="1748" y="41"/>
                  <a:pt x="1748" y="41"/>
                  <a:pt x="1748" y="42"/>
                </a:cubicBezTo>
                <a:cubicBezTo>
                  <a:pt x="1749" y="41"/>
                  <a:pt x="1749" y="41"/>
                  <a:pt x="1749" y="40"/>
                </a:cubicBezTo>
                <a:close/>
                <a:moveTo>
                  <a:pt x="1483" y="30"/>
                </a:moveTo>
                <a:cubicBezTo>
                  <a:pt x="1482" y="30"/>
                  <a:pt x="1482" y="30"/>
                  <a:pt x="1482" y="30"/>
                </a:cubicBezTo>
                <a:cubicBezTo>
                  <a:pt x="1482" y="30"/>
                  <a:pt x="1483" y="30"/>
                  <a:pt x="1483" y="30"/>
                </a:cubicBezTo>
                <a:close/>
                <a:moveTo>
                  <a:pt x="613" y="58"/>
                </a:moveTo>
                <a:cubicBezTo>
                  <a:pt x="613" y="58"/>
                  <a:pt x="613" y="58"/>
                  <a:pt x="613" y="59"/>
                </a:cubicBezTo>
                <a:cubicBezTo>
                  <a:pt x="613" y="58"/>
                  <a:pt x="613" y="58"/>
                  <a:pt x="613" y="58"/>
                </a:cubicBezTo>
                <a:close/>
                <a:moveTo>
                  <a:pt x="1263" y="49"/>
                </a:moveTo>
                <a:cubicBezTo>
                  <a:pt x="1263" y="49"/>
                  <a:pt x="1263" y="50"/>
                  <a:pt x="1264" y="50"/>
                </a:cubicBezTo>
                <a:cubicBezTo>
                  <a:pt x="1264" y="50"/>
                  <a:pt x="1264" y="49"/>
                  <a:pt x="1263" y="49"/>
                </a:cubicBezTo>
                <a:close/>
                <a:moveTo>
                  <a:pt x="1264" y="51"/>
                </a:moveTo>
                <a:cubicBezTo>
                  <a:pt x="1264" y="51"/>
                  <a:pt x="1264" y="52"/>
                  <a:pt x="1264" y="52"/>
                </a:cubicBezTo>
                <a:cubicBezTo>
                  <a:pt x="1264" y="52"/>
                  <a:pt x="1264" y="51"/>
                  <a:pt x="1264" y="51"/>
                </a:cubicBezTo>
                <a:close/>
                <a:moveTo>
                  <a:pt x="691" y="44"/>
                </a:moveTo>
                <a:cubicBezTo>
                  <a:pt x="691" y="43"/>
                  <a:pt x="690" y="43"/>
                  <a:pt x="690" y="43"/>
                </a:cubicBezTo>
                <a:cubicBezTo>
                  <a:pt x="690" y="44"/>
                  <a:pt x="691" y="44"/>
                  <a:pt x="691" y="44"/>
                </a:cubicBezTo>
                <a:close/>
                <a:moveTo>
                  <a:pt x="1412" y="31"/>
                </a:moveTo>
                <a:cubicBezTo>
                  <a:pt x="1413" y="31"/>
                  <a:pt x="1413" y="31"/>
                  <a:pt x="1413" y="30"/>
                </a:cubicBezTo>
                <a:cubicBezTo>
                  <a:pt x="1412" y="30"/>
                  <a:pt x="1412" y="31"/>
                  <a:pt x="1412" y="31"/>
                </a:cubicBezTo>
                <a:close/>
                <a:moveTo>
                  <a:pt x="644" y="64"/>
                </a:moveTo>
                <a:cubicBezTo>
                  <a:pt x="644" y="65"/>
                  <a:pt x="644" y="65"/>
                  <a:pt x="644" y="65"/>
                </a:cubicBezTo>
                <a:cubicBezTo>
                  <a:pt x="644" y="65"/>
                  <a:pt x="644" y="65"/>
                  <a:pt x="644" y="64"/>
                </a:cubicBezTo>
                <a:close/>
                <a:moveTo>
                  <a:pt x="553" y="8"/>
                </a:moveTo>
                <a:cubicBezTo>
                  <a:pt x="554" y="8"/>
                  <a:pt x="554" y="8"/>
                  <a:pt x="555" y="8"/>
                </a:cubicBezTo>
                <a:cubicBezTo>
                  <a:pt x="554" y="8"/>
                  <a:pt x="554" y="7"/>
                  <a:pt x="553" y="8"/>
                </a:cubicBezTo>
                <a:close/>
                <a:moveTo>
                  <a:pt x="1569" y="42"/>
                </a:moveTo>
                <a:cubicBezTo>
                  <a:pt x="1569" y="41"/>
                  <a:pt x="1569" y="41"/>
                  <a:pt x="1569" y="41"/>
                </a:cubicBezTo>
                <a:cubicBezTo>
                  <a:pt x="1569" y="41"/>
                  <a:pt x="1569" y="41"/>
                  <a:pt x="1569" y="42"/>
                </a:cubicBezTo>
                <a:close/>
                <a:moveTo>
                  <a:pt x="984" y="8"/>
                </a:moveTo>
                <a:cubicBezTo>
                  <a:pt x="984" y="8"/>
                  <a:pt x="985" y="8"/>
                  <a:pt x="985" y="8"/>
                </a:cubicBezTo>
                <a:cubicBezTo>
                  <a:pt x="984" y="8"/>
                  <a:pt x="984" y="7"/>
                  <a:pt x="984" y="8"/>
                </a:cubicBezTo>
                <a:close/>
                <a:moveTo>
                  <a:pt x="1015" y="8"/>
                </a:moveTo>
                <a:cubicBezTo>
                  <a:pt x="1015" y="8"/>
                  <a:pt x="1016" y="8"/>
                  <a:pt x="1016" y="8"/>
                </a:cubicBezTo>
                <a:cubicBezTo>
                  <a:pt x="1016" y="7"/>
                  <a:pt x="1015" y="8"/>
                  <a:pt x="1015" y="8"/>
                </a:cubicBezTo>
                <a:close/>
                <a:moveTo>
                  <a:pt x="1183" y="15"/>
                </a:moveTo>
                <a:cubicBezTo>
                  <a:pt x="1184" y="15"/>
                  <a:pt x="1184" y="15"/>
                  <a:pt x="1185" y="15"/>
                </a:cubicBezTo>
                <a:cubicBezTo>
                  <a:pt x="1184" y="15"/>
                  <a:pt x="1184" y="14"/>
                  <a:pt x="1183" y="15"/>
                </a:cubicBezTo>
                <a:close/>
                <a:moveTo>
                  <a:pt x="1481" y="19"/>
                </a:moveTo>
                <a:cubicBezTo>
                  <a:pt x="1482" y="19"/>
                  <a:pt x="1482" y="19"/>
                  <a:pt x="1482" y="19"/>
                </a:cubicBezTo>
                <a:cubicBezTo>
                  <a:pt x="1482" y="19"/>
                  <a:pt x="1482" y="19"/>
                  <a:pt x="1481" y="19"/>
                </a:cubicBezTo>
                <a:close/>
                <a:moveTo>
                  <a:pt x="1430" y="8"/>
                </a:moveTo>
                <a:cubicBezTo>
                  <a:pt x="1430" y="8"/>
                  <a:pt x="1430" y="8"/>
                  <a:pt x="1431" y="8"/>
                </a:cubicBezTo>
                <a:cubicBezTo>
                  <a:pt x="1430" y="8"/>
                  <a:pt x="1430" y="7"/>
                  <a:pt x="1430" y="8"/>
                </a:cubicBezTo>
                <a:close/>
                <a:moveTo>
                  <a:pt x="1452" y="8"/>
                </a:moveTo>
                <a:cubicBezTo>
                  <a:pt x="1452" y="8"/>
                  <a:pt x="1452" y="8"/>
                  <a:pt x="1453" y="8"/>
                </a:cubicBezTo>
                <a:cubicBezTo>
                  <a:pt x="1452" y="7"/>
                  <a:pt x="1452" y="8"/>
                  <a:pt x="1452" y="8"/>
                </a:cubicBezTo>
                <a:close/>
                <a:moveTo>
                  <a:pt x="1580" y="44"/>
                </a:moveTo>
                <a:cubicBezTo>
                  <a:pt x="1579" y="44"/>
                  <a:pt x="1579" y="44"/>
                  <a:pt x="1579" y="45"/>
                </a:cubicBezTo>
                <a:cubicBezTo>
                  <a:pt x="1580" y="45"/>
                  <a:pt x="1580" y="44"/>
                  <a:pt x="1580" y="44"/>
                </a:cubicBezTo>
                <a:close/>
                <a:moveTo>
                  <a:pt x="1570" y="39"/>
                </a:moveTo>
                <a:cubicBezTo>
                  <a:pt x="1570" y="39"/>
                  <a:pt x="1570" y="39"/>
                  <a:pt x="1570" y="38"/>
                </a:cubicBezTo>
                <a:cubicBezTo>
                  <a:pt x="1569" y="38"/>
                  <a:pt x="1570" y="39"/>
                  <a:pt x="1570" y="39"/>
                </a:cubicBezTo>
                <a:close/>
                <a:moveTo>
                  <a:pt x="1738" y="39"/>
                </a:moveTo>
                <a:cubicBezTo>
                  <a:pt x="1738" y="39"/>
                  <a:pt x="1738" y="39"/>
                  <a:pt x="1738" y="38"/>
                </a:cubicBezTo>
                <a:cubicBezTo>
                  <a:pt x="1738" y="38"/>
                  <a:pt x="1738" y="39"/>
                  <a:pt x="1738" y="39"/>
                </a:cubicBezTo>
                <a:close/>
                <a:moveTo>
                  <a:pt x="1480" y="31"/>
                </a:moveTo>
                <a:cubicBezTo>
                  <a:pt x="1479" y="31"/>
                  <a:pt x="1479" y="31"/>
                  <a:pt x="1479" y="31"/>
                </a:cubicBezTo>
                <a:cubicBezTo>
                  <a:pt x="1479" y="31"/>
                  <a:pt x="1479" y="31"/>
                  <a:pt x="1480" y="31"/>
                </a:cubicBezTo>
                <a:close/>
                <a:moveTo>
                  <a:pt x="1289" y="57"/>
                </a:moveTo>
                <a:cubicBezTo>
                  <a:pt x="1289" y="57"/>
                  <a:pt x="1289" y="58"/>
                  <a:pt x="1289" y="58"/>
                </a:cubicBezTo>
                <a:cubicBezTo>
                  <a:pt x="1289" y="58"/>
                  <a:pt x="1289" y="57"/>
                  <a:pt x="1289" y="57"/>
                </a:cubicBezTo>
                <a:close/>
                <a:moveTo>
                  <a:pt x="605" y="36"/>
                </a:moveTo>
                <a:cubicBezTo>
                  <a:pt x="605" y="36"/>
                  <a:pt x="605" y="37"/>
                  <a:pt x="605" y="37"/>
                </a:cubicBezTo>
                <a:cubicBezTo>
                  <a:pt x="605" y="36"/>
                  <a:pt x="605" y="36"/>
                  <a:pt x="605" y="36"/>
                </a:cubicBezTo>
                <a:close/>
                <a:moveTo>
                  <a:pt x="1412" y="33"/>
                </a:moveTo>
                <a:cubicBezTo>
                  <a:pt x="1412" y="32"/>
                  <a:pt x="1412" y="32"/>
                  <a:pt x="1412" y="32"/>
                </a:cubicBezTo>
                <a:cubicBezTo>
                  <a:pt x="1412" y="32"/>
                  <a:pt x="1412" y="32"/>
                  <a:pt x="1412" y="33"/>
                </a:cubicBezTo>
                <a:close/>
                <a:moveTo>
                  <a:pt x="983" y="8"/>
                </a:moveTo>
                <a:cubicBezTo>
                  <a:pt x="983" y="8"/>
                  <a:pt x="983" y="8"/>
                  <a:pt x="984" y="8"/>
                </a:cubicBezTo>
                <a:cubicBezTo>
                  <a:pt x="983" y="8"/>
                  <a:pt x="983" y="8"/>
                  <a:pt x="983" y="8"/>
                </a:cubicBezTo>
                <a:close/>
                <a:moveTo>
                  <a:pt x="1182" y="15"/>
                </a:moveTo>
                <a:cubicBezTo>
                  <a:pt x="1183" y="15"/>
                  <a:pt x="1183" y="15"/>
                  <a:pt x="1184" y="15"/>
                </a:cubicBezTo>
                <a:cubicBezTo>
                  <a:pt x="1183" y="15"/>
                  <a:pt x="1183" y="15"/>
                  <a:pt x="1182" y="15"/>
                </a:cubicBezTo>
                <a:close/>
                <a:moveTo>
                  <a:pt x="652" y="44"/>
                </a:moveTo>
                <a:cubicBezTo>
                  <a:pt x="652" y="44"/>
                  <a:pt x="652" y="45"/>
                  <a:pt x="652" y="45"/>
                </a:cubicBezTo>
                <a:cubicBezTo>
                  <a:pt x="652" y="45"/>
                  <a:pt x="652" y="44"/>
                  <a:pt x="652" y="44"/>
                </a:cubicBezTo>
                <a:close/>
                <a:moveTo>
                  <a:pt x="616" y="67"/>
                </a:moveTo>
                <a:cubicBezTo>
                  <a:pt x="616" y="67"/>
                  <a:pt x="616" y="67"/>
                  <a:pt x="616" y="68"/>
                </a:cubicBezTo>
                <a:cubicBezTo>
                  <a:pt x="616" y="67"/>
                  <a:pt x="616" y="67"/>
                  <a:pt x="616" y="67"/>
                </a:cubicBezTo>
                <a:close/>
                <a:moveTo>
                  <a:pt x="1143" y="54"/>
                </a:moveTo>
                <a:cubicBezTo>
                  <a:pt x="1143" y="53"/>
                  <a:pt x="1143" y="53"/>
                  <a:pt x="1143" y="53"/>
                </a:cubicBezTo>
                <a:cubicBezTo>
                  <a:pt x="1143" y="53"/>
                  <a:pt x="1143" y="54"/>
                  <a:pt x="1143" y="54"/>
                </a:cubicBezTo>
                <a:close/>
                <a:moveTo>
                  <a:pt x="1181" y="16"/>
                </a:moveTo>
                <a:cubicBezTo>
                  <a:pt x="1182" y="16"/>
                  <a:pt x="1182" y="16"/>
                  <a:pt x="1182" y="15"/>
                </a:cubicBezTo>
                <a:cubicBezTo>
                  <a:pt x="1182" y="15"/>
                  <a:pt x="1182" y="15"/>
                  <a:pt x="1181" y="16"/>
                </a:cubicBezTo>
                <a:close/>
                <a:moveTo>
                  <a:pt x="804" y="53"/>
                </a:moveTo>
                <a:cubicBezTo>
                  <a:pt x="804" y="53"/>
                  <a:pt x="804" y="54"/>
                  <a:pt x="805" y="54"/>
                </a:cubicBezTo>
                <a:cubicBezTo>
                  <a:pt x="805" y="54"/>
                  <a:pt x="805" y="53"/>
                  <a:pt x="804" y="53"/>
                </a:cubicBezTo>
                <a:close/>
                <a:moveTo>
                  <a:pt x="1567" y="8"/>
                </a:moveTo>
                <a:cubicBezTo>
                  <a:pt x="1567" y="8"/>
                  <a:pt x="1567" y="8"/>
                  <a:pt x="1568" y="8"/>
                </a:cubicBezTo>
                <a:cubicBezTo>
                  <a:pt x="1568" y="8"/>
                  <a:pt x="1567" y="8"/>
                  <a:pt x="1567" y="8"/>
                </a:cubicBezTo>
                <a:close/>
                <a:moveTo>
                  <a:pt x="1669" y="57"/>
                </a:moveTo>
                <a:cubicBezTo>
                  <a:pt x="1668" y="57"/>
                  <a:pt x="1668" y="57"/>
                  <a:pt x="1668" y="57"/>
                </a:cubicBezTo>
                <a:cubicBezTo>
                  <a:pt x="1668" y="57"/>
                  <a:pt x="1669" y="57"/>
                  <a:pt x="1669" y="57"/>
                </a:cubicBezTo>
                <a:close/>
                <a:moveTo>
                  <a:pt x="1735" y="8"/>
                </a:moveTo>
                <a:cubicBezTo>
                  <a:pt x="1735" y="8"/>
                  <a:pt x="1735" y="8"/>
                  <a:pt x="1736" y="8"/>
                </a:cubicBezTo>
                <a:cubicBezTo>
                  <a:pt x="1736" y="8"/>
                  <a:pt x="1735" y="8"/>
                  <a:pt x="1735" y="8"/>
                </a:cubicBezTo>
                <a:close/>
                <a:moveTo>
                  <a:pt x="552" y="9"/>
                </a:moveTo>
                <a:cubicBezTo>
                  <a:pt x="552" y="9"/>
                  <a:pt x="552" y="9"/>
                  <a:pt x="553" y="8"/>
                </a:cubicBezTo>
                <a:cubicBezTo>
                  <a:pt x="552" y="8"/>
                  <a:pt x="552" y="8"/>
                  <a:pt x="552" y="9"/>
                </a:cubicBezTo>
                <a:close/>
                <a:moveTo>
                  <a:pt x="830" y="53"/>
                </a:moveTo>
                <a:cubicBezTo>
                  <a:pt x="830" y="53"/>
                  <a:pt x="829" y="53"/>
                  <a:pt x="829" y="54"/>
                </a:cubicBezTo>
                <a:cubicBezTo>
                  <a:pt x="830" y="54"/>
                  <a:pt x="830" y="53"/>
                  <a:pt x="830" y="53"/>
                </a:cubicBezTo>
                <a:close/>
                <a:moveTo>
                  <a:pt x="982" y="9"/>
                </a:moveTo>
                <a:cubicBezTo>
                  <a:pt x="982" y="9"/>
                  <a:pt x="982" y="9"/>
                  <a:pt x="983" y="8"/>
                </a:cubicBezTo>
                <a:cubicBezTo>
                  <a:pt x="982" y="8"/>
                  <a:pt x="982" y="8"/>
                  <a:pt x="982" y="9"/>
                </a:cubicBezTo>
                <a:close/>
                <a:moveTo>
                  <a:pt x="1017" y="8"/>
                </a:moveTo>
                <a:cubicBezTo>
                  <a:pt x="1018" y="9"/>
                  <a:pt x="1018" y="9"/>
                  <a:pt x="1018" y="9"/>
                </a:cubicBezTo>
                <a:cubicBezTo>
                  <a:pt x="1018" y="8"/>
                  <a:pt x="1018" y="8"/>
                  <a:pt x="1017" y="8"/>
                </a:cubicBezTo>
                <a:close/>
                <a:moveTo>
                  <a:pt x="1016" y="19"/>
                </a:moveTo>
                <a:cubicBezTo>
                  <a:pt x="1016" y="19"/>
                  <a:pt x="1016" y="19"/>
                  <a:pt x="1015" y="19"/>
                </a:cubicBezTo>
                <a:cubicBezTo>
                  <a:pt x="1016" y="19"/>
                  <a:pt x="1016" y="19"/>
                  <a:pt x="1016" y="19"/>
                </a:cubicBezTo>
                <a:close/>
                <a:moveTo>
                  <a:pt x="1180" y="16"/>
                </a:moveTo>
                <a:cubicBezTo>
                  <a:pt x="1181" y="16"/>
                  <a:pt x="1181" y="16"/>
                  <a:pt x="1181" y="16"/>
                </a:cubicBezTo>
                <a:cubicBezTo>
                  <a:pt x="1181" y="16"/>
                  <a:pt x="1181" y="15"/>
                  <a:pt x="1180" y="16"/>
                </a:cubicBezTo>
                <a:close/>
                <a:moveTo>
                  <a:pt x="1364" y="16"/>
                </a:moveTo>
                <a:cubicBezTo>
                  <a:pt x="1364" y="16"/>
                  <a:pt x="1364" y="16"/>
                  <a:pt x="1363" y="16"/>
                </a:cubicBezTo>
                <a:cubicBezTo>
                  <a:pt x="1364" y="16"/>
                  <a:pt x="1364" y="16"/>
                  <a:pt x="1364" y="16"/>
                </a:cubicBezTo>
                <a:close/>
                <a:moveTo>
                  <a:pt x="615" y="66"/>
                </a:moveTo>
                <a:cubicBezTo>
                  <a:pt x="615" y="66"/>
                  <a:pt x="615" y="66"/>
                  <a:pt x="616" y="67"/>
                </a:cubicBezTo>
                <a:cubicBezTo>
                  <a:pt x="616" y="66"/>
                  <a:pt x="616" y="66"/>
                  <a:pt x="615" y="66"/>
                </a:cubicBezTo>
                <a:close/>
                <a:moveTo>
                  <a:pt x="853" y="33"/>
                </a:moveTo>
                <a:cubicBezTo>
                  <a:pt x="854" y="33"/>
                  <a:pt x="854" y="33"/>
                  <a:pt x="855" y="33"/>
                </a:cubicBezTo>
                <a:cubicBezTo>
                  <a:pt x="854" y="33"/>
                  <a:pt x="854" y="33"/>
                  <a:pt x="853" y="33"/>
                </a:cubicBezTo>
                <a:close/>
                <a:moveTo>
                  <a:pt x="1480" y="19"/>
                </a:moveTo>
                <a:cubicBezTo>
                  <a:pt x="1481" y="19"/>
                  <a:pt x="1481" y="19"/>
                  <a:pt x="1481" y="19"/>
                </a:cubicBezTo>
                <a:cubicBezTo>
                  <a:pt x="1481" y="19"/>
                  <a:pt x="1481" y="19"/>
                  <a:pt x="1480" y="19"/>
                </a:cubicBezTo>
                <a:close/>
                <a:moveTo>
                  <a:pt x="1559" y="16"/>
                </a:moveTo>
                <a:cubicBezTo>
                  <a:pt x="1559" y="16"/>
                  <a:pt x="1558" y="16"/>
                  <a:pt x="1558" y="16"/>
                </a:cubicBezTo>
                <a:cubicBezTo>
                  <a:pt x="1558" y="16"/>
                  <a:pt x="1559" y="16"/>
                  <a:pt x="1559" y="16"/>
                </a:cubicBezTo>
                <a:close/>
                <a:moveTo>
                  <a:pt x="1727" y="16"/>
                </a:moveTo>
                <a:cubicBezTo>
                  <a:pt x="1727" y="16"/>
                  <a:pt x="1727" y="16"/>
                  <a:pt x="1726" y="16"/>
                </a:cubicBezTo>
                <a:cubicBezTo>
                  <a:pt x="1726" y="16"/>
                  <a:pt x="1727" y="16"/>
                  <a:pt x="1727" y="16"/>
                </a:cubicBezTo>
                <a:close/>
                <a:moveTo>
                  <a:pt x="605" y="37"/>
                </a:moveTo>
                <a:cubicBezTo>
                  <a:pt x="605" y="37"/>
                  <a:pt x="605" y="38"/>
                  <a:pt x="606" y="38"/>
                </a:cubicBezTo>
                <a:cubicBezTo>
                  <a:pt x="606" y="37"/>
                  <a:pt x="606" y="37"/>
                  <a:pt x="605" y="37"/>
                </a:cubicBezTo>
                <a:close/>
                <a:moveTo>
                  <a:pt x="606" y="38"/>
                </a:moveTo>
                <a:cubicBezTo>
                  <a:pt x="606" y="38"/>
                  <a:pt x="606" y="39"/>
                  <a:pt x="606" y="39"/>
                </a:cubicBezTo>
                <a:cubicBezTo>
                  <a:pt x="606" y="38"/>
                  <a:pt x="606" y="38"/>
                  <a:pt x="606" y="38"/>
                </a:cubicBezTo>
                <a:close/>
                <a:moveTo>
                  <a:pt x="670" y="53"/>
                </a:moveTo>
                <a:cubicBezTo>
                  <a:pt x="670" y="54"/>
                  <a:pt x="670" y="54"/>
                  <a:pt x="670" y="54"/>
                </a:cubicBezTo>
                <a:cubicBezTo>
                  <a:pt x="670" y="54"/>
                  <a:pt x="670" y="53"/>
                  <a:pt x="670" y="53"/>
                </a:cubicBezTo>
                <a:close/>
                <a:moveTo>
                  <a:pt x="981" y="9"/>
                </a:moveTo>
                <a:cubicBezTo>
                  <a:pt x="981" y="9"/>
                  <a:pt x="981" y="9"/>
                  <a:pt x="982" y="9"/>
                </a:cubicBezTo>
                <a:cubicBezTo>
                  <a:pt x="981" y="9"/>
                  <a:pt x="981" y="8"/>
                  <a:pt x="981" y="9"/>
                </a:cubicBezTo>
                <a:close/>
                <a:moveTo>
                  <a:pt x="674" y="34"/>
                </a:moveTo>
                <a:cubicBezTo>
                  <a:pt x="674" y="34"/>
                  <a:pt x="675" y="34"/>
                  <a:pt x="675" y="33"/>
                </a:cubicBezTo>
                <a:cubicBezTo>
                  <a:pt x="675" y="33"/>
                  <a:pt x="674" y="33"/>
                  <a:pt x="674" y="34"/>
                </a:cubicBezTo>
                <a:close/>
                <a:moveTo>
                  <a:pt x="1363" y="16"/>
                </a:moveTo>
                <a:cubicBezTo>
                  <a:pt x="1363" y="16"/>
                  <a:pt x="1362" y="16"/>
                  <a:pt x="1362" y="16"/>
                </a:cubicBezTo>
                <a:cubicBezTo>
                  <a:pt x="1362" y="16"/>
                  <a:pt x="1363" y="16"/>
                  <a:pt x="1363" y="16"/>
                </a:cubicBezTo>
                <a:close/>
                <a:moveTo>
                  <a:pt x="1376" y="16"/>
                </a:moveTo>
                <a:cubicBezTo>
                  <a:pt x="1376" y="16"/>
                  <a:pt x="1375" y="16"/>
                  <a:pt x="1375" y="16"/>
                </a:cubicBezTo>
                <a:cubicBezTo>
                  <a:pt x="1375" y="16"/>
                  <a:pt x="1376" y="16"/>
                  <a:pt x="1376" y="16"/>
                </a:cubicBezTo>
                <a:close/>
                <a:moveTo>
                  <a:pt x="690" y="33"/>
                </a:moveTo>
                <a:cubicBezTo>
                  <a:pt x="690" y="34"/>
                  <a:pt x="691" y="34"/>
                  <a:pt x="691" y="34"/>
                </a:cubicBezTo>
                <a:cubicBezTo>
                  <a:pt x="691" y="33"/>
                  <a:pt x="690" y="33"/>
                  <a:pt x="690" y="33"/>
                </a:cubicBezTo>
                <a:close/>
                <a:moveTo>
                  <a:pt x="1301" y="43"/>
                </a:moveTo>
                <a:cubicBezTo>
                  <a:pt x="1301" y="43"/>
                  <a:pt x="1301" y="43"/>
                  <a:pt x="1300" y="44"/>
                </a:cubicBezTo>
                <a:cubicBezTo>
                  <a:pt x="1301" y="44"/>
                  <a:pt x="1301" y="44"/>
                  <a:pt x="1301" y="43"/>
                </a:cubicBezTo>
                <a:close/>
                <a:moveTo>
                  <a:pt x="770" y="34"/>
                </a:moveTo>
                <a:cubicBezTo>
                  <a:pt x="770" y="34"/>
                  <a:pt x="771" y="34"/>
                  <a:pt x="771" y="33"/>
                </a:cubicBezTo>
                <a:cubicBezTo>
                  <a:pt x="771" y="33"/>
                  <a:pt x="770" y="33"/>
                  <a:pt x="770" y="34"/>
                </a:cubicBezTo>
                <a:close/>
                <a:moveTo>
                  <a:pt x="785" y="33"/>
                </a:moveTo>
                <a:cubicBezTo>
                  <a:pt x="786" y="34"/>
                  <a:pt x="786" y="34"/>
                  <a:pt x="787" y="34"/>
                </a:cubicBezTo>
                <a:cubicBezTo>
                  <a:pt x="786" y="33"/>
                  <a:pt x="786" y="33"/>
                  <a:pt x="785" y="33"/>
                </a:cubicBezTo>
                <a:close/>
                <a:moveTo>
                  <a:pt x="1548" y="16"/>
                </a:moveTo>
                <a:cubicBezTo>
                  <a:pt x="1547" y="16"/>
                  <a:pt x="1547" y="16"/>
                  <a:pt x="1546" y="16"/>
                </a:cubicBezTo>
                <a:cubicBezTo>
                  <a:pt x="1547" y="16"/>
                  <a:pt x="1547" y="16"/>
                  <a:pt x="1548" y="16"/>
                </a:cubicBezTo>
                <a:close/>
                <a:moveTo>
                  <a:pt x="1666" y="9"/>
                </a:moveTo>
                <a:cubicBezTo>
                  <a:pt x="1667" y="9"/>
                  <a:pt x="1667" y="9"/>
                  <a:pt x="1667" y="9"/>
                </a:cubicBezTo>
                <a:cubicBezTo>
                  <a:pt x="1667" y="9"/>
                  <a:pt x="1667" y="9"/>
                  <a:pt x="1666" y="9"/>
                </a:cubicBezTo>
                <a:close/>
                <a:moveTo>
                  <a:pt x="1581" y="23"/>
                </a:moveTo>
                <a:cubicBezTo>
                  <a:pt x="1581" y="24"/>
                  <a:pt x="1581" y="24"/>
                  <a:pt x="1581" y="24"/>
                </a:cubicBezTo>
                <a:cubicBezTo>
                  <a:pt x="1581" y="24"/>
                  <a:pt x="1581" y="23"/>
                  <a:pt x="1581" y="23"/>
                </a:cubicBezTo>
                <a:close/>
                <a:moveTo>
                  <a:pt x="1716" y="16"/>
                </a:moveTo>
                <a:cubicBezTo>
                  <a:pt x="1715" y="16"/>
                  <a:pt x="1715" y="16"/>
                  <a:pt x="1715" y="16"/>
                </a:cubicBezTo>
                <a:cubicBezTo>
                  <a:pt x="1715" y="16"/>
                  <a:pt x="1715" y="16"/>
                  <a:pt x="1716" y="16"/>
                </a:cubicBezTo>
                <a:close/>
                <a:moveTo>
                  <a:pt x="841" y="34"/>
                </a:moveTo>
                <a:cubicBezTo>
                  <a:pt x="842" y="34"/>
                  <a:pt x="842" y="34"/>
                  <a:pt x="842" y="33"/>
                </a:cubicBezTo>
                <a:cubicBezTo>
                  <a:pt x="842" y="33"/>
                  <a:pt x="842" y="33"/>
                  <a:pt x="841" y="34"/>
                </a:cubicBezTo>
                <a:close/>
                <a:moveTo>
                  <a:pt x="1395" y="43"/>
                </a:moveTo>
                <a:cubicBezTo>
                  <a:pt x="1395" y="44"/>
                  <a:pt x="1395" y="44"/>
                  <a:pt x="1395" y="44"/>
                </a:cubicBezTo>
                <a:cubicBezTo>
                  <a:pt x="1396" y="44"/>
                  <a:pt x="1395" y="44"/>
                  <a:pt x="1395" y="43"/>
                </a:cubicBezTo>
                <a:close/>
                <a:moveTo>
                  <a:pt x="615" y="65"/>
                </a:moveTo>
                <a:cubicBezTo>
                  <a:pt x="615" y="65"/>
                  <a:pt x="615" y="65"/>
                  <a:pt x="615" y="66"/>
                </a:cubicBezTo>
                <a:cubicBezTo>
                  <a:pt x="615" y="65"/>
                  <a:pt x="615" y="65"/>
                  <a:pt x="615" y="65"/>
                </a:cubicBezTo>
                <a:close/>
                <a:moveTo>
                  <a:pt x="718" y="17"/>
                </a:moveTo>
                <a:cubicBezTo>
                  <a:pt x="719" y="17"/>
                  <a:pt x="719" y="17"/>
                  <a:pt x="719" y="16"/>
                </a:cubicBezTo>
                <a:cubicBezTo>
                  <a:pt x="719" y="16"/>
                  <a:pt x="718" y="16"/>
                  <a:pt x="718" y="17"/>
                </a:cubicBezTo>
                <a:close/>
                <a:moveTo>
                  <a:pt x="1749" y="23"/>
                </a:moveTo>
                <a:cubicBezTo>
                  <a:pt x="1749" y="24"/>
                  <a:pt x="1749" y="24"/>
                  <a:pt x="1749" y="24"/>
                </a:cubicBezTo>
                <a:cubicBezTo>
                  <a:pt x="1749" y="24"/>
                  <a:pt x="1749" y="23"/>
                  <a:pt x="1749" y="23"/>
                </a:cubicBezTo>
                <a:close/>
                <a:moveTo>
                  <a:pt x="1479" y="20"/>
                </a:moveTo>
                <a:cubicBezTo>
                  <a:pt x="1480" y="20"/>
                  <a:pt x="1480" y="20"/>
                  <a:pt x="1480" y="19"/>
                </a:cubicBezTo>
                <a:cubicBezTo>
                  <a:pt x="1480" y="19"/>
                  <a:pt x="1480" y="19"/>
                  <a:pt x="1479" y="20"/>
                </a:cubicBezTo>
                <a:close/>
                <a:moveTo>
                  <a:pt x="1580" y="42"/>
                </a:moveTo>
                <a:cubicBezTo>
                  <a:pt x="1580" y="42"/>
                  <a:pt x="1580" y="42"/>
                  <a:pt x="1580" y="43"/>
                </a:cubicBezTo>
                <a:cubicBezTo>
                  <a:pt x="1580" y="42"/>
                  <a:pt x="1580" y="42"/>
                  <a:pt x="1580" y="42"/>
                </a:cubicBezTo>
                <a:close/>
                <a:moveTo>
                  <a:pt x="1362" y="16"/>
                </a:moveTo>
                <a:cubicBezTo>
                  <a:pt x="1362" y="16"/>
                  <a:pt x="1361" y="16"/>
                  <a:pt x="1361" y="17"/>
                </a:cubicBezTo>
                <a:cubicBezTo>
                  <a:pt x="1361" y="17"/>
                  <a:pt x="1362" y="17"/>
                  <a:pt x="1362" y="16"/>
                </a:cubicBezTo>
                <a:close/>
                <a:moveTo>
                  <a:pt x="1377" y="17"/>
                </a:moveTo>
                <a:cubicBezTo>
                  <a:pt x="1377" y="16"/>
                  <a:pt x="1376" y="16"/>
                  <a:pt x="1376" y="16"/>
                </a:cubicBezTo>
                <a:cubicBezTo>
                  <a:pt x="1376" y="17"/>
                  <a:pt x="1377" y="17"/>
                  <a:pt x="1377" y="17"/>
                </a:cubicBezTo>
                <a:close/>
                <a:moveTo>
                  <a:pt x="883" y="34"/>
                </a:moveTo>
                <a:cubicBezTo>
                  <a:pt x="883" y="34"/>
                  <a:pt x="883" y="34"/>
                  <a:pt x="884" y="33"/>
                </a:cubicBezTo>
                <a:cubicBezTo>
                  <a:pt x="883" y="33"/>
                  <a:pt x="883" y="33"/>
                  <a:pt x="883" y="34"/>
                </a:cubicBezTo>
                <a:close/>
                <a:moveTo>
                  <a:pt x="897" y="33"/>
                </a:moveTo>
                <a:cubicBezTo>
                  <a:pt x="898" y="34"/>
                  <a:pt x="898" y="34"/>
                  <a:pt x="898" y="34"/>
                </a:cubicBezTo>
                <a:cubicBezTo>
                  <a:pt x="898" y="33"/>
                  <a:pt x="898" y="33"/>
                  <a:pt x="897" y="33"/>
                </a:cubicBezTo>
                <a:close/>
                <a:moveTo>
                  <a:pt x="1068" y="33"/>
                </a:moveTo>
                <a:cubicBezTo>
                  <a:pt x="1068" y="34"/>
                  <a:pt x="1068" y="34"/>
                  <a:pt x="1069" y="34"/>
                </a:cubicBezTo>
                <a:cubicBezTo>
                  <a:pt x="1068" y="33"/>
                  <a:pt x="1068" y="33"/>
                  <a:pt x="1068" y="33"/>
                </a:cubicBezTo>
                <a:close/>
                <a:moveTo>
                  <a:pt x="1397" y="24"/>
                </a:moveTo>
                <a:cubicBezTo>
                  <a:pt x="1397" y="24"/>
                  <a:pt x="1397" y="24"/>
                  <a:pt x="1397" y="25"/>
                </a:cubicBezTo>
                <a:cubicBezTo>
                  <a:pt x="1397" y="24"/>
                  <a:pt x="1397" y="24"/>
                  <a:pt x="1397" y="24"/>
                </a:cubicBezTo>
                <a:close/>
                <a:moveTo>
                  <a:pt x="1124" y="34"/>
                </a:moveTo>
                <a:cubicBezTo>
                  <a:pt x="1125" y="34"/>
                  <a:pt x="1125" y="34"/>
                  <a:pt x="1126" y="33"/>
                </a:cubicBezTo>
                <a:cubicBezTo>
                  <a:pt x="1125" y="33"/>
                  <a:pt x="1125" y="33"/>
                  <a:pt x="1124" y="34"/>
                </a:cubicBezTo>
                <a:close/>
                <a:moveTo>
                  <a:pt x="1139" y="33"/>
                </a:moveTo>
                <a:cubicBezTo>
                  <a:pt x="1139" y="34"/>
                  <a:pt x="1140" y="34"/>
                  <a:pt x="1140" y="34"/>
                </a:cubicBezTo>
                <a:cubicBezTo>
                  <a:pt x="1140" y="33"/>
                  <a:pt x="1140" y="33"/>
                  <a:pt x="1139" y="33"/>
                </a:cubicBezTo>
                <a:close/>
                <a:moveTo>
                  <a:pt x="1683" y="24"/>
                </a:moveTo>
                <a:cubicBezTo>
                  <a:pt x="1683" y="24"/>
                  <a:pt x="1683" y="24"/>
                  <a:pt x="1683" y="25"/>
                </a:cubicBezTo>
                <a:cubicBezTo>
                  <a:pt x="1683" y="24"/>
                  <a:pt x="1683" y="24"/>
                  <a:pt x="1683" y="24"/>
                </a:cubicBezTo>
                <a:close/>
                <a:moveTo>
                  <a:pt x="1230" y="34"/>
                </a:moveTo>
                <a:cubicBezTo>
                  <a:pt x="1230" y="34"/>
                  <a:pt x="1231" y="34"/>
                  <a:pt x="1231" y="33"/>
                </a:cubicBezTo>
                <a:cubicBezTo>
                  <a:pt x="1231" y="33"/>
                  <a:pt x="1230" y="33"/>
                  <a:pt x="1230" y="34"/>
                </a:cubicBezTo>
                <a:close/>
                <a:moveTo>
                  <a:pt x="537" y="25"/>
                </a:moveTo>
                <a:cubicBezTo>
                  <a:pt x="538" y="25"/>
                  <a:pt x="538" y="24"/>
                  <a:pt x="538" y="24"/>
                </a:cubicBezTo>
                <a:cubicBezTo>
                  <a:pt x="537" y="24"/>
                  <a:pt x="537" y="25"/>
                  <a:pt x="537" y="25"/>
                </a:cubicBezTo>
                <a:close/>
                <a:moveTo>
                  <a:pt x="560" y="17"/>
                </a:moveTo>
                <a:cubicBezTo>
                  <a:pt x="560" y="17"/>
                  <a:pt x="559" y="17"/>
                  <a:pt x="559" y="17"/>
                </a:cubicBezTo>
                <a:cubicBezTo>
                  <a:pt x="559" y="17"/>
                  <a:pt x="560" y="17"/>
                  <a:pt x="560" y="17"/>
                </a:cubicBezTo>
                <a:close/>
                <a:moveTo>
                  <a:pt x="717" y="17"/>
                </a:moveTo>
                <a:cubicBezTo>
                  <a:pt x="717" y="17"/>
                  <a:pt x="718" y="17"/>
                  <a:pt x="718" y="17"/>
                </a:cubicBezTo>
                <a:cubicBezTo>
                  <a:pt x="718" y="17"/>
                  <a:pt x="717" y="16"/>
                  <a:pt x="717" y="17"/>
                </a:cubicBezTo>
                <a:close/>
                <a:moveTo>
                  <a:pt x="610" y="50"/>
                </a:moveTo>
                <a:cubicBezTo>
                  <a:pt x="610" y="50"/>
                  <a:pt x="610" y="50"/>
                  <a:pt x="610" y="51"/>
                </a:cubicBezTo>
                <a:cubicBezTo>
                  <a:pt x="610" y="50"/>
                  <a:pt x="610" y="50"/>
                  <a:pt x="610" y="50"/>
                </a:cubicBezTo>
                <a:close/>
                <a:moveTo>
                  <a:pt x="1478" y="20"/>
                </a:moveTo>
                <a:cubicBezTo>
                  <a:pt x="1479" y="20"/>
                  <a:pt x="1479" y="20"/>
                  <a:pt x="1479" y="20"/>
                </a:cubicBezTo>
                <a:cubicBezTo>
                  <a:pt x="1479" y="20"/>
                  <a:pt x="1479" y="20"/>
                  <a:pt x="1478" y="20"/>
                </a:cubicBezTo>
                <a:close/>
                <a:moveTo>
                  <a:pt x="1748" y="42"/>
                </a:moveTo>
                <a:cubicBezTo>
                  <a:pt x="1748" y="42"/>
                  <a:pt x="1748" y="42"/>
                  <a:pt x="1748" y="43"/>
                </a:cubicBezTo>
                <a:cubicBezTo>
                  <a:pt x="1749" y="42"/>
                  <a:pt x="1748" y="42"/>
                  <a:pt x="1748" y="42"/>
                </a:cubicBezTo>
                <a:close/>
                <a:moveTo>
                  <a:pt x="601" y="57"/>
                </a:moveTo>
                <a:cubicBezTo>
                  <a:pt x="601" y="56"/>
                  <a:pt x="601" y="56"/>
                  <a:pt x="600" y="56"/>
                </a:cubicBezTo>
                <a:cubicBezTo>
                  <a:pt x="600" y="56"/>
                  <a:pt x="600" y="56"/>
                  <a:pt x="601" y="57"/>
                </a:cubicBezTo>
                <a:close/>
                <a:moveTo>
                  <a:pt x="1245" y="33"/>
                </a:moveTo>
                <a:cubicBezTo>
                  <a:pt x="1246" y="34"/>
                  <a:pt x="1246" y="34"/>
                  <a:pt x="1246" y="34"/>
                </a:cubicBezTo>
                <a:cubicBezTo>
                  <a:pt x="1246" y="33"/>
                  <a:pt x="1246" y="33"/>
                  <a:pt x="1245" y="33"/>
                </a:cubicBezTo>
                <a:close/>
                <a:moveTo>
                  <a:pt x="608" y="44"/>
                </a:moveTo>
                <a:cubicBezTo>
                  <a:pt x="608" y="44"/>
                  <a:pt x="608" y="45"/>
                  <a:pt x="608" y="45"/>
                </a:cubicBezTo>
                <a:cubicBezTo>
                  <a:pt x="608" y="44"/>
                  <a:pt x="608" y="44"/>
                  <a:pt x="608" y="44"/>
                </a:cubicBezTo>
                <a:close/>
                <a:moveTo>
                  <a:pt x="641" y="43"/>
                </a:moveTo>
                <a:cubicBezTo>
                  <a:pt x="641" y="43"/>
                  <a:pt x="642" y="42"/>
                  <a:pt x="642" y="42"/>
                </a:cubicBezTo>
                <a:cubicBezTo>
                  <a:pt x="641" y="42"/>
                  <a:pt x="641" y="43"/>
                  <a:pt x="641" y="43"/>
                </a:cubicBezTo>
                <a:close/>
                <a:moveTo>
                  <a:pt x="1466" y="24"/>
                </a:moveTo>
                <a:cubicBezTo>
                  <a:pt x="1466" y="24"/>
                  <a:pt x="1466" y="25"/>
                  <a:pt x="1467" y="25"/>
                </a:cubicBezTo>
                <a:cubicBezTo>
                  <a:pt x="1467" y="25"/>
                  <a:pt x="1467" y="24"/>
                  <a:pt x="1466" y="24"/>
                </a:cubicBezTo>
                <a:close/>
                <a:moveTo>
                  <a:pt x="1301" y="34"/>
                </a:moveTo>
                <a:cubicBezTo>
                  <a:pt x="1302" y="34"/>
                  <a:pt x="1302" y="34"/>
                  <a:pt x="1302" y="33"/>
                </a:cubicBezTo>
                <a:cubicBezTo>
                  <a:pt x="1302" y="33"/>
                  <a:pt x="1301" y="33"/>
                  <a:pt x="1301" y="34"/>
                </a:cubicBezTo>
                <a:close/>
                <a:moveTo>
                  <a:pt x="1310" y="33"/>
                </a:moveTo>
                <a:cubicBezTo>
                  <a:pt x="1310" y="34"/>
                  <a:pt x="1311" y="34"/>
                  <a:pt x="1311" y="34"/>
                </a:cubicBezTo>
                <a:cubicBezTo>
                  <a:pt x="1311" y="33"/>
                  <a:pt x="1310" y="33"/>
                  <a:pt x="1310" y="33"/>
                </a:cubicBezTo>
                <a:close/>
                <a:moveTo>
                  <a:pt x="672" y="34"/>
                </a:moveTo>
                <a:cubicBezTo>
                  <a:pt x="673" y="34"/>
                  <a:pt x="673" y="34"/>
                  <a:pt x="674" y="34"/>
                </a:cubicBezTo>
                <a:cubicBezTo>
                  <a:pt x="673" y="34"/>
                  <a:pt x="673" y="34"/>
                  <a:pt x="672" y="34"/>
                </a:cubicBezTo>
                <a:close/>
                <a:moveTo>
                  <a:pt x="691" y="34"/>
                </a:moveTo>
                <a:cubicBezTo>
                  <a:pt x="691" y="34"/>
                  <a:pt x="692" y="34"/>
                  <a:pt x="692" y="34"/>
                </a:cubicBezTo>
                <a:cubicBezTo>
                  <a:pt x="692" y="34"/>
                  <a:pt x="692" y="34"/>
                  <a:pt x="691" y="34"/>
                </a:cubicBezTo>
                <a:close/>
                <a:moveTo>
                  <a:pt x="640" y="47"/>
                </a:moveTo>
                <a:cubicBezTo>
                  <a:pt x="640" y="47"/>
                  <a:pt x="640" y="46"/>
                  <a:pt x="640" y="46"/>
                </a:cubicBezTo>
                <a:cubicBezTo>
                  <a:pt x="640" y="46"/>
                  <a:pt x="640" y="46"/>
                  <a:pt x="640" y="47"/>
                </a:cubicBezTo>
                <a:close/>
                <a:moveTo>
                  <a:pt x="632" y="67"/>
                </a:moveTo>
                <a:cubicBezTo>
                  <a:pt x="633" y="66"/>
                  <a:pt x="633" y="66"/>
                  <a:pt x="633" y="66"/>
                </a:cubicBezTo>
                <a:cubicBezTo>
                  <a:pt x="632" y="66"/>
                  <a:pt x="632" y="66"/>
                  <a:pt x="632" y="67"/>
                </a:cubicBezTo>
                <a:close/>
                <a:moveTo>
                  <a:pt x="840" y="34"/>
                </a:moveTo>
                <a:cubicBezTo>
                  <a:pt x="841" y="34"/>
                  <a:pt x="841" y="34"/>
                  <a:pt x="841" y="34"/>
                </a:cubicBezTo>
                <a:cubicBezTo>
                  <a:pt x="841" y="34"/>
                  <a:pt x="841" y="34"/>
                  <a:pt x="840" y="34"/>
                </a:cubicBezTo>
                <a:close/>
                <a:moveTo>
                  <a:pt x="1264" y="52"/>
                </a:moveTo>
                <a:cubicBezTo>
                  <a:pt x="1264" y="53"/>
                  <a:pt x="1264" y="53"/>
                  <a:pt x="1265" y="54"/>
                </a:cubicBezTo>
                <a:cubicBezTo>
                  <a:pt x="1265" y="53"/>
                  <a:pt x="1265" y="53"/>
                  <a:pt x="1264" y="52"/>
                </a:cubicBezTo>
                <a:close/>
                <a:moveTo>
                  <a:pt x="632" y="68"/>
                </a:moveTo>
                <a:cubicBezTo>
                  <a:pt x="632" y="67"/>
                  <a:pt x="632" y="67"/>
                  <a:pt x="632" y="67"/>
                </a:cubicBezTo>
                <a:cubicBezTo>
                  <a:pt x="632" y="67"/>
                  <a:pt x="632" y="67"/>
                  <a:pt x="632" y="68"/>
                </a:cubicBezTo>
                <a:close/>
                <a:moveTo>
                  <a:pt x="559" y="17"/>
                </a:moveTo>
                <a:cubicBezTo>
                  <a:pt x="559" y="17"/>
                  <a:pt x="558" y="17"/>
                  <a:pt x="558" y="17"/>
                </a:cubicBezTo>
                <a:cubicBezTo>
                  <a:pt x="558" y="17"/>
                  <a:pt x="559" y="17"/>
                  <a:pt x="559" y="17"/>
                </a:cubicBezTo>
                <a:close/>
                <a:moveTo>
                  <a:pt x="576" y="17"/>
                </a:moveTo>
                <a:cubicBezTo>
                  <a:pt x="576" y="17"/>
                  <a:pt x="576" y="17"/>
                  <a:pt x="575" y="17"/>
                </a:cubicBezTo>
                <a:cubicBezTo>
                  <a:pt x="576" y="17"/>
                  <a:pt x="576" y="17"/>
                  <a:pt x="576" y="17"/>
                </a:cubicBezTo>
                <a:close/>
                <a:moveTo>
                  <a:pt x="716" y="17"/>
                </a:moveTo>
                <a:cubicBezTo>
                  <a:pt x="716" y="17"/>
                  <a:pt x="717" y="17"/>
                  <a:pt x="717" y="17"/>
                </a:cubicBezTo>
                <a:cubicBezTo>
                  <a:pt x="717" y="17"/>
                  <a:pt x="716" y="17"/>
                  <a:pt x="716" y="17"/>
                </a:cubicBezTo>
                <a:close/>
                <a:moveTo>
                  <a:pt x="989" y="17"/>
                </a:moveTo>
                <a:cubicBezTo>
                  <a:pt x="989" y="17"/>
                  <a:pt x="988" y="17"/>
                  <a:pt x="988" y="17"/>
                </a:cubicBezTo>
                <a:cubicBezTo>
                  <a:pt x="989" y="17"/>
                  <a:pt x="989" y="17"/>
                  <a:pt x="989" y="17"/>
                </a:cubicBezTo>
                <a:close/>
                <a:moveTo>
                  <a:pt x="1010" y="17"/>
                </a:moveTo>
                <a:cubicBezTo>
                  <a:pt x="1010" y="17"/>
                  <a:pt x="1009" y="17"/>
                  <a:pt x="1009" y="17"/>
                </a:cubicBezTo>
                <a:cubicBezTo>
                  <a:pt x="1009" y="17"/>
                  <a:pt x="1010" y="17"/>
                  <a:pt x="1010" y="17"/>
                </a:cubicBezTo>
                <a:close/>
                <a:moveTo>
                  <a:pt x="1477" y="21"/>
                </a:moveTo>
                <a:cubicBezTo>
                  <a:pt x="1478" y="20"/>
                  <a:pt x="1478" y="20"/>
                  <a:pt x="1478" y="20"/>
                </a:cubicBezTo>
                <a:cubicBezTo>
                  <a:pt x="1478" y="20"/>
                  <a:pt x="1477" y="20"/>
                  <a:pt x="1477" y="21"/>
                </a:cubicBezTo>
                <a:close/>
                <a:moveTo>
                  <a:pt x="1030" y="58"/>
                </a:moveTo>
                <a:cubicBezTo>
                  <a:pt x="1031" y="57"/>
                  <a:pt x="1031" y="57"/>
                  <a:pt x="1031" y="57"/>
                </a:cubicBezTo>
                <a:cubicBezTo>
                  <a:pt x="1030" y="57"/>
                  <a:pt x="1030" y="57"/>
                  <a:pt x="1030" y="58"/>
                </a:cubicBezTo>
                <a:close/>
                <a:moveTo>
                  <a:pt x="898" y="34"/>
                </a:moveTo>
                <a:cubicBezTo>
                  <a:pt x="899" y="34"/>
                  <a:pt x="899" y="34"/>
                  <a:pt x="899" y="34"/>
                </a:cubicBezTo>
                <a:cubicBezTo>
                  <a:pt x="899" y="34"/>
                  <a:pt x="899" y="34"/>
                  <a:pt x="898" y="34"/>
                </a:cubicBezTo>
                <a:close/>
                <a:moveTo>
                  <a:pt x="911" y="47"/>
                </a:moveTo>
                <a:cubicBezTo>
                  <a:pt x="911" y="47"/>
                  <a:pt x="911" y="48"/>
                  <a:pt x="911" y="48"/>
                </a:cubicBezTo>
                <a:cubicBezTo>
                  <a:pt x="911" y="48"/>
                  <a:pt x="911" y="47"/>
                  <a:pt x="911" y="47"/>
                </a:cubicBezTo>
                <a:close/>
                <a:moveTo>
                  <a:pt x="651" y="46"/>
                </a:moveTo>
                <a:cubicBezTo>
                  <a:pt x="651" y="46"/>
                  <a:pt x="651" y="46"/>
                  <a:pt x="651" y="47"/>
                </a:cubicBezTo>
                <a:cubicBezTo>
                  <a:pt x="651" y="47"/>
                  <a:pt x="651" y="46"/>
                  <a:pt x="651" y="46"/>
                </a:cubicBezTo>
                <a:close/>
                <a:moveTo>
                  <a:pt x="1051" y="34"/>
                </a:moveTo>
                <a:cubicBezTo>
                  <a:pt x="1051" y="34"/>
                  <a:pt x="1052" y="34"/>
                  <a:pt x="1052" y="34"/>
                </a:cubicBezTo>
                <a:cubicBezTo>
                  <a:pt x="1052" y="34"/>
                  <a:pt x="1051" y="34"/>
                  <a:pt x="1051" y="34"/>
                </a:cubicBezTo>
                <a:close/>
                <a:moveTo>
                  <a:pt x="804" y="50"/>
                </a:moveTo>
                <a:cubicBezTo>
                  <a:pt x="804" y="51"/>
                  <a:pt x="804" y="51"/>
                  <a:pt x="804" y="51"/>
                </a:cubicBezTo>
                <a:cubicBezTo>
                  <a:pt x="804" y="51"/>
                  <a:pt x="804" y="51"/>
                  <a:pt x="804" y="50"/>
                </a:cubicBezTo>
                <a:close/>
                <a:moveTo>
                  <a:pt x="1683" y="25"/>
                </a:moveTo>
                <a:cubicBezTo>
                  <a:pt x="1683" y="25"/>
                  <a:pt x="1683" y="25"/>
                  <a:pt x="1684" y="26"/>
                </a:cubicBezTo>
                <a:cubicBezTo>
                  <a:pt x="1684" y="25"/>
                  <a:pt x="1684" y="25"/>
                  <a:pt x="1683" y="25"/>
                </a:cubicBezTo>
                <a:close/>
                <a:moveTo>
                  <a:pt x="1069" y="34"/>
                </a:moveTo>
                <a:cubicBezTo>
                  <a:pt x="1069" y="34"/>
                  <a:pt x="1070" y="34"/>
                  <a:pt x="1070" y="34"/>
                </a:cubicBezTo>
                <a:cubicBezTo>
                  <a:pt x="1070" y="34"/>
                  <a:pt x="1069" y="34"/>
                  <a:pt x="1069" y="34"/>
                </a:cubicBezTo>
                <a:close/>
                <a:moveTo>
                  <a:pt x="638" y="51"/>
                </a:moveTo>
                <a:cubicBezTo>
                  <a:pt x="639" y="50"/>
                  <a:pt x="639" y="50"/>
                  <a:pt x="639" y="50"/>
                </a:cubicBezTo>
                <a:cubicBezTo>
                  <a:pt x="638" y="50"/>
                  <a:pt x="638" y="50"/>
                  <a:pt x="638" y="51"/>
                </a:cubicBezTo>
                <a:close/>
                <a:moveTo>
                  <a:pt x="1123" y="34"/>
                </a:moveTo>
                <a:cubicBezTo>
                  <a:pt x="1124" y="34"/>
                  <a:pt x="1124" y="34"/>
                  <a:pt x="1124" y="34"/>
                </a:cubicBezTo>
                <a:cubicBezTo>
                  <a:pt x="1124" y="34"/>
                  <a:pt x="1124" y="34"/>
                  <a:pt x="1123" y="34"/>
                </a:cubicBezTo>
                <a:close/>
                <a:moveTo>
                  <a:pt x="1140" y="34"/>
                </a:moveTo>
                <a:cubicBezTo>
                  <a:pt x="1141" y="34"/>
                  <a:pt x="1141" y="34"/>
                  <a:pt x="1141" y="34"/>
                </a:cubicBezTo>
                <a:cubicBezTo>
                  <a:pt x="1141" y="34"/>
                  <a:pt x="1141" y="34"/>
                  <a:pt x="1140" y="34"/>
                </a:cubicBezTo>
                <a:close/>
                <a:moveTo>
                  <a:pt x="1385" y="26"/>
                </a:moveTo>
                <a:cubicBezTo>
                  <a:pt x="1385" y="26"/>
                  <a:pt x="1385" y="25"/>
                  <a:pt x="1385" y="25"/>
                </a:cubicBezTo>
                <a:cubicBezTo>
                  <a:pt x="1385" y="25"/>
                  <a:pt x="1385" y="26"/>
                  <a:pt x="1385" y="26"/>
                </a:cubicBezTo>
                <a:close/>
                <a:moveTo>
                  <a:pt x="1414" y="26"/>
                </a:moveTo>
                <a:cubicBezTo>
                  <a:pt x="1414" y="26"/>
                  <a:pt x="1414" y="25"/>
                  <a:pt x="1414" y="25"/>
                </a:cubicBezTo>
                <a:cubicBezTo>
                  <a:pt x="1414" y="25"/>
                  <a:pt x="1414" y="26"/>
                  <a:pt x="1414" y="26"/>
                </a:cubicBezTo>
                <a:close/>
                <a:moveTo>
                  <a:pt x="952" y="43"/>
                </a:moveTo>
                <a:cubicBezTo>
                  <a:pt x="952" y="43"/>
                  <a:pt x="952" y="42"/>
                  <a:pt x="952" y="42"/>
                </a:cubicBezTo>
                <a:cubicBezTo>
                  <a:pt x="952" y="42"/>
                  <a:pt x="952" y="43"/>
                  <a:pt x="952" y="43"/>
                </a:cubicBezTo>
                <a:close/>
                <a:moveTo>
                  <a:pt x="1467" y="25"/>
                </a:moveTo>
                <a:cubicBezTo>
                  <a:pt x="1467" y="25"/>
                  <a:pt x="1467" y="26"/>
                  <a:pt x="1467" y="26"/>
                </a:cubicBezTo>
                <a:cubicBezTo>
                  <a:pt x="1467" y="26"/>
                  <a:pt x="1467" y="25"/>
                  <a:pt x="1467" y="25"/>
                </a:cubicBezTo>
                <a:close/>
                <a:moveTo>
                  <a:pt x="1229" y="34"/>
                </a:moveTo>
                <a:cubicBezTo>
                  <a:pt x="1229" y="34"/>
                  <a:pt x="1230" y="34"/>
                  <a:pt x="1230" y="34"/>
                </a:cubicBezTo>
                <a:cubicBezTo>
                  <a:pt x="1229" y="34"/>
                  <a:pt x="1229" y="34"/>
                  <a:pt x="1229" y="34"/>
                </a:cubicBezTo>
                <a:close/>
                <a:moveTo>
                  <a:pt x="715" y="18"/>
                </a:moveTo>
                <a:cubicBezTo>
                  <a:pt x="715" y="18"/>
                  <a:pt x="716" y="18"/>
                  <a:pt x="716" y="17"/>
                </a:cubicBezTo>
                <a:cubicBezTo>
                  <a:pt x="716" y="17"/>
                  <a:pt x="715" y="17"/>
                  <a:pt x="715" y="18"/>
                </a:cubicBezTo>
                <a:close/>
                <a:moveTo>
                  <a:pt x="988" y="17"/>
                </a:moveTo>
                <a:cubicBezTo>
                  <a:pt x="988" y="17"/>
                  <a:pt x="987" y="17"/>
                  <a:pt x="987" y="18"/>
                </a:cubicBezTo>
                <a:cubicBezTo>
                  <a:pt x="987" y="18"/>
                  <a:pt x="988" y="18"/>
                  <a:pt x="988" y="17"/>
                </a:cubicBezTo>
                <a:close/>
                <a:moveTo>
                  <a:pt x="1011" y="18"/>
                </a:moveTo>
                <a:cubicBezTo>
                  <a:pt x="1011" y="17"/>
                  <a:pt x="1011" y="17"/>
                  <a:pt x="1010" y="17"/>
                </a:cubicBezTo>
                <a:cubicBezTo>
                  <a:pt x="1010" y="18"/>
                  <a:pt x="1011" y="18"/>
                  <a:pt x="1011" y="18"/>
                </a:cubicBezTo>
                <a:close/>
                <a:moveTo>
                  <a:pt x="1247" y="34"/>
                </a:moveTo>
                <a:cubicBezTo>
                  <a:pt x="1247" y="34"/>
                  <a:pt x="1247" y="34"/>
                  <a:pt x="1248" y="34"/>
                </a:cubicBezTo>
                <a:cubicBezTo>
                  <a:pt x="1248" y="34"/>
                  <a:pt x="1247" y="34"/>
                  <a:pt x="1247" y="34"/>
                </a:cubicBezTo>
                <a:close/>
                <a:moveTo>
                  <a:pt x="1209" y="56"/>
                </a:moveTo>
                <a:cubicBezTo>
                  <a:pt x="1209" y="56"/>
                  <a:pt x="1209" y="56"/>
                  <a:pt x="1209" y="55"/>
                </a:cubicBezTo>
                <a:cubicBezTo>
                  <a:pt x="1208" y="55"/>
                  <a:pt x="1209" y="56"/>
                  <a:pt x="1209" y="56"/>
                </a:cubicBezTo>
                <a:close/>
                <a:moveTo>
                  <a:pt x="901" y="53"/>
                </a:moveTo>
                <a:cubicBezTo>
                  <a:pt x="901" y="53"/>
                  <a:pt x="901" y="53"/>
                  <a:pt x="901" y="52"/>
                </a:cubicBezTo>
                <a:cubicBezTo>
                  <a:pt x="901" y="53"/>
                  <a:pt x="900" y="53"/>
                  <a:pt x="901" y="53"/>
                </a:cubicBezTo>
                <a:close/>
                <a:moveTo>
                  <a:pt x="549" y="34"/>
                </a:moveTo>
                <a:cubicBezTo>
                  <a:pt x="549" y="34"/>
                  <a:pt x="549" y="35"/>
                  <a:pt x="549" y="35"/>
                </a:cubicBezTo>
                <a:cubicBezTo>
                  <a:pt x="549" y="35"/>
                  <a:pt x="549" y="34"/>
                  <a:pt x="549" y="34"/>
                </a:cubicBezTo>
                <a:close/>
                <a:moveTo>
                  <a:pt x="671" y="34"/>
                </a:moveTo>
                <a:cubicBezTo>
                  <a:pt x="672" y="34"/>
                  <a:pt x="672" y="34"/>
                  <a:pt x="673" y="34"/>
                </a:cubicBezTo>
                <a:cubicBezTo>
                  <a:pt x="672" y="34"/>
                  <a:pt x="672" y="34"/>
                  <a:pt x="671" y="34"/>
                </a:cubicBezTo>
                <a:close/>
                <a:moveTo>
                  <a:pt x="692" y="34"/>
                </a:moveTo>
                <a:cubicBezTo>
                  <a:pt x="693" y="34"/>
                  <a:pt x="693" y="34"/>
                  <a:pt x="693" y="34"/>
                </a:cubicBezTo>
                <a:cubicBezTo>
                  <a:pt x="693" y="34"/>
                  <a:pt x="693" y="34"/>
                  <a:pt x="692" y="34"/>
                </a:cubicBezTo>
                <a:close/>
                <a:moveTo>
                  <a:pt x="1581" y="40"/>
                </a:moveTo>
                <a:cubicBezTo>
                  <a:pt x="1580" y="41"/>
                  <a:pt x="1580" y="41"/>
                  <a:pt x="1580" y="42"/>
                </a:cubicBezTo>
                <a:cubicBezTo>
                  <a:pt x="1581" y="41"/>
                  <a:pt x="1581" y="41"/>
                  <a:pt x="1581" y="40"/>
                </a:cubicBezTo>
                <a:close/>
                <a:moveTo>
                  <a:pt x="653" y="42"/>
                </a:moveTo>
                <a:cubicBezTo>
                  <a:pt x="652" y="43"/>
                  <a:pt x="652" y="43"/>
                  <a:pt x="652" y="43"/>
                </a:cubicBezTo>
                <a:cubicBezTo>
                  <a:pt x="653" y="43"/>
                  <a:pt x="653" y="43"/>
                  <a:pt x="653" y="42"/>
                </a:cubicBezTo>
                <a:close/>
                <a:moveTo>
                  <a:pt x="678" y="42"/>
                </a:moveTo>
                <a:cubicBezTo>
                  <a:pt x="677" y="42"/>
                  <a:pt x="677" y="42"/>
                  <a:pt x="677" y="43"/>
                </a:cubicBezTo>
                <a:cubicBezTo>
                  <a:pt x="677" y="43"/>
                  <a:pt x="677" y="43"/>
                  <a:pt x="678" y="42"/>
                </a:cubicBezTo>
                <a:close/>
                <a:moveTo>
                  <a:pt x="604" y="65"/>
                </a:moveTo>
                <a:cubicBezTo>
                  <a:pt x="604" y="64"/>
                  <a:pt x="604" y="64"/>
                  <a:pt x="604" y="64"/>
                </a:cubicBezTo>
                <a:cubicBezTo>
                  <a:pt x="604" y="64"/>
                  <a:pt x="603" y="64"/>
                  <a:pt x="604" y="65"/>
                </a:cubicBezTo>
                <a:close/>
                <a:moveTo>
                  <a:pt x="610" y="51"/>
                </a:moveTo>
                <a:cubicBezTo>
                  <a:pt x="610" y="51"/>
                  <a:pt x="610" y="51"/>
                  <a:pt x="611" y="52"/>
                </a:cubicBezTo>
                <a:cubicBezTo>
                  <a:pt x="611" y="51"/>
                  <a:pt x="611" y="51"/>
                  <a:pt x="610" y="51"/>
                </a:cubicBezTo>
                <a:close/>
                <a:moveTo>
                  <a:pt x="1153" y="47"/>
                </a:moveTo>
                <a:cubicBezTo>
                  <a:pt x="1153" y="47"/>
                  <a:pt x="1153" y="48"/>
                  <a:pt x="1154" y="48"/>
                </a:cubicBezTo>
                <a:cubicBezTo>
                  <a:pt x="1154" y="48"/>
                  <a:pt x="1154" y="47"/>
                  <a:pt x="1153" y="47"/>
                </a:cubicBezTo>
                <a:close/>
                <a:moveTo>
                  <a:pt x="598" y="50"/>
                </a:moveTo>
                <a:cubicBezTo>
                  <a:pt x="598" y="50"/>
                  <a:pt x="598" y="50"/>
                  <a:pt x="598" y="49"/>
                </a:cubicBezTo>
                <a:cubicBezTo>
                  <a:pt x="598" y="50"/>
                  <a:pt x="598" y="50"/>
                  <a:pt x="598" y="50"/>
                </a:cubicBezTo>
                <a:close/>
                <a:moveTo>
                  <a:pt x="829" y="55"/>
                </a:moveTo>
                <a:cubicBezTo>
                  <a:pt x="829" y="55"/>
                  <a:pt x="829" y="56"/>
                  <a:pt x="829" y="56"/>
                </a:cubicBezTo>
                <a:cubicBezTo>
                  <a:pt x="829" y="56"/>
                  <a:pt x="829" y="55"/>
                  <a:pt x="829" y="55"/>
                </a:cubicBezTo>
                <a:close/>
                <a:moveTo>
                  <a:pt x="841" y="42"/>
                </a:moveTo>
                <a:cubicBezTo>
                  <a:pt x="841" y="42"/>
                  <a:pt x="840" y="42"/>
                  <a:pt x="840" y="43"/>
                </a:cubicBezTo>
                <a:cubicBezTo>
                  <a:pt x="840" y="43"/>
                  <a:pt x="841" y="43"/>
                  <a:pt x="841" y="42"/>
                </a:cubicBezTo>
                <a:close/>
                <a:moveTo>
                  <a:pt x="849" y="43"/>
                </a:moveTo>
                <a:cubicBezTo>
                  <a:pt x="849" y="42"/>
                  <a:pt x="848" y="42"/>
                  <a:pt x="848" y="42"/>
                </a:cubicBezTo>
                <a:cubicBezTo>
                  <a:pt x="848" y="43"/>
                  <a:pt x="849" y="43"/>
                  <a:pt x="849" y="43"/>
                </a:cubicBezTo>
                <a:close/>
                <a:moveTo>
                  <a:pt x="1385" y="39"/>
                </a:moveTo>
                <a:cubicBezTo>
                  <a:pt x="1386" y="39"/>
                  <a:pt x="1386" y="38"/>
                  <a:pt x="1386" y="38"/>
                </a:cubicBezTo>
                <a:cubicBezTo>
                  <a:pt x="1385" y="38"/>
                  <a:pt x="1385" y="39"/>
                  <a:pt x="1385" y="39"/>
                </a:cubicBezTo>
                <a:close/>
                <a:moveTo>
                  <a:pt x="1570" y="27"/>
                </a:moveTo>
                <a:cubicBezTo>
                  <a:pt x="1570" y="26"/>
                  <a:pt x="1570" y="26"/>
                  <a:pt x="1570" y="26"/>
                </a:cubicBezTo>
                <a:cubicBezTo>
                  <a:pt x="1570" y="26"/>
                  <a:pt x="1569" y="26"/>
                  <a:pt x="1570" y="27"/>
                </a:cubicBezTo>
                <a:close/>
                <a:moveTo>
                  <a:pt x="803" y="49"/>
                </a:moveTo>
                <a:cubicBezTo>
                  <a:pt x="803" y="50"/>
                  <a:pt x="803" y="50"/>
                  <a:pt x="804" y="50"/>
                </a:cubicBezTo>
                <a:cubicBezTo>
                  <a:pt x="804" y="50"/>
                  <a:pt x="804" y="50"/>
                  <a:pt x="803" y="49"/>
                </a:cubicBezTo>
                <a:close/>
                <a:moveTo>
                  <a:pt x="1738" y="27"/>
                </a:moveTo>
                <a:cubicBezTo>
                  <a:pt x="1738" y="26"/>
                  <a:pt x="1738" y="26"/>
                  <a:pt x="1738" y="26"/>
                </a:cubicBezTo>
                <a:cubicBezTo>
                  <a:pt x="1738" y="26"/>
                  <a:pt x="1738" y="26"/>
                  <a:pt x="1738" y="27"/>
                </a:cubicBezTo>
                <a:close/>
                <a:moveTo>
                  <a:pt x="892" y="43"/>
                </a:moveTo>
                <a:cubicBezTo>
                  <a:pt x="892" y="42"/>
                  <a:pt x="891" y="42"/>
                  <a:pt x="891" y="42"/>
                </a:cubicBezTo>
                <a:cubicBezTo>
                  <a:pt x="891" y="43"/>
                  <a:pt x="892" y="43"/>
                  <a:pt x="892" y="43"/>
                </a:cubicBezTo>
                <a:close/>
                <a:moveTo>
                  <a:pt x="964" y="42"/>
                </a:moveTo>
                <a:cubicBezTo>
                  <a:pt x="964" y="43"/>
                  <a:pt x="964" y="43"/>
                  <a:pt x="964" y="43"/>
                </a:cubicBezTo>
                <a:cubicBezTo>
                  <a:pt x="964" y="43"/>
                  <a:pt x="964" y="43"/>
                  <a:pt x="964" y="42"/>
                </a:cubicBezTo>
                <a:close/>
                <a:moveTo>
                  <a:pt x="1125" y="42"/>
                </a:moveTo>
                <a:cubicBezTo>
                  <a:pt x="1125" y="42"/>
                  <a:pt x="1124" y="42"/>
                  <a:pt x="1124" y="43"/>
                </a:cubicBezTo>
                <a:cubicBezTo>
                  <a:pt x="1124" y="43"/>
                  <a:pt x="1125" y="43"/>
                  <a:pt x="1125" y="42"/>
                </a:cubicBezTo>
                <a:close/>
                <a:moveTo>
                  <a:pt x="549" y="26"/>
                </a:moveTo>
                <a:cubicBezTo>
                  <a:pt x="549" y="26"/>
                  <a:pt x="549" y="27"/>
                  <a:pt x="549" y="27"/>
                </a:cubicBezTo>
                <a:cubicBezTo>
                  <a:pt x="549" y="27"/>
                  <a:pt x="549" y="26"/>
                  <a:pt x="549" y="26"/>
                </a:cubicBezTo>
                <a:close/>
                <a:moveTo>
                  <a:pt x="1737" y="42"/>
                </a:moveTo>
                <a:cubicBezTo>
                  <a:pt x="1737" y="41"/>
                  <a:pt x="1737" y="41"/>
                  <a:pt x="1737" y="41"/>
                </a:cubicBezTo>
                <a:cubicBezTo>
                  <a:pt x="1737" y="41"/>
                  <a:pt x="1737" y="41"/>
                  <a:pt x="1737" y="42"/>
                </a:cubicBezTo>
                <a:close/>
                <a:moveTo>
                  <a:pt x="1396" y="21"/>
                </a:moveTo>
                <a:cubicBezTo>
                  <a:pt x="1396" y="22"/>
                  <a:pt x="1396" y="22"/>
                  <a:pt x="1396" y="22"/>
                </a:cubicBezTo>
                <a:cubicBezTo>
                  <a:pt x="1396" y="22"/>
                  <a:pt x="1396" y="21"/>
                  <a:pt x="1396" y="21"/>
                </a:cubicBezTo>
                <a:close/>
                <a:moveTo>
                  <a:pt x="1013" y="18"/>
                </a:moveTo>
                <a:cubicBezTo>
                  <a:pt x="1012" y="18"/>
                  <a:pt x="1012" y="18"/>
                  <a:pt x="1012" y="18"/>
                </a:cubicBezTo>
                <a:cubicBezTo>
                  <a:pt x="1012" y="18"/>
                  <a:pt x="1012" y="18"/>
                  <a:pt x="1013" y="18"/>
                </a:cubicBezTo>
                <a:close/>
                <a:moveTo>
                  <a:pt x="1386" y="27"/>
                </a:moveTo>
                <a:cubicBezTo>
                  <a:pt x="1386" y="27"/>
                  <a:pt x="1386" y="26"/>
                  <a:pt x="1385" y="26"/>
                </a:cubicBezTo>
                <a:cubicBezTo>
                  <a:pt x="1385" y="26"/>
                  <a:pt x="1385" y="27"/>
                  <a:pt x="1386" y="27"/>
                </a:cubicBezTo>
                <a:close/>
                <a:moveTo>
                  <a:pt x="1050" y="34"/>
                </a:moveTo>
                <a:cubicBezTo>
                  <a:pt x="1050" y="34"/>
                  <a:pt x="1051" y="34"/>
                  <a:pt x="1051" y="34"/>
                </a:cubicBezTo>
                <a:cubicBezTo>
                  <a:pt x="1050" y="34"/>
                  <a:pt x="1050" y="34"/>
                  <a:pt x="1050" y="34"/>
                </a:cubicBezTo>
                <a:close/>
                <a:moveTo>
                  <a:pt x="1467" y="26"/>
                </a:moveTo>
                <a:cubicBezTo>
                  <a:pt x="1467" y="26"/>
                  <a:pt x="1467" y="27"/>
                  <a:pt x="1468" y="27"/>
                </a:cubicBezTo>
                <a:cubicBezTo>
                  <a:pt x="1468" y="27"/>
                  <a:pt x="1468" y="26"/>
                  <a:pt x="1467" y="26"/>
                </a:cubicBezTo>
                <a:close/>
                <a:moveTo>
                  <a:pt x="607" y="43"/>
                </a:moveTo>
                <a:cubicBezTo>
                  <a:pt x="607" y="43"/>
                  <a:pt x="607" y="43"/>
                  <a:pt x="608" y="44"/>
                </a:cubicBezTo>
                <a:cubicBezTo>
                  <a:pt x="608" y="43"/>
                  <a:pt x="608" y="43"/>
                  <a:pt x="607" y="43"/>
                </a:cubicBezTo>
                <a:close/>
                <a:moveTo>
                  <a:pt x="1070" y="34"/>
                </a:moveTo>
                <a:cubicBezTo>
                  <a:pt x="1070" y="34"/>
                  <a:pt x="1071" y="34"/>
                  <a:pt x="1071" y="34"/>
                </a:cubicBezTo>
                <a:cubicBezTo>
                  <a:pt x="1071" y="34"/>
                  <a:pt x="1070" y="34"/>
                  <a:pt x="1070" y="34"/>
                </a:cubicBezTo>
                <a:close/>
                <a:moveTo>
                  <a:pt x="643" y="68"/>
                </a:moveTo>
                <a:cubicBezTo>
                  <a:pt x="642" y="68"/>
                  <a:pt x="642" y="68"/>
                  <a:pt x="642" y="69"/>
                </a:cubicBezTo>
                <a:cubicBezTo>
                  <a:pt x="643" y="69"/>
                  <a:pt x="643" y="68"/>
                  <a:pt x="643" y="68"/>
                </a:cubicBezTo>
                <a:close/>
                <a:moveTo>
                  <a:pt x="1031" y="54"/>
                </a:moveTo>
                <a:cubicBezTo>
                  <a:pt x="1032" y="54"/>
                  <a:pt x="1032" y="54"/>
                  <a:pt x="1032" y="53"/>
                </a:cubicBezTo>
                <a:cubicBezTo>
                  <a:pt x="1031" y="53"/>
                  <a:pt x="1031" y="54"/>
                  <a:pt x="1031" y="54"/>
                </a:cubicBezTo>
                <a:close/>
                <a:moveTo>
                  <a:pt x="689" y="43"/>
                </a:moveTo>
                <a:cubicBezTo>
                  <a:pt x="688" y="43"/>
                  <a:pt x="688" y="43"/>
                  <a:pt x="687" y="43"/>
                </a:cubicBezTo>
                <a:cubicBezTo>
                  <a:pt x="688" y="43"/>
                  <a:pt x="688" y="43"/>
                  <a:pt x="689" y="43"/>
                </a:cubicBezTo>
                <a:close/>
                <a:moveTo>
                  <a:pt x="748" y="58"/>
                </a:moveTo>
                <a:cubicBezTo>
                  <a:pt x="748" y="58"/>
                  <a:pt x="748" y="58"/>
                  <a:pt x="748" y="57"/>
                </a:cubicBezTo>
                <a:cubicBezTo>
                  <a:pt x="748" y="58"/>
                  <a:pt x="748" y="58"/>
                  <a:pt x="748" y="58"/>
                </a:cubicBezTo>
                <a:close/>
                <a:moveTo>
                  <a:pt x="659" y="47"/>
                </a:moveTo>
                <a:cubicBezTo>
                  <a:pt x="659" y="47"/>
                  <a:pt x="659" y="47"/>
                  <a:pt x="659" y="46"/>
                </a:cubicBezTo>
                <a:cubicBezTo>
                  <a:pt x="659" y="46"/>
                  <a:pt x="659" y="47"/>
                  <a:pt x="659" y="47"/>
                </a:cubicBezTo>
                <a:close/>
                <a:moveTo>
                  <a:pt x="1248" y="34"/>
                </a:moveTo>
                <a:cubicBezTo>
                  <a:pt x="1248" y="34"/>
                  <a:pt x="1249" y="34"/>
                  <a:pt x="1249" y="34"/>
                </a:cubicBezTo>
                <a:cubicBezTo>
                  <a:pt x="1249" y="34"/>
                  <a:pt x="1248" y="34"/>
                  <a:pt x="1248" y="34"/>
                </a:cubicBezTo>
                <a:close/>
                <a:moveTo>
                  <a:pt x="602" y="58"/>
                </a:moveTo>
                <a:cubicBezTo>
                  <a:pt x="602" y="58"/>
                  <a:pt x="601" y="58"/>
                  <a:pt x="601" y="57"/>
                </a:cubicBezTo>
                <a:cubicBezTo>
                  <a:pt x="601" y="58"/>
                  <a:pt x="601" y="58"/>
                  <a:pt x="602" y="58"/>
                </a:cubicBezTo>
                <a:close/>
                <a:moveTo>
                  <a:pt x="580" y="18"/>
                </a:moveTo>
                <a:cubicBezTo>
                  <a:pt x="579" y="18"/>
                  <a:pt x="579" y="18"/>
                  <a:pt x="579" y="18"/>
                </a:cubicBezTo>
                <a:cubicBezTo>
                  <a:pt x="579" y="18"/>
                  <a:pt x="579" y="18"/>
                  <a:pt x="580" y="18"/>
                </a:cubicBezTo>
                <a:close/>
                <a:moveTo>
                  <a:pt x="850" y="43"/>
                </a:moveTo>
                <a:cubicBezTo>
                  <a:pt x="850" y="43"/>
                  <a:pt x="850" y="43"/>
                  <a:pt x="849" y="43"/>
                </a:cubicBezTo>
                <a:cubicBezTo>
                  <a:pt x="850" y="43"/>
                  <a:pt x="850" y="43"/>
                  <a:pt x="850" y="43"/>
                </a:cubicBezTo>
                <a:close/>
                <a:moveTo>
                  <a:pt x="1468" y="27"/>
                </a:moveTo>
                <a:cubicBezTo>
                  <a:pt x="1467" y="27"/>
                  <a:pt x="1468" y="28"/>
                  <a:pt x="1468" y="28"/>
                </a:cubicBezTo>
                <a:cubicBezTo>
                  <a:pt x="1468" y="28"/>
                  <a:pt x="1468" y="27"/>
                  <a:pt x="1468" y="27"/>
                </a:cubicBezTo>
                <a:close/>
                <a:moveTo>
                  <a:pt x="1014" y="18"/>
                </a:moveTo>
                <a:cubicBezTo>
                  <a:pt x="1013" y="18"/>
                  <a:pt x="1013" y="18"/>
                  <a:pt x="1013" y="18"/>
                </a:cubicBezTo>
                <a:cubicBezTo>
                  <a:pt x="1013" y="18"/>
                  <a:pt x="1013" y="18"/>
                  <a:pt x="1014" y="18"/>
                </a:cubicBezTo>
                <a:close/>
                <a:moveTo>
                  <a:pt x="893" y="43"/>
                </a:moveTo>
                <a:cubicBezTo>
                  <a:pt x="893" y="43"/>
                  <a:pt x="893" y="43"/>
                  <a:pt x="892" y="43"/>
                </a:cubicBezTo>
                <a:cubicBezTo>
                  <a:pt x="892" y="43"/>
                  <a:pt x="893" y="43"/>
                  <a:pt x="893" y="43"/>
                </a:cubicBezTo>
                <a:close/>
                <a:moveTo>
                  <a:pt x="954" y="37"/>
                </a:moveTo>
                <a:cubicBezTo>
                  <a:pt x="954" y="37"/>
                  <a:pt x="954" y="36"/>
                  <a:pt x="954" y="36"/>
                </a:cubicBezTo>
                <a:cubicBezTo>
                  <a:pt x="954" y="36"/>
                  <a:pt x="954" y="37"/>
                  <a:pt x="954" y="37"/>
                </a:cubicBezTo>
                <a:close/>
                <a:moveTo>
                  <a:pt x="911" y="46"/>
                </a:moveTo>
                <a:cubicBezTo>
                  <a:pt x="911" y="46"/>
                  <a:pt x="911" y="47"/>
                  <a:pt x="911" y="47"/>
                </a:cubicBezTo>
                <a:cubicBezTo>
                  <a:pt x="911" y="47"/>
                  <a:pt x="911" y="46"/>
                  <a:pt x="911" y="46"/>
                </a:cubicBezTo>
                <a:close/>
                <a:moveTo>
                  <a:pt x="1124" y="43"/>
                </a:moveTo>
                <a:cubicBezTo>
                  <a:pt x="1123" y="43"/>
                  <a:pt x="1123" y="43"/>
                  <a:pt x="1123" y="43"/>
                </a:cubicBezTo>
                <a:cubicBezTo>
                  <a:pt x="1123" y="43"/>
                  <a:pt x="1123" y="43"/>
                  <a:pt x="1124" y="43"/>
                </a:cubicBezTo>
                <a:close/>
                <a:moveTo>
                  <a:pt x="1135" y="43"/>
                </a:moveTo>
                <a:cubicBezTo>
                  <a:pt x="1134" y="43"/>
                  <a:pt x="1134" y="43"/>
                  <a:pt x="1134" y="43"/>
                </a:cubicBezTo>
                <a:cubicBezTo>
                  <a:pt x="1134" y="43"/>
                  <a:pt x="1134" y="43"/>
                  <a:pt x="1135" y="43"/>
                </a:cubicBezTo>
                <a:close/>
                <a:moveTo>
                  <a:pt x="608" y="45"/>
                </a:moveTo>
                <a:cubicBezTo>
                  <a:pt x="608" y="45"/>
                  <a:pt x="608" y="46"/>
                  <a:pt x="608" y="46"/>
                </a:cubicBezTo>
                <a:cubicBezTo>
                  <a:pt x="608" y="45"/>
                  <a:pt x="609" y="45"/>
                  <a:pt x="608" y="45"/>
                </a:cubicBezTo>
                <a:close/>
                <a:moveTo>
                  <a:pt x="964" y="41"/>
                </a:moveTo>
                <a:cubicBezTo>
                  <a:pt x="964" y="41"/>
                  <a:pt x="964" y="42"/>
                  <a:pt x="964" y="42"/>
                </a:cubicBezTo>
                <a:cubicBezTo>
                  <a:pt x="965" y="42"/>
                  <a:pt x="965" y="42"/>
                  <a:pt x="964" y="41"/>
                </a:cubicBezTo>
                <a:close/>
                <a:moveTo>
                  <a:pt x="804" y="51"/>
                </a:moveTo>
                <a:cubicBezTo>
                  <a:pt x="804" y="52"/>
                  <a:pt x="804" y="52"/>
                  <a:pt x="804" y="53"/>
                </a:cubicBezTo>
                <a:cubicBezTo>
                  <a:pt x="804" y="52"/>
                  <a:pt x="805" y="52"/>
                  <a:pt x="804" y="51"/>
                </a:cubicBezTo>
                <a:close/>
                <a:moveTo>
                  <a:pt x="644" y="36"/>
                </a:moveTo>
                <a:cubicBezTo>
                  <a:pt x="644" y="36"/>
                  <a:pt x="644" y="36"/>
                  <a:pt x="644" y="35"/>
                </a:cubicBezTo>
                <a:cubicBezTo>
                  <a:pt x="644" y="36"/>
                  <a:pt x="644" y="36"/>
                  <a:pt x="644" y="36"/>
                </a:cubicBezTo>
                <a:close/>
                <a:moveTo>
                  <a:pt x="643" y="66"/>
                </a:moveTo>
                <a:cubicBezTo>
                  <a:pt x="643" y="66"/>
                  <a:pt x="643" y="67"/>
                  <a:pt x="643" y="67"/>
                </a:cubicBezTo>
                <a:cubicBezTo>
                  <a:pt x="643" y="67"/>
                  <a:pt x="643" y="66"/>
                  <a:pt x="643" y="66"/>
                </a:cubicBezTo>
                <a:close/>
                <a:moveTo>
                  <a:pt x="900" y="51"/>
                </a:moveTo>
                <a:cubicBezTo>
                  <a:pt x="900" y="51"/>
                  <a:pt x="900" y="50"/>
                  <a:pt x="900" y="50"/>
                </a:cubicBezTo>
                <a:cubicBezTo>
                  <a:pt x="900" y="50"/>
                  <a:pt x="900" y="51"/>
                  <a:pt x="900" y="51"/>
                </a:cubicBezTo>
                <a:close/>
                <a:moveTo>
                  <a:pt x="1748" y="43"/>
                </a:moveTo>
                <a:cubicBezTo>
                  <a:pt x="1748" y="43"/>
                  <a:pt x="1748" y="43"/>
                  <a:pt x="1748" y="44"/>
                </a:cubicBezTo>
                <a:cubicBezTo>
                  <a:pt x="1748" y="43"/>
                  <a:pt x="1748" y="43"/>
                  <a:pt x="1748" y="43"/>
                </a:cubicBezTo>
                <a:close/>
                <a:moveTo>
                  <a:pt x="964" y="67"/>
                </a:moveTo>
                <a:cubicBezTo>
                  <a:pt x="964" y="68"/>
                  <a:pt x="964" y="68"/>
                  <a:pt x="964" y="69"/>
                </a:cubicBezTo>
                <a:cubicBezTo>
                  <a:pt x="964" y="68"/>
                  <a:pt x="964" y="68"/>
                  <a:pt x="964" y="67"/>
                </a:cubicBezTo>
                <a:close/>
                <a:moveTo>
                  <a:pt x="953" y="38"/>
                </a:moveTo>
                <a:cubicBezTo>
                  <a:pt x="954" y="38"/>
                  <a:pt x="954" y="38"/>
                  <a:pt x="954" y="37"/>
                </a:cubicBezTo>
                <a:cubicBezTo>
                  <a:pt x="953" y="37"/>
                  <a:pt x="953" y="38"/>
                  <a:pt x="953" y="38"/>
                </a:cubicBezTo>
                <a:close/>
                <a:moveTo>
                  <a:pt x="1580" y="22"/>
                </a:moveTo>
                <a:cubicBezTo>
                  <a:pt x="1580" y="22"/>
                  <a:pt x="1580" y="23"/>
                  <a:pt x="1581" y="23"/>
                </a:cubicBezTo>
                <a:cubicBezTo>
                  <a:pt x="1581" y="23"/>
                  <a:pt x="1581" y="22"/>
                  <a:pt x="1580" y="22"/>
                </a:cubicBezTo>
                <a:close/>
                <a:moveTo>
                  <a:pt x="1468" y="28"/>
                </a:moveTo>
                <a:cubicBezTo>
                  <a:pt x="1468" y="29"/>
                  <a:pt x="1468" y="29"/>
                  <a:pt x="1468" y="29"/>
                </a:cubicBezTo>
                <a:cubicBezTo>
                  <a:pt x="1468" y="29"/>
                  <a:pt x="1468" y="29"/>
                  <a:pt x="1468" y="28"/>
                </a:cubicBezTo>
                <a:close/>
                <a:moveTo>
                  <a:pt x="690" y="43"/>
                </a:moveTo>
                <a:cubicBezTo>
                  <a:pt x="690" y="43"/>
                  <a:pt x="689" y="43"/>
                  <a:pt x="689" y="43"/>
                </a:cubicBezTo>
                <a:cubicBezTo>
                  <a:pt x="689" y="43"/>
                  <a:pt x="690" y="43"/>
                  <a:pt x="690" y="43"/>
                </a:cubicBezTo>
                <a:close/>
                <a:moveTo>
                  <a:pt x="953" y="39"/>
                </a:moveTo>
                <a:cubicBezTo>
                  <a:pt x="953" y="39"/>
                  <a:pt x="953" y="39"/>
                  <a:pt x="953" y="38"/>
                </a:cubicBezTo>
                <a:cubicBezTo>
                  <a:pt x="953" y="38"/>
                  <a:pt x="953" y="39"/>
                  <a:pt x="953" y="39"/>
                </a:cubicBezTo>
                <a:close/>
                <a:moveTo>
                  <a:pt x="985" y="18"/>
                </a:moveTo>
                <a:cubicBezTo>
                  <a:pt x="985" y="18"/>
                  <a:pt x="984" y="18"/>
                  <a:pt x="984" y="19"/>
                </a:cubicBezTo>
                <a:cubicBezTo>
                  <a:pt x="984" y="19"/>
                  <a:pt x="985" y="19"/>
                  <a:pt x="985" y="18"/>
                </a:cubicBezTo>
                <a:close/>
                <a:moveTo>
                  <a:pt x="1748" y="22"/>
                </a:moveTo>
                <a:cubicBezTo>
                  <a:pt x="1748" y="22"/>
                  <a:pt x="1748" y="23"/>
                  <a:pt x="1749" y="23"/>
                </a:cubicBezTo>
                <a:cubicBezTo>
                  <a:pt x="1749" y="23"/>
                  <a:pt x="1749" y="22"/>
                  <a:pt x="1748" y="22"/>
                </a:cubicBezTo>
                <a:close/>
                <a:moveTo>
                  <a:pt x="964" y="66"/>
                </a:moveTo>
                <a:cubicBezTo>
                  <a:pt x="963" y="66"/>
                  <a:pt x="963" y="67"/>
                  <a:pt x="964" y="67"/>
                </a:cubicBezTo>
                <a:cubicBezTo>
                  <a:pt x="964" y="67"/>
                  <a:pt x="964" y="66"/>
                  <a:pt x="964" y="66"/>
                </a:cubicBezTo>
                <a:close/>
                <a:moveTo>
                  <a:pt x="659" y="59"/>
                </a:moveTo>
                <a:cubicBezTo>
                  <a:pt x="659" y="58"/>
                  <a:pt x="659" y="58"/>
                  <a:pt x="659" y="58"/>
                </a:cubicBezTo>
                <a:cubicBezTo>
                  <a:pt x="659" y="58"/>
                  <a:pt x="659" y="58"/>
                  <a:pt x="659" y="59"/>
                </a:cubicBezTo>
                <a:close/>
                <a:moveTo>
                  <a:pt x="588" y="70"/>
                </a:moveTo>
                <a:cubicBezTo>
                  <a:pt x="588" y="70"/>
                  <a:pt x="588" y="70"/>
                  <a:pt x="588" y="71"/>
                </a:cubicBezTo>
                <a:cubicBezTo>
                  <a:pt x="588" y="70"/>
                  <a:pt x="588" y="70"/>
                  <a:pt x="588" y="70"/>
                </a:cubicBezTo>
                <a:close/>
                <a:moveTo>
                  <a:pt x="631" y="71"/>
                </a:moveTo>
                <a:cubicBezTo>
                  <a:pt x="631" y="70"/>
                  <a:pt x="631" y="70"/>
                  <a:pt x="631" y="70"/>
                </a:cubicBezTo>
                <a:cubicBezTo>
                  <a:pt x="631" y="70"/>
                  <a:pt x="631" y="70"/>
                  <a:pt x="631" y="71"/>
                </a:cubicBezTo>
                <a:close/>
                <a:moveTo>
                  <a:pt x="952" y="71"/>
                </a:moveTo>
                <a:cubicBezTo>
                  <a:pt x="952" y="70"/>
                  <a:pt x="952" y="70"/>
                  <a:pt x="952" y="69"/>
                </a:cubicBezTo>
                <a:cubicBezTo>
                  <a:pt x="952" y="70"/>
                  <a:pt x="952" y="70"/>
                  <a:pt x="952" y="71"/>
                </a:cubicBezTo>
                <a:close/>
                <a:moveTo>
                  <a:pt x="588" y="71"/>
                </a:moveTo>
                <a:cubicBezTo>
                  <a:pt x="588" y="71"/>
                  <a:pt x="588" y="71"/>
                  <a:pt x="589" y="72"/>
                </a:cubicBezTo>
                <a:cubicBezTo>
                  <a:pt x="589" y="71"/>
                  <a:pt x="589" y="71"/>
                  <a:pt x="588" y="71"/>
                </a:cubicBezTo>
                <a:close/>
                <a:moveTo>
                  <a:pt x="953" y="72"/>
                </a:moveTo>
                <a:cubicBezTo>
                  <a:pt x="953" y="71"/>
                  <a:pt x="953" y="71"/>
                  <a:pt x="952" y="71"/>
                </a:cubicBezTo>
                <a:cubicBezTo>
                  <a:pt x="952" y="71"/>
                  <a:pt x="952" y="72"/>
                  <a:pt x="953" y="72"/>
                </a:cubicBezTo>
                <a:close/>
                <a:moveTo>
                  <a:pt x="952" y="42"/>
                </a:moveTo>
                <a:cubicBezTo>
                  <a:pt x="953" y="41"/>
                  <a:pt x="953" y="41"/>
                  <a:pt x="953" y="41"/>
                </a:cubicBezTo>
                <a:cubicBezTo>
                  <a:pt x="952" y="41"/>
                  <a:pt x="952" y="41"/>
                  <a:pt x="952" y="42"/>
                </a:cubicBezTo>
                <a:close/>
                <a:moveTo>
                  <a:pt x="607" y="73"/>
                </a:moveTo>
                <a:cubicBezTo>
                  <a:pt x="607" y="72"/>
                  <a:pt x="607" y="72"/>
                  <a:pt x="607" y="72"/>
                </a:cubicBezTo>
                <a:cubicBezTo>
                  <a:pt x="607" y="72"/>
                  <a:pt x="607" y="72"/>
                  <a:pt x="607" y="73"/>
                </a:cubicBezTo>
                <a:close/>
                <a:moveTo>
                  <a:pt x="617" y="72"/>
                </a:moveTo>
                <a:cubicBezTo>
                  <a:pt x="617" y="72"/>
                  <a:pt x="617" y="72"/>
                  <a:pt x="618" y="73"/>
                </a:cubicBezTo>
                <a:cubicBezTo>
                  <a:pt x="618" y="72"/>
                  <a:pt x="618" y="72"/>
                  <a:pt x="617" y="72"/>
                </a:cubicBezTo>
                <a:close/>
                <a:moveTo>
                  <a:pt x="589" y="72"/>
                </a:moveTo>
                <a:cubicBezTo>
                  <a:pt x="589" y="72"/>
                  <a:pt x="589" y="73"/>
                  <a:pt x="589" y="73"/>
                </a:cubicBezTo>
                <a:cubicBezTo>
                  <a:pt x="589" y="73"/>
                  <a:pt x="589" y="72"/>
                  <a:pt x="589" y="72"/>
                </a:cubicBezTo>
                <a:close/>
                <a:moveTo>
                  <a:pt x="953" y="73"/>
                </a:moveTo>
                <a:cubicBezTo>
                  <a:pt x="953" y="73"/>
                  <a:pt x="953" y="72"/>
                  <a:pt x="953" y="72"/>
                </a:cubicBezTo>
                <a:cubicBezTo>
                  <a:pt x="953" y="72"/>
                  <a:pt x="953" y="73"/>
                  <a:pt x="953" y="73"/>
                </a:cubicBezTo>
                <a:close/>
                <a:moveTo>
                  <a:pt x="618" y="73"/>
                </a:moveTo>
                <a:cubicBezTo>
                  <a:pt x="618" y="73"/>
                  <a:pt x="618" y="73"/>
                  <a:pt x="618" y="74"/>
                </a:cubicBezTo>
                <a:cubicBezTo>
                  <a:pt x="618" y="73"/>
                  <a:pt x="618" y="73"/>
                  <a:pt x="618" y="73"/>
                </a:cubicBezTo>
                <a:close/>
                <a:moveTo>
                  <a:pt x="637" y="53"/>
                </a:moveTo>
                <a:cubicBezTo>
                  <a:pt x="638" y="53"/>
                  <a:pt x="638" y="53"/>
                  <a:pt x="638" y="52"/>
                </a:cubicBezTo>
                <a:cubicBezTo>
                  <a:pt x="637" y="53"/>
                  <a:pt x="637" y="53"/>
                  <a:pt x="637" y="53"/>
                </a:cubicBezTo>
                <a:close/>
                <a:moveTo>
                  <a:pt x="608" y="74"/>
                </a:moveTo>
                <a:cubicBezTo>
                  <a:pt x="608" y="74"/>
                  <a:pt x="608" y="74"/>
                  <a:pt x="607" y="73"/>
                </a:cubicBezTo>
                <a:cubicBezTo>
                  <a:pt x="607" y="74"/>
                  <a:pt x="607" y="74"/>
                  <a:pt x="608" y="74"/>
                </a:cubicBezTo>
                <a:close/>
                <a:moveTo>
                  <a:pt x="630" y="74"/>
                </a:moveTo>
                <a:cubicBezTo>
                  <a:pt x="630" y="74"/>
                  <a:pt x="630" y="74"/>
                  <a:pt x="630" y="73"/>
                </a:cubicBezTo>
                <a:cubicBezTo>
                  <a:pt x="630" y="74"/>
                  <a:pt x="630" y="74"/>
                  <a:pt x="630" y="74"/>
                </a:cubicBezTo>
                <a:close/>
                <a:moveTo>
                  <a:pt x="618" y="74"/>
                </a:moveTo>
                <a:cubicBezTo>
                  <a:pt x="618" y="74"/>
                  <a:pt x="618" y="74"/>
                  <a:pt x="619" y="75"/>
                </a:cubicBezTo>
                <a:cubicBezTo>
                  <a:pt x="619" y="74"/>
                  <a:pt x="619" y="74"/>
                  <a:pt x="618" y="74"/>
                </a:cubicBezTo>
                <a:close/>
                <a:moveTo>
                  <a:pt x="653" y="41"/>
                </a:moveTo>
                <a:cubicBezTo>
                  <a:pt x="653" y="41"/>
                  <a:pt x="653" y="41"/>
                  <a:pt x="653" y="42"/>
                </a:cubicBezTo>
                <a:cubicBezTo>
                  <a:pt x="653" y="41"/>
                  <a:pt x="653" y="41"/>
                  <a:pt x="653" y="41"/>
                </a:cubicBezTo>
                <a:close/>
                <a:moveTo>
                  <a:pt x="1030" y="59"/>
                </a:moveTo>
                <a:cubicBezTo>
                  <a:pt x="1030" y="59"/>
                  <a:pt x="1030" y="58"/>
                  <a:pt x="1030" y="58"/>
                </a:cubicBezTo>
                <a:cubicBezTo>
                  <a:pt x="1030" y="58"/>
                  <a:pt x="1030" y="59"/>
                  <a:pt x="1030" y="59"/>
                </a:cubicBezTo>
                <a:close/>
                <a:moveTo>
                  <a:pt x="911" y="48"/>
                </a:moveTo>
                <a:cubicBezTo>
                  <a:pt x="911" y="49"/>
                  <a:pt x="911" y="49"/>
                  <a:pt x="912" y="49"/>
                </a:cubicBezTo>
                <a:cubicBezTo>
                  <a:pt x="912" y="49"/>
                  <a:pt x="912" y="49"/>
                  <a:pt x="911" y="48"/>
                </a:cubicBezTo>
                <a:close/>
                <a:moveTo>
                  <a:pt x="1469" y="75"/>
                </a:moveTo>
                <a:cubicBezTo>
                  <a:pt x="1469" y="75"/>
                  <a:pt x="1469" y="75"/>
                  <a:pt x="1469" y="76"/>
                </a:cubicBezTo>
                <a:cubicBezTo>
                  <a:pt x="1469" y="75"/>
                  <a:pt x="1469" y="75"/>
                  <a:pt x="1469" y="75"/>
                </a:cubicBezTo>
                <a:close/>
                <a:moveTo>
                  <a:pt x="1385" y="41"/>
                </a:moveTo>
                <a:cubicBezTo>
                  <a:pt x="1385" y="41"/>
                  <a:pt x="1385" y="41"/>
                  <a:pt x="1385" y="40"/>
                </a:cubicBezTo>
                <a:cubicBezTo>
                  <a:pt x="1385" y="41"/>
                  <a:pt x="1385" y="41"/>
                  <a:pt x="1385" y="41"/>
                </a:cubicBezTo>
                <a:close/>
                <a:moveTo>
                  <a:pt x="1666" y="58"/>
                </a:moveTo>
                <a:cubicBezTo>
                  <a:pt x="1665" y="58"/>
                  <a:pt x="1665" y="58"/>
                  <a:pt x="1665" y="58"/>
                </a:cubicBezTo>
                <a:cubicBezTo>
                  <a:pt x="1665" y="58"/>
                  <a:pt x="1665" y="58"/>
                  <a:pt x="1666" y="58"/>
                </a:cubicBezTo>
                <a:close/>
                <a:moveTo>
                  <a:pt x="629" y="77"/>
                </a:moveTo>
                <a:cubicBezTo>
                  <a:pt x="629" y="77"/>
                  <a:pt x="629" y="77"/>
                  <a:pt x="629" y="76"/>
                </a:cubicBezTo>
                <a:cubicBezTo>
                  <a:pt x="629" y="76"/>
                  <a:pt x="629" y="77"/>
                  <a:pt x="629" y="77"/>
                </a:cubicBezTo>
                <a:close/>
                <a:moveTo>
                  <a:pt x="954" y="77"/>
                </a:moveTo>
                <a:cubicBezTo>
                  <a:pt x="954" y="77"/>
                  <a:pt x="954" y="76"/>
                  <a:pt x="954" y="76"/>
                </a:cubicBezTo>
                <a:cubicBezTo>
                  <a:pt x="954" y="76"/>
                  <a:pt x="954" y="77"/>
                  <a:pt x="954" y="77"/>
                </a:cubicBezTo>
                <a:close/>
                <a:moveTo>
                  <a:pt x="1469" y="76"/>
                </a:moveTo>
                <a:cubicBezTo>
                  <a:pt x="1468" y="76"/>
                  <a:pt x="1468" y="77"/>
                  <a:pt x="1468" y="77"/>
                </a:cubicBezTo>
                <a:cubicBezTo>
                  <a:pt x="1469" y="77"/>
                  <a:pt x="1469" y="76"/>
                  <a:pt x="1469" y="76"/>
                </a:cubicBezTo>
                <a:close/>
                <a:moveTo>
                  <a:pt x="699" y="77"/>
                </a:moveTo>
                <a:cubicBezTo>
                  <a:pt x="699" y="77"/>
                  <a:pt x="699" y="78"/>
                  <a:pt x="699" y="78"/>
                </a:cubicBezTo>
                <a:cubicBezTo>
                  <a:pt x="699" y="77"/>
                  <a:pt x="699" y="77"/>
                  <a:pt x="699" y="77"/>
                </a:cubicBezTo>
                <a:close/>
                <a:moveTo>
                  <a:pt x="759" y="77"/>
                </a:moveTo>
                <a:cubicBezTo>
                  <a:pt x="759" y="78"/>
                  <a:pt x="759" y="78"/>
                  <a:pt x="759" y="79"/>
                </a:cubicBezTo>
                <a:cubicBezTo>
                  <a:pt x="759" y="78"/>
                  <a:pt x="760" y="78"/>
                  <a:pt x="759" y="77"/>
                </a:cubicBezTo>
                <a:close/>
                <a:moveTo>
                  <a:pt x="1468" y="77"/>
                </a:moveTo>
                <a:cubicBezTo>
                  <a:pt x="1468" y="78"/>
                  <a:pt x="1468" y="78"/>
                  <a:pt x="1468" y="79"/>
                </a:cubicBezTo>
                <a:cubicBezTo>
                  <a:pt x="1468" y="78"/>
                  <a:pt x="1468" y="78"/>
                  <a:pt x="1468" y="77"/>
                </a:cubicBezTo>
                <a:close/>
                <a:moveTo>
                  <a:pt x="699" y="78"/>
                </a:moveTo>
                <a:cubicBezTo>
                  <a:pt x="699" y="78"/>
                  <a:pt x="699" y="79"/>
                  <a:pt x="699" y="79"/>
                </a:cubicBezTo>
                <a:cubicBezTo>
                  <a:pt x="699" y="79"/>
                  <a:pt x="699" y="78"/>
                  <a:pt x="699" y="78"/>
                </a:cubicBezTo>
                <a:close/>
                <a:moveTo>
                  <a:pt x="1041" y="78"/>
                </a:moveTo>
                <a:cubicBezTo>
                  <a:pt x="1041" y="79"/>
                  <a:pt x="1041" y="79"/>
                  <a:pt x="1042" y="79"/>
                </a:cubicBezTo>
                <a:cubicBezTo>
                  <a:pt x="1042" y="79"/>
                  <a:pt x="1042" y="78"/>
                  <a:pt x="1041" y="78"/>
                </a:cubicBezTo>
                <a:close/>
                <a:moveTo>
                  <a:pt x="1219" y="78"/>
                </a:moveTo>
                <a:cubicBezTo>
                  <a:pt x="1219" y="79"/>
                  <a:pt x="1219" y="79"/>
                  <a:pt x="1220" y="79"/>
                </a:cubicBezTo>
                <a:cubicBezTo>
                  <a:pt x="1220" y="79"/>
                  <a:pt x="1220" y="78"/>
                  <a:pt x="1219" y="78"/>
                </a:cubicBezTo>
                <a:close/>
                <a:moveTo>
                  <a:pt x="620" y="79"/>
                </a:moveTo>
                <a:cubicBezTo>
                  <a:pt x="620" y="79"/>
                  <a:pt x="620" y="79"/>
                  <a:pt x="620" y="80"/>
                </a:cubicBezTo>
                <a:cubicBezTo>
                  <a:pt x="620" y="79"/>
                  <a:pt x="620" y="79"/>
                  <a:pt x="620" y="79"/>
                </a:cubicBezTo>
                <a:close/>
                <a:moveTo>
                  <a:pt x="1412" y="80"/>
                </a:moveTo>
                <a:cubicBezTo>
                  <a:pt x="1412" y="79"/>
                  <a:pt x="1412" y="79"/>
                  <a:pt x="1412" y="79"/>
                </a:cubicBezTo>
                <a:cubicBezTo>
                  <a:pt x="1412" y="79"/>
                  <a:pt x="1412" y="79"/>
                  <a:pt x="1412" y="80"/>
                </a:cubicBezTo>
                <a:close/>
                <a:moveTo>
                  <a:pt x="1468" y="79"/>
                </a:moveTo>
                <a:cubicBezTo>
                  <a:pt x="1468" y="79"/>
                  <a:pt x="1468" y="79"/>
                  <a:pt x="1468" y="80"/>
                </a:cubicBezTo>
                <a:cubicBezTo>
                  <a:pt x="1468" y="79"/>
                  <a:pt x="1468" y="79"/>
                  <a:pt x="1468" y="79"/>
                </a:cubicBezTo>
                <a:close/>
                <a:moveTo>
                  <a:pt x="760" y="79"/>
                </a:moveTo>
                <a:cubicBezTo>
                  <a:pt x="759" y="79"/>
                  <a:pt x="760" y="80"/>
                  <a:pt x="760" y="80"/>
                </a:cubicBezTo>
                <a:cubicBezTo>
                  <a:pt x="760" y="80"/>
                  <a:pt x="760" y="79"/>
                  <a:pt x="760" y="79"/>
                </a:cubicBezTo>
                <a:close/>
                <a:moveTo>
                  <a:pt x="748" y="80"/>
                </a:moveTo>
                <a:cubicBezTo>
                  <a:pt x="748" y="80"/>
                  <a:pt x="748" y="79"/>
                  <a:pt x="748" y="79"/>
                </a:cubicBezTo>
                <a:cubicBezTo>
                  <a:pt x="748" y="80"/>
                  <a:pt x="748" y="80"/>
                  <a:pt x="748" y="80"/>
                </a:cubicBezTo>
                <a:close/>
                <a:moveTo>
                  <a:pt x="1042" y="79"/>
                </a:moveTo>
                <a:cubicBezTo>
                  <a:pt x="1042" y="80"/>
                  <a:pt x="1042" y="80"/>
                  <a:pt x="1042" y="80"/>
                </a:cubicBezTo>
                <a:cubicBezTo>
                  <a:pt x="1042" y="80"/>
                  <a:pt x="1042" y="80"/>
                  <a:pt x="1042" y="79"/>
                </a:cubicBezTo>
                <a:close/>
                <a:moveTo>
                  <a:pt x="613" y="59"/>
                </a:moveTo>
                <a:cubicBezTo>
                  <a:pt x="613" y="59"/>
                  <a:pt x="613" y="59"/>
                  <a:pt x="613" y="60"/>
                </a:cubicBezTo>
                <a:cubicBezTo>
                  <a:pt x="613" y="59"/>
                  <a:pt x="613" y="59"/>
                  <a:pt x="613" y="59"/>
                </a:cubicBezTo>
                <a:close/>
                <a:moveTo>
                  <a:pt x="610" y="81"/>
                </a:moveTo>
                <a:cubicBezTo>
                  <a:pt x="610" y="80"/>
                  <a:pt x="610" y="80"/>
                  <a:pt x="610" y="80"/>
                </a:cubicBezTo>
                <a:cubicBezTo>
                  <a:pt x="610" y="80"/>
                  <a:pt x="610" y="80"/>
                  <a:pt x="610" y="81"/>
                </a:cubicBezTo>
                <a:close/>
                <a:moveTo>
                  <a:pt x="620" y="80"/>
                </a:moveTo>
                <a:cubicBezTo>
                  <a:pt x="620" y="80"/>
                  <a:pt x="620" y="80"/>
                  <a:pt x="621" y="81"/>
                </a:cubicBezTo>
                <a:cubicBezTo>
                  <a:pt x="621" y="80"/>
                  <a:pt x="621" y="80"/>
                  <a:pt x="620" y="80"/>
                </a:cubicBezTo>
                <a:close/>
                <a:moveTo>
                  <a:pt x="627" y="81"/>
                </a:moveTo>
                <a:cubicBezTo>
                  <a:pt x="628" y="81"/>
                  <a:pt x="628" y="80"/>
                  <a:pt x="628" y="80"/>
                </a:cubicBezTo>
                <a:cubicBezTo>
                  <a:pt x="627" y="80"/>
                  <a:pt x="627" y="81"/>
                  <a:pt x="627" y="81"/>
                </a:cubicBezTo>
                <a:close/>
                <a:moveTo>
                  <a:pt x="760" y="80"/>
                </a:moveTo>
                <a:cubicBezTo>
                  <a:pt x="760" y="80"/>
                  <a:pt x="760" y="81"/>
                  <a:pt x="760" y="81"/>
                </a:cubicBezTo>
                <a:cubicBezTo>
                  <a:pt x="760" y="81"/>
                  <a:pt x="760" y="80"/>
                  <a:pt x="760" y="80"/>
                </a:cubicBezTo>
                <a:close/>
                <a:moveTo>
                  <a:pt x="1031" y="81"/>
                </a:moveTo>
                <a:cubicBezTo>
                  <a:pt x="1031" y="81"/>
                  <a:pt x="1031" y="80"/>
                  <a:pt x="1030" y="80"/>
                </a:cubicBezTo>
                <a:cubicBezTo>
                  <a:pt x="1030" y="80"/>
                  <a:pt x="1030" y="81"/>
                  <a:pt x="1031" y="81"/>
                </a:cubicBezTo>
                <a:close/>
                <a:moveTo>
                  <a:pt x="1413" y="81"/>
                </a:moveTo>
                <a:cubicBezTo>
                  <a:pt x="1413" y="81"/>
                  <a:pt x="1413" y="80"/>
                  <a:pt x="1412" y="80"/>
                </a:cubicBezTo>
                <a:cubicBezTo>
                  <a:pt x="1412" y="80"/>
                  <a:pt x="1412" y="81"/>
                  <a:pt x="1413" y="81"/>
                </a:cubicBezTo>
                <a:close/>
                <a:moveTo>
                  <a:pt x="1086" y="52"/>
                </a:moveTo>
                <a:cubicBezTo>
                  <a:pt x="1086" y="53"/>
                  <a:pt x="1086" y="53"/>
                  <a:pt x="1087" y="53"/>
                </a:cubicBezTo>
                <a:cubicBezTo>
                  <a:pt x="1087" y="53"/>
                  <a:pt x="1087" y="52"/>
                  <a:pt x="1086" y="52"/>
                </a:cubicBezTo>
                <a:close/>
                <a:moveTo>
                  <a:pt x="1209" y="81"/>
                </a:moveTo>
                <a:cubicBezTo>
                  <a:pt x="1209" y="81"/>
                  <a:pt x="1209" y="80"/>
                  <a:pt x="1208" y="80"/>
                </a:cubicBezTo>
                <a:cubicBezTo>
                  <a:pt x="1208" y="81"/>
                  <a:pt x="1208" y="81"/>
                  <a:pt x="1209" y="81"/>
                </a:cubicBezTo>
                <a:close/>
                <a:moveTo>
                  <a:pt x="621" y="81"/>
                </a:moveTo>
                <a:cubicBezTo>
                  <a:pt x="621" y="81"/>
                  <a:pt x="621" y="81"/>
                  <a:pt x="621" y="82"/>
                </a:cubicBezTo>
                <a:cubicBezTo>
                  <a:pt x="621" y="81"/>
                  <a:pt x="621" y="81"/>
                  <a:pt x="621" y="81"/>
                </a:cubicBezTo>
                <a:close/>
                <a:moveTo>
                  <a:pt x="749" y="82"/>
                </a:moveTo>
                <a:cubicBezTo>
                  <a:pt x="749" y="81"/>
                  <a:pt x="749" y="81"/>
                  <a:pt x="748" y="81"/>
                </a:cubicBezTo>
                <a:cubicBezTo>
                  <a:pt x="748" y="81"/>
                  <a:pt x="748" y="81"/>
                  <a:pt x="749" y="82"/>
                </a:cubicBezTo>
                <a:close/>
                <a:moveTo>
                  <a:pt x="637" y="81"/>
                </a:moveTo>
                <a:cubicBezTo>
                  <a:pt x="637" y="81"/>
                  <a:pt x="637" y="82"/>
                  <a:pt x="637" y="82"/>
                </a:cubicBezTo>
                <a:cubicBezTo>
                  <a:pt x="637" y="82"/>
                  <a:pt x="637" y="81"/>
                  <a:pt x="637" y="81"/>
                </a:cubicBezTo>
                <a:close/>
                <a:moveTo>
                  <a:pt x="1413" y="82"/>
                </a:moveTo>
                <a:cubicBezTo>
                  <a:pt x="1413" y="82"/>
                  <a:pt x="1413" y="81"/>
                  <a:pt x="1413" y="81"/>
                </a:cubicBezTo>
                <a:cubicBezTo>
                  <a:pt x="1413" y="81"/>
                  <a:pt x="1412" y="82"/>
                  <a:pt x="1413" y="82"/>
                </a:cubicBezTo>
                <a:close/>
                <a:moveTo>
                  <a:pt x="611" y="82"/>
                </a:moveTo>
                <a:cubicBezTo>
                  <a:pt x="611" y="82"/>
                  <a:pt x="611" y="82"/>
                  <a:pt x="611" y="81"/>
                </a:cubicBezTo>
                <a:cubicBezTo>
                  <a:pt x="611" y="82"/>
                  <a:pt x="610" y="82"/>
                  <a:pt x="611" y="82"/>
                </a:cubicBezTo>
                <a:close/>
                <a:moveTo>
                  <a:pt x="1031" y="82"/>
                </a:moveTo>
                <a:cubicBezTo>
                  <a:pt x="1031" y="82"/>
                  <a:pt x="1031" y="82"/>
                  <a:pt x="1031" y="81"/>
                </a:cubicBezTo>
                <a:cubicBezTo>
                  <a:pt x="1031" y="82"/>
                  <a:pt x="1031" y="82"/>
                  <a:pt x="1031" y="82"/>
                </a:cubicBezTo>
                <a:close/>
                <a:moveTo>
                  <a:pt x="1467" y="82"/>
                </a:moveTo>
                <a:cubicBezTo>
                  <a:pt x="1467" y="82"/>
                  <a:pt x="1466" y="82"/>
                  <a:pt x="1466" y="83"/>
                </a:cubicBezTo>
                <a:cubicBezTo>
                  <a:pt x="1467" y="82"/>
                  <a:pt x="1467" y="82"/>
                  <a:pt x="1467" y="82"/>
                </a:cubicBezTo>
                <a:close/>
                <a:moveTo>
                  <a:pt x="858" y="53"/>
                </a:moveTo>
                <a:cubicBezTo>
                  <a:pt x="858" y="53"/>
                  <a:pt x="858" y="52"/>
                  <a:pt x="858" y="52"/>
                </a:cubicBezTo>
                <a:cubicBezTo>
                  <a:pt x="858" y="52"/>
                  <a:pt x="858" y="53"/>
                  <a:pt x="858" y="53"/>
                </a:cubicBezTo>
                <a:close/>
                <a:moveTo>
                  <a:pt x="749" y="83"/>
                </a:moveTo>
                <a:cubicBezTo>
                  <a:pt x="749" y="83"/>
                  <a:pt x="749" y="82"/>
                  <a:pt x="749" y="82"/>
                </a:cubicBezTo>
                <a:cubicBezTo>
                  <a:pt x="749" y="82"/>
                  <a:pt x="749" y="83"/>
                  <a:pt x="749" y="83"/>
                </a:cubicBezTo>
                <a:close/>
                <a:moveTo>
                  <a:pt x="1413" y="83"/>
                </a:moveTo>
                <a:cubicBezTo>
                  <a:pt x="1413" y="83"/>
                  <a:pt x="1413" y="82"/>
                  <a:pt x="1413" y="82"/>
                </a:cubicBezTo>
                <a:cubicBezTo>
                  <a:pt x="1413" y="82"/>
                  <a:pt x="1413" y="83"/>
                  <a:pt x="1413" y="83"/>
                </a:cubicBezTo>
                <a:close/>
                <a:moveTo>
                  <a:pt x="637" y="83"/>
                </a:moveTo>
                <a:cubicBezTo>
                  <a:pt x="636" y="83"/>
                  <a:pt x="636" y="83"/>
                  <a:pt x="636" y="84"/>
                </a:cubicBezTo>
                <a:cubicBezTo>
                  <a:pt x="637" y="84"/>
                  <a:pt x="637" y="83"/>
                  <a:pt x="637" y="83"/>
                </a:cubicBezTo>
                <a:close/>
                <a:moveTo>
                  <a:pt x="1209" y="84"/>
                </a:moveTo>
                <a:cubicBezTo>
                  <a:pt x="1209" y="83"/>
                  <a:pt x="1209" y="83"/>
                  <a:pt x="1209" y="83"/>
                </a:cubicBezTo>
                <a:cubicBezTo>
                  <a:pt x="1209" y="83"/>
                  <a:pt x="1209" y="83"/>
                  <a:pt x="1209" y="84"/>
                </a:cubicBezTo>
                <a:close/>
                <a:moveTo>
                  <a:pt x="1396" y="41"/>
                </a:moveTo>
                <a:cubicBezTo>
                  <a:pt x="1396" y="42"/>
                  <a:pt x="1396" y="42"/>
                  <a:pt x="1396" y="42"/>
                </a:cubicBezTo>
                <a:cubicBezTo>
                  <a:pt x="1396" y="42"/>
                  <a:pt x="1396" y="42"/>
                  <a:pt x="1396" y="41"/>
                </a:cubicBezTo>
                <a:close/>
                <a:moveTo>
                  <a:pt x="749" y="84"/>
                </a:moveTo>
                <a:cubicBezTo>
                  <a:pt x="749" y="84"/>
                  <a:pt x="749" y="83"/>
                  <a:pt x="749" y="83"/>
                </a:cubicBezTo>
                <a:cubicBezTo>
                  <a:pt x="749" y="83"/>
                  <a:pt x="749" y="84"/>
                  <a:pt x="749" y="84"/>
                </a:cubicBezTo>
                <a:close/>
                <a:moveTo>
                  <a:pt x="1667" y="84"/>
                </a:moveTo>
                <a:cubicBezTo>
                  <a:pt x="1667" y="84"/>
                  <a:pt x="1667" y="83"/>
                  <a:pt x="1667" y="83"/>
                </a:cubicBezTo>
                <a:cubicBezTo>
                  <a:pt x="1667" y="83"/>
                  <a:pt x="1667" y="84"/>
                  <a:pt x="1667" y="84"/>
                </a:cubicBezTo>
                <a:close/>
                <a:moveTo>
                  <a:pt x="626" y="85"/>
                </a:moveTo>
                <a:cubicBezTo>
                  <a:pt x="626" y="85"/>
                  <a:pt x="626" y="84"/>
                  <a:pt x="626" y="84"/>
                </a:cubicBezTo>
                <a:cubicBezTo>
                  <a:pt x="626" y="84"/>
                  <a:pt x="626" y="84"/>
                  <a:pt x="626" y="85"/>
                </a:cubicBezTo>
                <a:close/>
                <a:moveTo>
                  <a:pt x="589" y="84"/>
                </a:moveTo>
                <a:cubicBezTo>
                  <a:pt x="588" y="85"/>
                  <a:pt x="588" y="85"/>
                  <a:pt x="588" y="85"/>
                </a:cubicBezTo>
                <a:cubicBezTo>
                  <a:pt x="589" y="85"/>
                  <a:pt x="589" y="85"/>
                  <a:pt x="589" y="84"/>
                </a:cubicBezTo>
                <a:close/>
                <a:moveTo>
                  <a:pt x="636" y="84"/>
                </a:moveTo>
                <a:cubicBezTo>
                  <a:pt x="636" y="85"/>
                  <a:pt x="636" y="85"/>
                  <a:pt x="636" y="85"/>
                </a:cubicBezTo>
                <a:cubicBezTo>
                  <a:pt x="636" y="85"/>
                  <a:pt x="636" y="85"/>
                  <a:pt x="636" y="84"/>
                </a:cubicBezTo>
                <a:close/>
                <a:moveTo>
                  <a:pt x="1032" y="85"/>
                </a:moveTo>
                <a:cubicBezTo>
                  <a:pt x="1032" y="85"/>
                  <a:pt x="1032" y="85"/>
                  <a:pt x="1032" y="84"/>
                </a:cubicBezTo>
                <a:cubicBezTo>
                  <a:pt x="1032" y="85"/>
                  <a:pt x="1032" y="85"/>
                  <a:pt x="1032" y="85"/>
                </a:cubicBezTo>
                <a:close/>
                <a:moveTo>
                  <a:pt x="595" y="42"/>
                </a:moveTo>
                <a:cubicBezTo>
                  <a:pt x="595" y="42"/>
                  <a:pt x="595" y="42"/>
                  <a:pt x="595" y="41"/>
                </a:cubicBezTo>
                <a:cubicBezTo>
                  <a:pt x="595" y="42"/>
                  <a:pt x="595" y="42"/>
                  <a:pt x="595" y="42"/>
                </a:cubicBezTo>
                <a:close/>
                <a:moveTo>
                  <a:pt x="1344" y="87"/>
                </a:moveTo>
                <a:cubicBezTo>
                  <a:pt x="1344" y="86"/>
                  <a:pt x="1344" y="86"/>
                  <a:pt x="1344" y="86"/>
                </a:cubicBezTo>
                <a:cubicBezTo>
                  <a:pt x="1344" y="86"/>
                  <a:pt x="1344" y="86"/>
                  <a:pt x="1344" y="87"/>
                </a:cubicBezTo>
                <a:close/>
                <a:moveTo>
                  <a:pt x="635" y="60"/>
                </a:moveTo>
                <a:cubicBezTo>
                  <a:pt x="635" y="60"/>
                  <a:pt x="635" y="59"/>
                  <a:pt x="635" y="59"/>
                </a:cubicBezTo>
                <a:cubicBezTo>
                  <a:pt x="635" y="59"/>
                  <a:pt x="635" y="60"/>
                  <a:pt x="635" y="60"/>
                </a:cubicBezTo>
                <a:close/>
                <a:moveTo>
                  <a:pt x="1355" y="86"/>
                </a:moveTo>
                <a:cubicBezTo>
                  <a:pt x="1355" y="86"/>
                  <a:pt x="1355" y="86"/>
                  <a:pt x="1355" y="87"/>
                </a:cubicBezTo>
                <a:cubicBezTo>
                  <a:pt x="1355" y="87"/>
                  <a:pt x="1355" y="86"/>
                  <a:pt x="1355" y="86"/>
                </a:cubicBezTo>
                <a:close/>
                <a:moveTo>
                  <a:pt x="1528" y="87"/>
                </a:moveTo>
                <a:cubicBezTo>
                  <a:pt x="1528" y="87"/>
                  <a:pt x="1528" y="86"/>
                  <a:pt x="1528" y="86"/>
                </a:cubicBezTo>
                <a:cubicBezTo>
                  <a:pt x="1528" y="86"/>
                  <a:pt x="1528" y="87"/>
                  <a:pt x="1528" y="87"/>
                </a:cubicBezTo>
                <a:close/>
                <a:moveTo>
                  <a:pt x="1696" y="87"/>
                </a:moveTo>
                <a:cubicBezTo>
                  <a:pt x="1697" y="87"/>
                  <a:pt x="1697" y="86"/>
                  <a:pt x="1697" y="86"/>
                </a:cubicBezTo>
                <a:cubicBezTo>
                  <a:pt x="1696" y="86"/>
                  <a:pt x="1696" y="87"/>
                  <a:pt x="1696" y="87"/>
                </a:cubicBezTo>
                <a:close/>
                <a:moveTo>
                  <a:pt x="635" y="86"/>
                </a:moveTo>
                <a:cubicBezTo>
                  <a:pt x="635" y="86"/>
                  <a:pt x="635" y="87"/>
                  <a:pt x="635" y="87"/>
                </a:cubicBezTo>
                <a:cubicBezTo>
                  <a:pt x="635" y="87"/>
                  <a:pt x="635" y="87"/>
                  <a:pt x="635" y="86"/>
                </a:cubicBezTo>
                <a:close/>
                <a:moveTo>
                  <a:pt x="726" y="86"/>
                </a:moveTo>
                <a:cubicBezTo>
                  <a:pt x="726" y="87"/>
                  <a:pt x="726" y="87"/>
                  <a:pt x="726" y="87"/>
                </a:cubicBezTo>
                <a:cubicBezTo>
                  <a:pt x="726" y="87"/>
                  <a:pt x="726" y="87"/>
                  <a:pt x="726" y="86"/>
                </a:cubicBezTo>
                <a:close/>
                <a:moveTo>
                  <a:pt x="1539" y="86"/>
                </a:moveTo>
                <a:cubicBezTo>
                  <a:pt x="1539" y="86"/>
                  <a:pt x="1539" y="87"/>
                  <a:pt x="1539" y="87"/>
                </a:cubicBezTo>
                <a:cubicBezTo>
                  <a:pt x="1539" y="87"/>
                  <a:pt x="1539" y="87"/>
                  <a:pt x="1539" y="86"/>
                </a:cubicBezTo>
                <a:close/>
                <a:moveTo>
                  <a:pt x="1707" y="86"/>
                </a:moveTo>
                <a:cubicBezTo>
                  <a:pt x="1707" y="86"/>
                  <a:pt x="1707" y="87"/>
                  <a:pt x="1707" y="87"/>
                </a:cubicBezTo>
                <a:cubicBezTo>
                  <a:pt x="1707" y="87"/>
                  <a:pt x="1707" y="87"/>
                  <a:pt x="1707" y="86"/>
                </a:cubicBezTo>
                <a:close/>
                <a:moveTo>
                  <a:pt x="623" y="87"/>
                </a:moveTo>
                <a:cubicBezTo>
                  <a:pt x="623" y="87"/>
                  <a:pt x="623" y="87"/>
                  <a:pt x="623" y="88"/>
                </a:cubicBezTo>
                <a:cubicBezTo>
                  <a:pt x="623" y="87"/>
                  <a:pt x="623" y="87"/>
                  <a:pt x="623" y="87"/>
                </a:cubicBezTo>
                <a:close/>
                <a:moveTo>
                  <a:pt x="625" y="88"/>
                </a:moveTo>
                <a:cubicBezTo>
                  <a:pt x="625" y="87"/>
                  <a:pt x="625" y="87"/>
                  <a:pt x="625" y="87"/>
                </a:cubicBezTo>
                <a:cubicBezTo>
                  <a:pt x="625" y="87"/>
                  <a:pt x="625" y="87"/>
                  <a:pt x="625" y="88"/>
                </a:cubicBezTo>
                <a:close/>
                <a:moveTo>
                  <a:pt x="1265" y="54"/>
                </a:moveTo>
                <a:cubicBezTo>
                  <a:pt x="1265" y="54"/>
                  <a:pt x="1265" y="55"/>
                  <a:pt x="1265" y="55"/>
                </a:cubicBezTo>
                <a:cubicBezTo>
                  <a:pt x="1265" y="55"/>
                  <a:pt x="1265" y="54"/>
                  <a:pt x="1265" y="54"/>
                </a:cubicBezTo>
                <a:close/>
                <a:moveTo>
                  <a:pt x="829" y="54"/>
                </a:moveTo>
                <a:cubicBezTo>
                  <a:pt x="829" y="54"/>
                  <a:pt x="829" y="54"/>
                  <a:pt x="829" y="55"/>
                </a:cubicBezTo>
                <a:cubicBezTo>
                  <a:pt x="830" y="55"/>
                  <a:pt x="829" y="54"/>
                  <a:pt x="829" y="54"/>
                </a:cubicBezTo>
                <a:close/>
                <a:moveTo>
                  <a:pt x="1528" y="88"/>
                </a:moveTo>
                <a:cubicBezTo>
                  <a:pt x="1528" y="88"/>
                  <a:pt x="1528" y="88"/>
                  <a:pt x="1528" y="87"/>
                </a:cubicBezTo>
                <a:cubicBezTo>
                  <a:pt x="1528" y="88"/>
                  <a:pt x="1528" y="88"/>
                  <a:pt x="1528" y="88"/>
                </a:cubicBezTo>
                <a:close/>
                <a:moveTo>
                  <a:pt x="1696" y="88"/>
                </a:moveTo>
                <a:cubicBezTo>
                  <a:pt x="1696" y="88"/>
                  <a:pt x="1696" y="88"/>
                  <a:pt x="1696" y="87"/>
                </a:cubicBezTo>
                <a:cubicBezTo>
                  <a:pt x="1696" y="88"/>
                  <a:pt x="1696" y="88"/>
                  <a:pt x="1696" y="88"/>
                </a:cubicBezTo>
                <a:close/>
                <a:moveTo>
                  <a:pt x="588" y="88"/>
                </a:moveTo>
                <a:cubicBezTo>
                  <a:pt x="587" y="88"/>
                  <a:pt x="587" y="88"/>
                  <a:pt x="587" y="89"/>
                </a:cubicBezTo>
                <a:cubicBezTo>
                  <a:pt x="588" y="88"/>
                  <a:pt x="588" y="88"/>
                  <a:pt x="588" y="88"/>
                </a:cubicBezTo>
                <a:close/>
                <a:moveTo>
                  <a:pt x="613" y="89"/>
                </a:moveTo>
                <a:cubicBezTo>
                  <a:pt x="613" y="88"/>
                  <a:pt x="613" y="88"/>
                  <a:pt x="613" y="88"/>
                </a:cubicBezTo>
                <a:cubicBezTo>
                  <a:pt x="613" y="88"/>
                  <a:pt x="613" y="88"/>
                  <a:pt x="613" y="89"/>
                </a:cubicBezTo>
                <a:close/>
                <a:moveTo>
                  <a:pt x="623" y="88"/>
                </a:moveTo>
                <a:cubicBezTo>
                  <a:pt x="623" y="88"/>
                  <a:pt x="623" y="88"/>
                  <a:pt x="623" y="89"/>
                </a:cubicBezTo>
                <a:cubicBezTo>
                  <a:pt x="623" y="88"/>
                  <a:pt x="623" y="88"/>
                  <a:pt x="623" y="88"/>
                </a:cubicBezTo>
                <a:close/>
                <a:moveTo>
                  <a:pt x="726" y="88"/>
                </a:moveTo>
                <a:cubicBezTo>
                  <a:pt x="726" y="88"/>
                  <a:pt x="726" y="88"/>
                  <a:pt x="726" y="89"/>
                </a:cubicBezTo>
                <a:cubicBezTo>
                  <a:pt x="726" y="88"/>
                  <a:pt x="727" y="88"/>
                  <a:pt x="726" y="88"/>
                </a:cubicBezTo>
                <a:close/>
                <a:moveTo>
                  <a:pt x="699" y="88"/>
                </a:moveTo>
                <a:cubicBezTo>
                  <a:pt x="699" y="88"/>
                  <a:pt x="699" y="89"/>
                  <a:pt x="699" y="89"/>
                </a:cubicBezTo>
                <a:cubicBezTo>
                  <a:pt x="699" y="89"/>
                  <a:pt x="699" y="88"/>
                  <a:pt x="699" y="88"/>
                </a:cubicBezTo>
                <a:close/>
                <a:moveTo>
                  <a:pt x="1384" y="42"/>
                </a:moveTo>
                <a:cubicBezTo>
                  <a:pt x="1385" y="42"/>
                  <a:pt x="1385" y="42"/>
                  <a:pt x="1385" y="41"/>
                </a:cubicBezTo>
                <a:cubicBezTo>
                  <a:pt x="1384" y="42"/>
                  <a:pt x="1384" y="42"/>
                  <a:pt x="1384" y="42"/>
                </a:cubicBezTo>
                <a:close/>
                <a:moveTo>
                  <a:pt x="614" y="90"/>
                </a:moveTo>
                <a:cubicBezTo>
                  <a:pt x="614" y="90"/>
                  <a:pt x="614" y="90"/>
                  <a:pt x="614" y="89"/>
                </a:cubicBezTo>
                <a:cubicBezTo>
                  <a:pt x="614" y="90"/>
                  <a:pt x="614" y="90"/>
                  <a:pt x="614" y="90"/>
                </a:cubicBezTo>
                <a:close/>
                <a:moveTo>
                  <a:pt x="748" y="57"/>
                </a:moveTo>
                <a:cubicBezTo>
                  <a:pt x="749" y="57"/>
                  <a:pt x="749" y="56"/>
                  <a:pt x="749" y="56"/>
                </a:cubicBezTo>
                <a:cubicBezTo>
                  <a:pt x="748" y="56"/>
                  <a:pt x="748" y="57"/>
                  <a:pt x="748" y="57"/>
                </a:cubicBezTo>
                <a:close/>
                <a:moveTo>
                  <a:pt x="1014" y="90"/>
                </a:moveTo>
                <a:cubicBezTo>
                  <a:pt x="1014" y="90"/>
                  <a:pt x="1015" y="90"/>
                  <a:pt x="1015" y="90"/>
                </a:cubicBezTo>
                <a:cubicBezTo>
                  <a:pt x="1015" y="90"/>
                  <a:pt x="1014" y="90"/>
                  <a:pt x="1014" y="90"/>
                </a:cubicBezTo>
                <a:close/>
                <a:moveTo>
                  <a:pt x="715" y="91"/>
                </a:moveTo>
                <a:cubicBezTo>
                  <a:pt x="715" y="91"/>
                  <a:pt x="715" y="90"/>
                  <a:pt x="715" y="90"/>
                </a:cubicBezTo>
                <a:cubicBezTo>
                  <a:pt x="715" y="90"/>
                  <a:pt x="715" y="91"/>
                  <a:pt x="715" y="91"/>
                </a:cubicBezTo>
                <a:close/>
                <a:moveTo>
                  <a:pt x="613" y="60"/>
                </a:moveTo>
                <a:cubicBezTo>
                  <a:pt x="613" y="60"/>
                  <a:pt x="613" y="61"/>
                  <a:pt x="614" y="61"/>
                </a:cubicBezTo>
                <a:cubicBezTo>
                  <a:pt x="614" y="60"/>
                  <a:pt x="614" y="60"/>
                  <a:pt x="613" y="60"/>
                </a:cubicBezTo>
                <a:close/>
                <a:moveTo>
                  <a:pt x="1011" y="91"/>
                </a:moveTo>
                <a:cubicBezTo>
                  <a:pt x="1011" y="91"/>
                  <a:pt x="1012" y="91"/>
                  <a:pt x="1012" y="91"/>
                </a:cubicBezTo>
                <a:cubicBezTo>
                  <a:pt x="1012" y="91"/>
                  <a:pt x="1011" y="91"/>
                  <a:pt x="1011" y="91"/>
                </a:cubicBezTo>
                <a:close/>
                <a:moveTo>
                  <a:pt x="1010" y="91"/>
                </a:moveTo>
                <a:cubicBezTo>
                  <a:pt x="1010" y="91"/>
                  <a:pt x="1011" y="91"/>
                  <a:pt x="1011" y="91"/>
                </a:cubicBezTo>
                <a:cubicBezTo>
                  <a:pt x="1010" y="91"/>
                  <a:pt x="1010" y="91"/>
                  <a:pt x="1010" y="91"/>
                </a:cubicBezTo>
                <a:close/>
                <a:moveTo>
                  <a:pt x="1176" y="92"/>
                </a:moveTo>
                <a:cubicBezTo>
                  <a:pt x="1176" y="92"/>
                  <a:pt x="1175" y="91"/>
                  <a:pt x="1175" y="91"/>
                </a:cubicBezTo>
                <a:cubicBezTo>
                  <a:pt x="1175" y="91"/>
                  <a:pt x="1175" y="92"/>
                  <a:pt x="1176" y="92"/>
                </a:cubicBezTo>
                <a:close/>
                <a:moveTo>
                  <a:pt x="1737" y="41"/>
                </a:moveTo>
                <a:cubicBezTo>
                  <a:pt x="1738" y="40"/>
                  <a:pt x="1738" y="40"/>
                  <a:pt x="1738" y="40"/>
                </a:cubicBezTo>
                <a:cubicBezTo>
                  <a:pt x="1737" y="40"/>
                  <a:pt x="1737" y="40"/>
                  <a:pt x="1737" y="41"/>
                </a:cubicBezTo>
                <a:close/>
                <a:moveTo>
                  <a:pt x="716" y="92"/>
                </a:moveTo>
                <a:cubicBezTo>
                  <a:pt x="716" y="92"/>
                  <a:pt x="716" y="92"/>
                  <a:pt x="715" y="91"/>
                </a:cubicBezTo>
                <a:cubicBezTo>
                  <a:pt x="715" y="92"/>
                  <a:pt x="715" y="92"/>
                  <a:pt x="716" y="92"/>
                </a:cubicBezTo>
                <a:close/>
                <a:moveTo>
                  <a:pt x="986" y="91"/>
                </a:moveTo>
                <a:cubicBezTo>
                  <a:pt x="986" y="92"/>
                  <a:pt x="986" y="92"/>
                  <a:pt x="987" y="92"/>
                </a:cubicBezTo>
                <a:cubicBezTo>
                  <a:pt x="987" y="91"/>
                  <a:pt x="986" y="91"/>
                  <a:pt x="986" y="91"/>
                </a:cubicBezTo>
                <a:close/>
                <a:moveTo>
                  <a:pt x="1008" y="92"/>
                </a:moveTo>
                <a:cubicBezTo>
                  <a:pt x="1009" y="92"/>
                  <a:pt x="1009" y="92"/>
                  <a:pt x="1010" y="91"/>
                </a:cubicBezTo>
                <a:cubicBezTo>
                  <a:pt x="1009" y="91"/>
                  <a:pt x="1009" y="91"/>
                  <a:pt x="1008" y="92"/>
                </a:cubicBezTo>
                <a:close/>
                <a:moveTo>
                  <a:pt x="1251" y="92"/>
                </a:moveTo>
                <a:cubicBezTo>
                  <a:pt x="1252" y="92"/>
                  <a:pt x="1252" y="92"/>
                  <a:pt x="1252" y="91"/>
                </a:cubicBezTo>
                <a:cubicBezTo>
                  <a:pt x="1252" y="91"/>
                  <a:pt x="1252" y="91"/>
                  <a:pt x="1251" y="92"/>
                </a:cubicBezTo>
                <a:close/>
                <a:moveTo>
                  <a:pt x="791" y="92"/>
                </a:moveTo>
                <a:cubicBezTo>
                  <a:pt x="791" y="92"/>
                  <a:pt x="791" y="92"/>
                  <a:pt x="792" y="92"/>
                </a:cubicBezTo>
                <a:cubicBezTo>
                  <a:pt x="791" y="92"/>
                  <a:pt x="791" y="92"/>
                  <a:pt x="791" y="92"/>
                </a:cubicBezTo>
                <a:close/>
                <a:moveTo>
                  <a:pt x="667" y="92"/>
                </a:moveTo>
                <a:cubicBezTo>
                  <a:pt x="667" y="92"/>
                  <a:pt x="667" y="93"/>
                  <a:pt x="668" y="92"/>
                </a:cubicBezTo>
                <a:cubicBezTo>
                  <a:pt x="667" y="92"/>
                  <a:pt x="667" y="92"/>
                  <a:pt x="667" y="92"/>
                </a:cubicBezTo>
                <a:close/>
                <a:moveTo>
                  <a:pt x="789" y="92"/>
                </a:moveTo>
                <a:cubicBezTo>
                  <a:pt x="790" y="92"/>
                  <a:pt x="790" y="92"/>
                  <a:pt x="791" y="92"/>
                </a:cubicBezTo>
                <a:cubicBezTo>
                  <a:pt x="790" y="92"/>
                  <a:pt x="790" y="92"/>
                  <a:pt x="789" y="92"/>
                </a:cubicBezTo>
                <a:close/>
                <a:moveTo>
                  <a:pt x="1569" y="41"/>
                </a:moveTo>
                <a:cubicBezTo>
                  <a:pt x="1570" y="40"/>
                  <a:pt x="1570" y="40"/>
                  <a:pt x="1570" y="40"/>
                </a:cubicBezTo>
                <a:cubicBezTo>
                  <a:pt x="1569" y="40"/>
                  <a:pt x="1569" y="40"/>
                  <a:pt x="1569" y="41"/>
                </a:cubicBezTo>
                <a:close/>
                <a:moveTo>
                  <a:pt x="1176" y="93"/>
                </a:moveTo>
                <a:cubicBezTo>
                  <a:pt x="1176" y="93"/>
                  <a:pt x="1176" y="92"/>
                  <a:pt x="1175" y="92"/>
                </a:cubicBezTo>
                <a:cubicBezTo>
                  <a:pt x="1175" y="92"/>
                  <a:pt x="1175" y="93"/>
                  <a:pt x="1176" y="93"/>
                </a:cubicBezTo>
                <a:close/>
                <a:moveTo>
                  <a:pt x="668" y="92"/>
                </a:moveTo>
                <a:cubicBezTo>
                  <a:pt x="668" y="93"/>
                  <a:pt x="668" y="93"/>
                  <a:pt x="669" y="93"/>
                </a:cubicBezTo>
                <a:cubicBezTo>
                  <a:pt x="668" y="92"/>
                  <a:pt x="668" y="92"/>
                  <a:pt x="668" y="92"/>
                </a:cubicBezTo>
                <a:close/>
                <a:moveTo>
                  <a:pt x="716" y="93"/>
                </a:moveTo>
                <a:cubicBezTo>
                  <a:pt x="716" y="93"/>
                  <a:pt x="716" y="93"/>
                  <a:pt x="716" y="92"/>
                </a:cubicBezTo>
                <a:cubicBezTo>
                  <a:pt x="716" y="93"/>
                  <a:pt x="716" y="93"/>
                  <a:pt x="716" y="93"/>
                </a:cubicBezTo>
                <a:close/>
                <a:moveTo>
                  <a:pt x="772" y="92"/>
                </a:moveTo>
                <a:cubicBezTo>
                  <a:pt x="772" y="93"/>
                  <a:pt x="772" y="93"/>
                  <a:pt x="773" y="93"/>
                </a:cubicBezTo>
                <a:cubicBezTo>
                  <a:pt x="772" y="92"/>
                  <a:pt x="772" y="92"/>
                  <a:pt x="772" y="92"/>
                </a:cubicBezTo>
                <a:close/>
                <a:moveTo>
                  <a:pt x="788" y="93"/>
                </a:moveTo>
                <a:cubicBezTo>
                  <a:pt x="789" y="93"/>
                  <a:pt x="789" y="93"/>
                  <a:pt x="789" y="92"/>
                </a:cubicBezTo>
                <a:cubicBezTo>
                  <a:pt x="789" y="92"/>
                  <a:pt x="789" y="92"/>
                  <a:pt x="788" y="93"/>
                </a:cubicBezTo>
                <a:close/>
                <a:moveTo>
                  <a:pt x="1070" y="93"/>
                </a:moveTo>
                <a:cubicBezTo>
                  <a:pt x="1071" y="93"/>
                  <a:pt x="1071" y="93"/>
                  <a:pt x="1071" y="92"/>
                </a:cubicBezTo>
                <a:cubicBezTo>
                  <a:pt x="1071" y="92"/>
                  <a:pt x="1071" y="92"/>
                  <a:pt x="1070" y="93"/>
                </a:cubicBezTo>
                <a:close/>
                <a:moveTo>
                  <a:pt x="1248" y="93"/>
                </a:moveTo>
                <a:cubicBezTo>
                  <a:pt x="1249" y="93"/>
                  <a:pt x="1249" y="93"/>
                  <a:pt x="1249" y="92"/>
                </a:cubicBezTo>
                <a:cubicBezTo>
                  <a:pt x="1249" y="92"/>
                  <a:pt x="1249" y="92"/>
                  <a:pt x="1248" y="93"/>
                </a:cubicBezTo>
                <a:close/>
                <a:moveTo>
                  <a:pt x="669" y="93"/>
                </a:moveTo>
                <a:cubicBezTo>
                  <a:pt x="669" y="93"/>
                  <a:pt x="670" y="93"/>
                  <a:pt x="670" y="93"/>
                </a:cubicBezTo>
                <a:cubicBezTo>
                  <a:pt x="670" y="93"/>
                  <a:pt x="669" y="93"/>
                  <a:pt x="669" y="93"/>
                </a:cubicBezTo>
                <a:close/>
                <a:moveTo>
                  <a:pt x="682" y="93"/>
                </a:moveTo>
                <a:cubicBezTo>
                  <a:pt x="682" y="93"/>
                  <a:pt x="682" y="93"/>
                  <a:pt x="683" y="93"/>
                </a:cubicBezTo>
                <a:cubicBezTo>
                  <a:pt x="682" y="93"/>
                  <a:pt x="682" y="93"/>
                  <a:pt x="682" y="93"/>
                </a:cubicBezTo>
                <a:close/>
                <a:moveTo>
                  <a:pt x="773" y="93"/>
                </a:moveTo>
                <a:cubicBezTo>
                  <a:pt x="773" y="93"/>
                  <a:pt x="774" y="93"/>
                  <a:pt x="774" y="93"/>
                </a:cubicBezTo>
                <a:cubicBezTo>
                  <a:pt x="774" y="93"/>
                  <a:pt x="773" y="93"/>
                  <a:pt x="773" y="93"/>
                </a:cubicBezTo>
                <a:close/>
                <a:moveTo>
                  <a:pt x="1055" y="93"/>
                </a:moveTo>
                <a:cubicBezTo>
                  <a:pt x="1055" y="93"/>
                  <a:pt x="1056" y="93"/>
                  <a:pt x="1056" y="93"/>
                </a:cubicBezTo>
                <a:cubicBezTo>
                  <a:pt x="1056" y="93"/>
                  <a:pt x="1055" y="93"/>
                  <a:pt x="1055" y="93"/>
                </a:cubicBezTo>
                <a:close/>
                <a:moveTo>
                  <a:pt x="1069" y="93"/>
                </a:moveTo>
                <a:cubicBezTo>
                  <a:pt x="1069" y="93"/>
                  <a:pt x="1070" y="93"/>
                  <a:pt x="1070" y="93"/>
                </a:cubicBezTo>
                <a:cubicBezTo>
                  <a:pt x="1070" y="93"/>
                  <a:pt x="1069" y="93"/>
                  <a:pt x="1069" y="93"/>
                </a:cubicBezTo>
                <a:close/>
                <a:moveTo>
                  <a:pt x="1233" y="93"/>
                </a:moveTo>
                <a:cubicBezTo>
                  <a:pt x="1233" y="93"/>
                  <a:pt x="1234" y="93"/>
                  <a:pt x="1234" y="93"/>
                </a:cubicBezTo>
                <a:cubicBezTo>
                  <a:pt x="1234" y="93"/>
                  <a:pt x="1233" y="93"/>
                  <a:pt x="1233" y="93"/>
                </a:cubicBezTo>
                <a:close/>
                <a:moveTo>
                  <a:pt x="1247" y="93"/>
                </a:moveTo>
                <a:cubicBezTo>
                  <a:pt x="1247" y="93"/>
                  <a:pt x="1248" y="93"/>
                  <a:pt x="1248" y="93"/>
                </a:cubicBezTo>
                <a:cubicBezTo>
                  <a:pt x="1248" y="93"/>
                  <a:pt x="1247" y="93"/>
                  <a:pt x="1247" y="93"/>
                </a:cubicBezTo>
                <a:close/>
                <a:moveTo>
                  <a:pt x="636" y="57"/>
                </a:moveTo>
                <a:cubicBezTo>
                  <a:pt x="636" y="57"/>
                  <a:pt x="636" y="57"/>
                  <a:pt x="636" y="56"/>
                </a:cubicBezTo>
                <a:cubicBezTo>
                  <a:pt x="636" y="57"/>
                  <a:pt x="636" y="57"/>
                  <a:pt x="636" y="57"/>
                </a:cubicBezTo>
                <a:close/>
                <a:moveTo>
                  <a:pt x="731" y="93"/>
                </a:moveTo>
                <a:cubicBezTo>
                  <a:pt x="732" y="94"/>
                  <a:pt x="732" y="94"/>
                  <a:pt x="733" y="93"/>
                </a:cubicBezTo>
                <a:cubicBezTo>
                  <a:pt x="732" y="93"/>
                  <a:pt x="732" y="93"/>
                  <a:pt x="731" y="93"/>
                </a:cubicBezTo>
                <a:close/>
                <a:moveTo>
                  <a:pt x="645" y="61"/>
                </a:moveTo>
                <a:cubicBezTo>
                  <a:pt x="645" y="61"/>
                  <a:pt x="645" y="61"/>
                  <a:pt x="645" y="62"/>
                </a:cubicBezTo>
                <a:cubicBezTo>
                  <a:pt x="645" y="62"/>
                  <a:pt x="645" y="61"/>
                  <a:pt x="645" y="61"/>
                </a:cubicBezTo>
                <a:close/>
                <a:moveTo>
                  <a:pt x="639" y="50"/>
                </a:moveTo>
                <a:cubicBezTo>
                  <a:pt x="639" y="49"/>
                  <a:pt x="639" y="49"/>
                  <a:pt x="639" y="49"/>
                </a:cubicBezTo>
                <a:cubicBezTo>
                  <a:pt x="639" y="49"/>
                  <a:pt x="639" y="49"/>
                  <a:pt x="639" y="50"/>
                </a:cubicBezTo>
                <a:close/>
                <a:moveTo>
                  <a:pt x="1197" y="93"/>
                </a:moveTo>
                <a:cubicBezTo>
                  <a:pt x="1198" y="94"/>
                  <a:pt x="1198" y="94"/>
                  <a:pt x="1199" y="93"/>
                </a:cubicBezTo>
                <a:cubicBezTo>
                  <a:pt x="1198" y="93"/>
                  <a:pt x="1198" y="93"/>
                  <a:pt x="1197" y="93"/>
                </a:cubicBezTo>
                <a:close/>
                <a:moveTo>
                  <a:pt x="595" y="41"/>
                </a:moveTo>
                <a:cubicBezTo>
                  <a:pt x="595" y="40"/>
                  <a:pt x="594" y="40"/>
                  <a:pt x="594" y="40"/>
                </a:cubicBezTo>
                <a:cubicBezTo>
                  <a:pt x="594" y="40"/>
                  <a:pt x="594" y="40"/>
                  <a:pt x="595" y="41"/>
                </a:cubicBezTo>
                <a:close/>
                <a:moveTo>
                  <a:pt x="670" y="55"/>
                </a:moveTo>
                <a:cubicBezTo>
                  <a:pt x="670" y="55"/>
                  <a:pt x="670" y="55"/>
                  <a:pt x="670" y="56"/>
                </a:cubicBezTo>
                <a:cubicBezTo>
                  <a:pt x="670" y="55"/>
                  <a:pt x="670" y="55"/>
                  <a:pt x="670" y="55"/>
                </a:cubicBezTo>
                <a:close/>
                <a:moveTo>
                  <a:pt x="871" y="56"/>
                </a:moveTo>
                <a:cubicBezTo>
                  <a:pt x="871" y="56"/>
                  <a:pt x="871" y="57"/>
                  <a:pt x="871" y="57"/>
                </a:cubicBezTo>
                <a:cubicBezTo>
                  <a:pt x="871" y="57"/>
                  <a:pt x="871" y="57"/>
                  <a:pt x="871" y="56"/>
                </a:cubicBezTo>
                <a:close/>
                <a:moveTo>
                  <a:pt x="1111" y="56"/>
                </a:moveTo>
                <a:cubicBezTo>
                  <a:pt x="1111" y="56"/>
                  <a:pt x="1111" y="57"/>
                  <a:pt x="1111" y="57"/>
                </a:cubicBezTo>
                <a:cubicBezTo>
                  <a:pt x="1111" y="57"/>
                  <a:pt x="1111" y="57"/>
                  <a:pt x="1111" y="56"/>
                </a:cubicBezTo>
                <a:close/>
                <a:moveTo>
                  <a:pt x="617" y="97"/>
                </a:moveTo>
                <a:cubicBezTo>
                  <a:pt x="616" y="96"/>
                  <a:pt x="616" y="96"/>
                  <a:pt x="616" y="96"/>
                </a:cubicBezTo>
                <a:cubicBezTo>
                  <a:pt x="616" y="96"/>
                  <a:pt x="616" y="96"/>
                  <a:pt x="617" y="97"/>
                </a:cubicBezTo>
                <a:close/>
                <a:moveTo>
                  <a:pt x="1208" y="57"/>
                </a:moveTo>
                <a:cubicBezTo>
                  <a:pt x="1209" y="57"/>
                  <a:pt x="1209" y="57"/>
                  <a:pt x="1209" y="56"/>
                </a:cubicBezTo>
                <a:cubicBezTo>
                  <a:pt x="1208" y="57"/>
                  <a:pt x="1208" y="57"/>
                  <a:pt x="1208" y="57"/>
                </a:cubicBezTo>
                <a:close/>
                <a:moveTo>
                  <a:pt x="1684" y="39"/>
                </a:moveTo>
                <a:cubicBezTo>
                  <a:pt x="1683" y="39"/>
                  <a:pt x="1683" y="40"/>
                  <a:pt x="1683" y="40"/>
                </a:cubicBezTo>
                <a:cubicBezTo>
                  <a:pt x="1684" y="40"/>
                  <a:pt x="1684" y="40"/>
                  <a:pt x="1684" y="39"/>
                </a:cubicBezTo>
                <a:close/>
                <a:moveTo>
                  <a:pt x="617" y="98"/>
                </a:moveTo>
                <a:cubicBezTo>
                  <a:pt x="617" y="98"/>
                  <a:pt x="617" y="98"/>
                  <a:pt x="617" y="97"/>
                </a:cubicBezTo>
                <a:cubicBezTo>
                  <a:pt x="617" y="98"/>
                  <a:pt x="617" y="98"/>
                  <a:pt x="617" y="98"/>
                </a:cubicBezTo>
                <a:close/>
                <a:moveTo>
                  <a:pt x="1385" y="40"/>
                </a:moveTo>
                <a:cubicBezTo>
                  <a:pt x="1385" y="40"/>
                  <a:pt x="1385" y="40"/>
                  <a:pt x="1385" y="39"/>
                </a:cubicBezTo>
                <a:cubicBezTo>
                  <a:pt x="1385" y="39"/>
                  <a:pt x="1385" y="40"/>
                  <a:pt x="1385" y="40"/>
                </a:cubicBezTo>
                <a:close/>
                <a:moveTo>
                  <a:pt x="1017" y="99"/>
                </a:moveTo>
                <a:cubicBezTo>
                  <a:pt x="1017" y="99"/>
                  <a:pt x="1017" y="99"/>
                  <a:pt x="1016" y="100"/>
                </a:cubicBezTo>
                <a:cubicBezTo>
                  <a:pt x="1017" y="100"/>
                  <a:pt x="1017" y="100"/>
                  <a:pt x="1017" y="99"/>
                </a:cubicBezTo>
                <a:close/>
                <a:moveTo>
                  <a:pt x="1255" y="100"/>
                </a:moveTo>
                <a:cubicBezTo>
                  <a:pt x="1255" y="100"/>
                  <a:pt x="1254" y="100"/>
                  <a:pt x="1254" y="100"/>
                </a:cubicBezTo>
                <a:cubicBezTo>
                  <a:pt x="1255" y="100"/>
                  <a:pt x="1255" y="101"/>
                  <a:pt x="1255" y="100"/>
                </a:cubicBezTo>
                <a:close/>
                <a:moveTo>
                  <a:pt x="794" y="100"/>
                </a:moveTo>
                <a:cubicBezTo>
                  <a:pt x="794" y="100"/>
                  <a:pt x="794" y="101"/>
                  <a:pt x="793" y="101"/>
                </a:cubicBezTo>
                <a:cubicBezTo>
                  <a:pt x="794" y="101"/>
                  <a:pt x="794" y="101"/>
                  <a:pt x="794" y="100"/>
                </a:cubicBezTo>
                <a:close/>
                <a:moveTo>
                  <a:pt x="573" y="101"/>
                </a:moveTo>
                <a:cubicBezTo>
                  <a:pt x="573" y="101"/>
                  <a:pt x="572" y="101"/>
                  <a:pt x="572" y="101"/>
                </a:cubicBezTo>
                <a:cubicBezTo>
                  <a:pt x="573" y="101"/>
                  <a:pt x="573" y="101"/>
                  <a:pt x="573" y="101"/>
                </a:cubicBezTo>
                <a:close/>
                <a:moveTo>
                  <a:pt x="765" y="101"/>
                </a:moveTo>
                <a:cubicBezTo>
                  <a:pt x="765" y="101"/>
                  <a:pt x="765" y="101"/>
                  <a:pt x="764" y="101"/>
                </a:cubicBezTo>
                <a:cubicBezTo>
                  <a:pt x="765" y="101"/>
                  <a:pt x="765" y="101"/>
                  <a:pt x="765" y="101"/>
                </a:cubicBezTo>
                <a:close/>
                <a:moveTo>
                  <a:pt x="1013" y="101"/>
                </a:moveTo>
                <a:cubicBezTo>
                  <a:pt x="1013" y="101"/>
                  <a:pt x="1012" y="101"/>
                  <a:pt x="1012" y="101"/>
                </a:cubicBezTo>
                <a:cubicBezTo>
                  <a:pt x="1013" y="101"/>
                  <a:pt x="1013" y="101"/>
                  <a:pt x="1013" y="101"/>
                </a:cubicBezTo>
                <a:close/>
                <a:moveTo>
                  <a:pt x="1076" y="101"/>
                </a:moveTo>
                <a:cubicBezTo>
                  <a:pt x="1075" y="101"/>
                  <a:pt x="1075" y="101"/>
                  <a:pt x="1074" y="101"/>
                </a:cubicBezTo>
                <a:cubicBezTo>
                  <a:pt x="1075" y="101"/>
                  <a:pt x="1075" y="101"/>
                  <a:pt x="1076" y="101"/>
                </a:cubicBezTo>
                <a:close/>
                <a:moveTo>
                  <a:pt x="572" y="101"/>
                </a:moveTo>
                <a:cubicBezTo>
                  <a:pt x="572" y="101"/>
                  <a:pt x="571" y="101"/>
                  <a:pt x="571" y="101"/>
                </a:cubicBezTo>
                <a:cubicBezTo>
                  <a:pt x="572" y="102"/>
                  <a:pt x="572" y="102"/>
                  <a:pt x="572" y="101"/>
                </a:cubicBezTo>
                <a:close/>
                <a:moveTo>
                  <a:pt x="629" y="101"/>
                </a:moveTo>
                <a:cubicBezTo>
                  <a:pt x="629" y="101"/>
                  <a:pt x="629" y="102"/>
                  <a:pt x="629" y="102"/>
                </a:cubicBezTo>
                <a:cubicBezTo>
                  <a:pt x="629" y="102"/>
                  <a:pt x="629" y="102"/>
                  <a:pt x="629" y="101"/>
                </a:cubicBezTo>
                <a:close/>
                <a:moveTo>
                  <a:pt x="792" y="101"/>
                </a:moveTo>
                <a:cubicBezTo>
                  <a:pt x="792" y="101"/>
                  <a:pt x="791" y="101"/>
                  <a:pt x="791" y="102"/>
                </a:cubicBezTo>
                <a:cubicBezTo>
                  <a:pt x="792" y="102"/>
                  <a:pt x="792" y="102"/>
                  <a:pt x="792" y="101"/>
                </a:cubicBezTo>
                <a:close/>
                <a:moveTo>
                  <a:pt x="982" y="102"/>
                </a:moveTo>
                <a:cubicBezTo>
                  <a:pt x="981" y="101"/>
                  <a:pt x="981" y="101"/>
                  <a:pt x="981" y="101"/>
                </a:cubicBezTo>
                <a:cubicBezTo>
                  <a:pt x="981" y="102"/>
                  <a:pt x="981" y="102"/>
                  <a:pt x="982" y="102"/>
                </a:cubicBezTo>
                <a:close/>
                <a:moveTo>
                  <a:pt x="1012" y="101"/>
                </a:moveTo>
                <a:cubicBezTo>
                  <a:pt x="1012" y="101"/>
                  <a:pt x="1011" y="101"/>
                  <a:pt x="1011" y="101"/>
                </a:cubicBezTo>
                <a:cubicBezTo>
                  <a:pt x="1011" y="101"/>
                  <a:pt x="1012" y="102"/>
                  <a:pt x="1012" y="101"/>
                </a:cubicBezTo>
                <a:close/>
                <a:moveTo>
                  <a:pt x="1048" y="101"/>
                </a:moveTo>
                <a:cubicBezTo>
                  <a:pt x="1048" y="101"/>
                  <a:pt x="1048" y="101"/>
                  <a:pt x="1047" y="101"/>
                </a:cubicBezTo>
                <a:cubicBezTo>
                  <a:pt x="1048" y="102"/>
                  <a:pt x="1048" y="101"/>
                  <a:pt x="1048" y="101"/>
                </a:cubicBezTo>
                <a:close/>
                <a:moveTo>
                  <a:pt x="1075" y="101"/>
                </a:moveTo>
                <a:cubicBezTo>
                  <a:pt x="1074" y="101"/>
                  <a:pt x="1074" y="101"/>
                  <a:pt x="1073" y="101"/>
                </a:cubicBezTo>
                <a:cubicBezTo>
                  <a:pt x="1074" y="101"/>
                  <a:pt x="1074" y="102"/>
                  <a:pt x="1075" y="101"/>
                </a:cubicBezTo>
                <a:close/>
                <a:moveTo>
                  <a:pt x="1226" y="101"/>
                </a:moveTo>
                <a:cubicBezTo>
                  <a:pt x="1226" y="101"/>
                  <a:pt x="1226" y="101"/>
                  <a:pt x="1225" y="101"/>
                </a:cubicBezTo>
                <a:cubicBezTo>
                  <a:pt x="1225" y="102"/>
                  <a:pt x="1226" y="102"/>
                  <a:pt x="1226" y="101"/>
                </a:cubicBezTo>
                <a:close/>
                <a:moveTo>
                  <a:pt x="571" y="101"/>
                </a:moveTo>
                <a:cubicBezTo>
                  <a:pt x="571" y="101"/>
                  <a:pt x="570" y="101"/>
                  <a:pt x="570" y="102"/>
                </a:cubicBezTo>
                <a:cubicBezTo>
                  <a:pt x="570" y="102"/>
                  <a:pt x="571" y="102"/>
                  <a:pt x="571" y="101"/>
                </a:cubicBezTo>
                <a:close/>
                <a:moveTo>
                  <a:pt x="618" y="103"/>
                </a:moveTo>
                <a:cubicBezTo>
                  <a:pt x="618" y="102"/>
                  <a:pt x="618" y="102"/>
                  <a:pt x="618" y="102"/>
                </a:cubicBezTo>
                <a:cubicBezTo>
                  <a:pt x="618" y="102"/>
                  <a:pt x="618" y="102"/>
                  <a:pt x="618" y="103"/>
                </a:cubicBezTo>
                <a:close/>
                <a:moveTo>
                  <a:pt x="665" y="102"/>
                </a:moveTo>
                <a:cubicBezTo>
                  <a:pt x="664" y="101"/>
                  <a:pt x="664" y="101"/>
                  <a:pt x="663" y="101"/>
                </a:cubicBezTo>
                <a:cubicBezTo>
                  <a:pt x="664" y="102"/>
                  <a:pt x="664" y="102"/>
                  <a:pt x="665" y="102"/>
                </a:cubicBezTo>
                <a:close/>
                <a:moveTo>
                  <a:pt x="724" y="102"/>
                </a:moveTo>
                <a:cubicBezTo>
                  <a:pt x="724" y="102"/>
                  <a:pt x="724" y="101"/>
                  <a:pt x="723" y="101"/>
                </a:cubicBezTo>
                <a:cubicBezTo>
                  <a:pt x="724" y="102"/>
                  <a:pt x="724" y="102"/>
                  <a:pt x="724" y="102"/>
                </a:cubicBezTo>
                <a:close/>
                <a:moveTo>
                  <a:pt x="791" y="101"/>
                </a:moveTo>
                <a:cubicBezTo>
                  <a:pt x="791" y="101"/>
                  <a:pt x="790" y="101"/>
                  <a:pt x="790" y="102"/>
                </a:cubicBezTo>
                <a:cubicBezTo>
                  <a:pt x="790" y="102"/>
                  <a:pt x="791" y="102"/>
                  <a:pt x="791" y="101"/>
                </a:cubicBezTo>
                <a:close/>
                <a:moveTo>
                  <a:pt x="983" y="102"/>
                </a:moveTo>
                <a:cubicBezTo>
                  <a:pt x="982" y="101"/>
                  <a:pt x="982" y="101"/>
                  <a:pt x="982" y="101"/>
                </a:cubicBezTo>
                <a:cubicBezTo>
                  <a:pt x="982" y="102"/>
                  <a:pt x="982" y="102"/>
                  <a:pt x="983" y="102"/>
                </a:cubicBezTo>
                <a:close/>
                <a:moveTo>
                  <a:pt x="1050" y="102"/>
                </a:moveTo>
                <a:cubicBezTo>
                  <a:pt x="1049" y="102"/>
                  <a:pt x="1049" y="101"/>
                  <a:pt x="1048" y="101"/>
                </a:cubicBezTo>
                <a:cubicBezTo>
                  <a:pt x="1049" y="102"/>
                  <a:pt x="1049" y="102"/>
                  <a:pt x="1050" y="102"/>
                </a:cubicBezTo>
                <a:close/>
                <a:moveTo>
                  <a:pt x="1073" y="102"/>
                </a:moveTo>
                <a:cubicBezTo>
                  <a:pt x="1073" y="102"/>
                  <a:pt x="1072" y="102"/>
                  <a:pt x="1072" y="102"/>
                </a:cubicBezTo>
                <a:cubicBezTo>
                  <a:pt x="1072" y="102"/>
                  <a:pt x="1073" y="102"/>
                  <a:pt x="1073" y="102"/>
                </a:cubicBezTo>
                <a:close/>
                <a:moveTo>
                  <a:pt x="1227" y="102"/>
                </a:moveTo>
                <a:cubicBezTo>
                  <a:pt x="1227" y="102"/>
                  <a:pt x="1227" y="101"/>
                  <a:pt x="1226" y="101"/>
                </a:cubicBezTo>
                <a:cubicBezTo>
                  <a:pt x="1227" y="102"/>
                  <a:pt x="1227" y="102"/>
                  <a:pt x="1227" y="102"/>
                </a:cubicBezTo>
                <a:close/>
                <a:moveTo>
                  <a:pt x="1251" y="102"/>
                </a:moveTo>
                <a:cubicBezTo>
                  <a:pt x="1251" y="101"/>
                  <a:pt x="1250" y="102"/>
                  <a:pt x="1250" y="102"/>
                </a:cubicBezTo>
                <a:cubicBezTo>
                  <a:pt x="1250" y="102"/>
                  <a:pt x="1251" y="102"/>
                  <a:pt x="1251" y="102"/>
                </a:cubicBezTo>
                <a:close/>
                <a:moveTo>
                  <a:pt x="1430" y="102"/>
                </a:moveTo>
                <a:cubicBezTo>
                  <a:pt x="1430" y="102"/>
                  <a:pt x="1430" y="101"/>
                  <a:pt x="1429" y="101"/>
                </a:cubicBezTo>
                <a:cubicBezTo>
                  <a:pt x="1429" y="102"/>
                  <a:pt x="1430" y="102"/>
                  <a:pt x="1430" y="102"/>
                </a:cubicBezTo>
                <a:close/>
                <a:moveTo>
                  <a:pt x="570" y="102"/>
                </a:moveTo>
                <a:cubicBezTo>
                  <a:pt x="569" y="102"/>
                  <a:pt x="569" y="102"/>
                  <a:pt x="569" y="102"/>
                </a:cubicBezTo>
                <a:cubicBezTo>
                  <a:pt x="569" y="102"/>
                  <a:pt x="569" y="102"/>
                  <a:pt x="570" y="102"/>
                </a:cubicBezTo>
                <a:close/>
                <a:moveTo>
                  <a:pt x="666" y="102"/>
                </a:moveTo>
                <a:cubicBezTo>
                  <a:pt x="666" y="102"/>
                  <a:pt x="665" y="102"/>
                  <a:pt x="665" y="102"/>
                </a:cubicBezTo>
                <a:cubicBezTo>
                  <a:pt x="665" y="102"/>
                  <a:pt x="666" y="102"/>
                  <a:pt x="666" y="102"/>
                </a:cubicBezTo>
                <a:close/>
                <a:moveTo>
                  <a:pt x="685" y="102"/>
                </a:moveTo>
                <a:cubicBezTo>
                  <a:pt x="685" y="102"/>
                  <a:pt x="684" y="102"/>
                  <a:pt x="684" y="102"/>
                </a:cubicBezTo>
                <a:cubicBezTo>
                  <a:pt x="684" y="102"/>
                  <a:pt x="685" y="102"/>
                  <a:pt x="685" y="102"/>
                </a:cubicBezTo>
                <a:close/>
                <a:moveTo>
                  <a:pt x="740" y="102"/>
                </a:moveTo>
                <a:cubicBezTo>
                  <a:pt x="740" y="102"/>
                  <a:pt x="740" y="102"/>
                  <a:pt x="739" y="102"/>
                </a:cubicBezTo>
                <a:cubicBezTo>
                  <a:pt x="740" y="102"/>
                  <a:pt x="740" y="102"/>
                  <a:pt x="740" y="102"/>
                </a:cubicBezTo>
                <a:close/>
                <a:moveTo>
                  <a:pt x="769" y="102"/>
                </a:moveTo>
                <a:cubicBezTo>
                  <a:pt x="768" y="102"/>
                  <a:pt x="768" y="102"/>
                  <a:pt x="768" y="102"/>
                </a:cubicBezTo>
                <a:cubicBezTo>
                  <a:pt x="768" y="102"/>
                  <a:pt x="768" y="102"/>
                  <a:pt x="769" y="102"/>
                </a:cubicBezTo>
                <a:close/>
                <a:moveTo>
                  <a:pt x="790" y="102"/>
                </a:moveTo>
                <a:cubicBezTo>
                  <a:pt x="789" y="102"/>
                  <a:pt x="789" y="102"/>
                  <a:pt x="789" y="102"/>
                </a:cubicBezTo>
                <a:cubicBezTo>
                  <a:pt x="789" y="102"/>
                  <a:pt x="789" y="102"/>
                  <a:pt x="790" y="102"/>
                </a:cubicBezTo>
                <a:close/>
                <a:moveTo>
                  <a:pt x="1031" y="55"/>
                </a:moveTo>
                <a:cubicBezTo>
                  <a:pt x="1031" y="55"/>
                  <a:pt x="1031" y="55"/>
                  <a:pt x="1031" y="54"/>
                </a:cubicBezTo>
                <a:cubicBezTo>
                  <a:pt x="1031" y="54"/>
                  <a:pt x="1031" y="55"/>
                  <a:pt x="1031" y="55"/>
                </a:cubicBezTo>
                <a:close/>
                <a:moveTo>
                  <a:pt x="1051" y="102"/>
                </a:moveTo>
                <a:cubicBezTo>
                  <a:pt x="1050" y="102"/>
                  <a:pt x="1050" y="102"/>
                  <a:pt x="1049" y="102"/>
                </a:cubicBezTo>
                <a:cubicBezTo>
                  <a:pt x="1050" y="102"/>
                  <a:pt x="1050" y="102"/>
                  <a:pt x="1051" y="102"/>
                </a:cubicBezTo>
                <a:close/>
                <a:moveTo>
                  <a:pt x="1072" y="102"/>
                </a:moveTo>
                <a:cubicBezTo>
                  <a:pt x="1071" y="102"/>
                  <a:pt x="1071" y="102"/>
                  <a:pt x="1071" y="102"/>
                </a:cubicBezTo>
                <a:cubicBezTo>
                  <a:pt x="1071" y="102"/>
                  <a:pt x="1071" y="102"/>
                  <a:pt x="1072" y="102"/>
                </a:cubicBezTo>
                <a:close/>
                <a:moveTo>
                  <a:pt x="1185" y="102"/>
                </a:moveTo>
                <a:cubicBezTo>
                  <a:pt x="1185" y="102"/>
                  <a:pt x="1185" y="102"/>
                  <a:pt x="1184" y="102"/>
                </a:cubicBezTo>
                <a:cubicBezTo>
                  <a:pt x="1184" y="102"/>
                  <a:pt x="1185" y="102"/>
                  <a:pt x="1185" y="102"/>
                </a:cubicBezTo>
                <a:close/>
                <a:moveTo>
                  <a:pt x="1200" y="102"/>
                </a:moveTo>
                <a:cubicBezTo>
                  <a:pt x="1200" y="102"/>
                  <a:pt x="1199" y="102"/>
                  <a:pt x="1199" y="102"/>
                </a:cubicBezTo>
                <a:cubicBezTo>
                  <a:pt x="1200" y="102"/>
                  <a:pt x="1200" y="102"/>
                  <a:pt x="1200" y="102"/>
                </a:cubicBezTo>
                <a:close/>
                <a:moveTo>
                  <a:pt x="1229" y="102"/>
                </a:moveTo>
                <a:cubicBezTo>
                  <a:pt x="1228" y="102"/>
                  <a:pt x="1228" y="102"/>
                  <a:pt x="1227" y="102"/>
                </a:cubicBezTo>
                <a:cubicBezTo>
                  <a:pt x="1228" y="102"/>
                  <a:pt x="1228" y="102"/>
                  <a:pt x="1229" y="102"/>
                </a:cubicBezTo>
                <a:close/>
                <a:moveTo>
                  <a:pt x="1250" y="102"/>
                </a:moveTo>
                <a:cubicBezTo>
                  <a:pt x="1249" y="102"/>
                  <a:pt x="1249" y="102"/>
                  <a:pt x="1248" y="102"/>
                </a:cubicBezTo>
                <a:cubicBezTo>
                  <a:pt x="1249" y="102"/>
                  <a:pt x="1249" y="102"/>
                  <a:pt x="1250" y="102"/>
                </a:cubicBezTo>
                <a:close/>
                <a:moveTo>
                  <a:pt x="1431" y="102"/>
                </a:moveTo>
                <a:cubicBezTo>
                  <a:pt x="1431" y="102"/>
                  <a:pt x="1431" y="102"/>
                  <a:pt x="1430" y="102"/>
                </a:cubicBezTo>
                <a:cubicBezTo>
                  <a:pt x="1431" y="102"/>
                  <a:pt x="1431" y="102"/>
                  <a:pt x="1431" y="102"/>
                </a:cubicBezTo>
                <a:close/>
                <a:moveTo>
                  <a:pt x="1448" y="102"/>
                </a:moveTo>
                <a:cubicBezTo>
                  <a:pt x="1448" y="102"/>
                  <a:pt x="1448" y="102"/>
                  <a:pt x="1447" y="102"/>
                </a:cubicBezTo>
                <a:cubicBezTo>
                  <a:pt x="1448" y="102"/>
                  <a:pt x="1448" y="102"/>
                  <a:pt x="1448" y="102"/>
                </a:cubicBezTo>
                <a:close/>
                <a:moveTo>
                  <a:pt x="1652" y="62"/>
                </a:moveTo>
                <a:cubicBezTo>
                  <a:pt x="1651" y="62"/>
                  <a:pt x="1651" y="62"/>
                  <a:pt x="1651" y="62"/>
                </a:cubicBezTo>
                <a:cubicBezTo>
                  <a:pt x="1651" y="62"/>
                  <a:pt x="1651" y="62"/>
                  <a:pt x="1652" y="62"/>
                </a:cubicBezTo>
                <a:close/>
                <a:moveTo>
                  <a:pt x="667" y="103"/>
                </a:moveTo>
                <a:cubicBezTo>
                  <a:pt x="667" y="102"/>
                  <a:pt x="667" y="102"/>
                  <a:pt x="666" y="102"/>
                </a:cubicBezTo>
                <a:cubicBezTo>
                  <a:pt x="667" y="103"/>
                  <a:pt x="667" y="103"/>
                  <a:pt x="667" y="103"/>
                </a:cubicBezTo>
                <a:close/>
                <a:moveTo>
                  <a:pt x="727" y="103"/>
                </a:moveTo>
                <a:cubicBezTo>
                  <a:pt x="726" y="102"/>
                  <a:pt x="726" y="102"/>
                  <a:pt x="725" y="102"/>
                </a:cubicBezTo>
                <a:cubicBezTo>
                  <a:pt x="726" y="103"/>
                  <a:pt x="726" y="103"/>
                  <a:pt x="727" y="103"/>
                </a:cubicBezTo>
                <a:close/>
                <a:moveTo>
                  <a:pt x="739" y="102"/>
                </a:moveTo>
                <a:cubicBezTo>
                  <a:pt x="739" y="102"/>
                  <a:pt x="738" y="102"/>
                  <a:pt x="738" y="103"/>
                </a:cubicBezTo>
                <a:cubicBezTo>
                  <a:pt x="738" y="103"/>
                  <a:pt x="739" y="103"/>
                  <a:pt x="739" y="102"/>
                </a:cubicBezTo>
                <a:close/>
                <a:moveTo>
                  <a:pt x="770" y="103"/>
                </a:moveTo>
                <a:cubicBezTo>
                  <a:pt x="770" y="102"/>
                  <a:pt x="769" y="102"/>
                  <a:pt x="769" y="102"/>
                </a:cubicBezTo>
                <a:cubicBezTo>
                  <a:pt x="769" y="103"/>
                  <a:pt x="770" y="103"/>
                  <a:pt x="770" y="103"/>
                </a:cubicBezTo>
                <a:close/>
                <a:moveTo>
                  <a:pt x="1186" y="103"/>
                </a:moveTo>
                <a:cubicBezTo>
                  <a:pt x="1186" y="102"/>
                  <a:pt x="1186" y="102"/>
                  <a:pt x="1185" y="102"/>
                </a:cubicBezTo>
                <a:cubicBezTo>
                  <a:pt x="1186" y="103"/>
                  <a:pt x="1186" y="103"/>
                  <a:pt x="1186" y="103"/>
                </a:cubicBezTo>
                <a:close/>
                <a:moveTo>
                  <a:pt x="1199" y="102"/>
                </a:moveTo>
                <a:cubicBezTo>
                  <a:pt x="1199" y="102"/>
                  <a:pt x="1198" y="102"/>
                  <a:pt x="1198" y="103"/>
                </a:cubicBezTo>
                <a:cubicBezTo>
                  <a:pt x="1198" y="103"/>
                  <a:pt x="1199" y="103"/>
                  <a:pt x="1199" y="102"/>
                </a:cubicBezTo>
                <a:close/>
                <a:moveTo>
                  <a:pt x="953" y="40"/>
                </a:moveTo>
                <a:cubicBezTo>
                  <a:pt x="953" y="40"/>
                  <a:pt x="953" y="40"/>
                  <a:pt x="953" y="39"/>
                </a:cubicBezTo>
                <a:cubicBezTo>
                  <a:pt x="953" y="39"/>
                  <a:pt x="953" y="40"/>
                  <a:pt x="953" y="40"/>
                </a:cubicBezTo>
                <a:close/>
                <a:moveTo>
                  <a:pt x="645" y="63"/>
                </a:moveTo>
                <a:cubicBezTo>
                  <a:pt x="644" y="63"/>
                  <a:pt x="644" y="63"/>
                  <a:pt x="644" y="64"/>
                </a:cubicBezTo>
                <a:cubicBezTo>
                  <a:pt x="645" y="63"/>
                  <a:pt x="645" y="63"/>
                  <a:pt x="645" y="63"/>
                </a:cubicBezTo>
                <a:close/>
                <a:moveTo>
                  <a:pt x="611" y="52"/>
                </a:moveTo>
                <a:cubicBezTo>
                  <a:pt x="610" y="52"/>
                  <a:pt x="611" y="53"/>
                  <a:pt x="611" y="53"/>
                </a:cubicBezTo>
                <a:cubicBezTo>
                  <a:pt x="611" y="52"/>
                  <a:pt x="611" y="52"/>
                  <a:pt x="611" y="52"/>
                </a:cubicBezTo>
                <a:close/>
                <a:moveTo>
                  <a:pt x="642" y="40"/>
                </a:moveTo>
                <a:cubicBezTo>
                  <a:pt x="643" y="40"/>
                  <a:pt x="643" y="40"/>
                  <a:pt x="643" y="39"/>
                </a:cubicBezTo>
                <a:cubicBezTo>
                  <a:pt x="642" y="39"/>
                  <a:pt x="642" y="40"/>
                  <a:pt x="642" y="40"/>
                </a:cubicBezTo>
                <a:close/>
                <a:moveTo>
                  <a:pt x="803" y="48"/>
                </a:moveTo>
                <a:cubicBezTo>
                  <a:pt x="803" y="48"/>
                  <a:pt x="803" y="48"/>
                  <a:pt x="803" y="49"/>
                </a:cubicBezTo>
                <a:cubicBezTo>
                  <a:pt x="803" y="48"/>
                  <a:pt x="803" y="48"/>
                  <a:pt x="803" y="48"/>
                </a:cubicBezTo>
                <a:close/>
                <a:moveTo>
                  <a:pt x="670" y="48"/>
                </a:moveTo>
                <a:cubicBezTo>
                  <a:pt x="670" y="48"/>
                  <a:pt x="670" y="48"/>
                  <a:pt x="670" y="49"/>
                </a:cubicBezTo>
                <a:cubicBezTo>
                  <a:pt x="670" y="48"/>
                  <a:pt x="670" y="48"/>
                  <a:pt x="670" y="48"/>
                </a:cubicBezTo>
                <a:close/>
                <a:moveTo>
                  <a:pt x="651" y="48"/>
                </a:moveTo>
                <a:cubicBezTo>
                  <a:pt x="650" y="48"/>
                  <a:pt x="650" y="48"/>
                  <a:pt x="650" y="49"/>
                </a:cubicBezTo>
                <a:cubicBezTo>
                  <a:pt x="651" y="48"/>
                  <a:pt x="651" y="48"/>
                  <a:pt x="651" y="48"/>
                </a:cubicBezTo>
                <a:close/>
                <a:moveTo>
                  <a:pt x="598" y="49"/>
                </a:moveTo>
                <a:cubicBezTo>
                  <a:pt x="598" y="48"/>
                  <a:pt x="598" y="48"/>
                  <a:pt x="597" y="48"/>
                </a:cubicBezTo>
                <a:cubicBezTo>
                  <a:pt x="597" y="48"/>
                  <a:pt x="597" y="48"/>
                  <a:pt x="598" y="49"/>
                </a:cubicBezTo>
                <a:close/>
                <a:moveTo>
                  <a:pt x="629" y="103"/>
                </a:moveTo>
                <a:cubicBezTo>
                  <a:pt x="628" y="103"/>
                  <a:pt x="628" y="104"/>
                  <a:pt x="628" y="104"/>
                </a:cubicBezTo>
                <a:cubicBezTo>
                  <a:pt x="629" y="104"/>
                  <a:pt x="629" y="103"/>
                  <a:pt x="629" y="103"/>
                </a:cubicBezTo>
                <a:close/>
                <a:moveTo>
                  <a:pt x="628" y="105"/>
                </a:moveTo>
                <a:cubicBezTo>
                  <a:pt x="628" y="105"/>
                  <a:pt x="628" y="105"/>
                  <a:pt x="628" y="106"/>
                </a:cubicBezTo>
                <a:cubicBezTo>
                  <a:pt x="628" y="105"/>
                  <a:pt x="628" y="105"/>
                  <a:pt x="628" y="105"/>
                </a:cubicBezTo>
                <a:close/>
                <a:moveTo>
                  <a:pt x="627" y="106"/>
                </a:moveTo>
                <a:cubicBezTo>
                  <a:pt x="627" y="107"/>
                  <a:pt x="627" y="107"/>
                  <a:pt x="627" y="107"/>
                </a:cubicBezTo>
                <a:cubicBezTo>
                  <a:pt x="627" y="107"/>
                  <a:pt x="627" y="107"/>
                  <a:pt x="627" y="106"/>
                </a:cubicBezTo>
                <a:close/>
                <a:moveTo>
                  <a:pt x="596" y="123"/>
                </a:moveTo>
                <a:cubicBezTo>
                  <a:pt x="596" y="123"/>
                  <a:pt x="596" y="123"/>
                  <a:pt x="597" y="123"/>
                </a:cubicBezTo>
                <a:cubicBezTo>
                  <a:pt x="596" y="123"/>
                  <a:pt x="596" y="123"/>
                  <a:pt x="596" y="123"/>
                </a:cubicBezTo>
                <a:close/>
                <a:moveTo>
                  <a:pt x="634" y="64"/>
                </a:moveTo>
                <a:cubicBezTo>
                  <a:pt x="634" y="64"/>
                  <a:pt x="634" y="63"/>
                  <a:pt x="634" y="63"/>
                </a:cubicBezTo>
                <a:cubicBezTo>
                  <a:pt x="633" y="63"/>
                  <a:pt x="634" y="64"/>
                  <a:pt x="634" y="64"/>
                </a:cubicBezTo>
                <a:close/>
                <a:moveTo>
                  <a:pt x="603" y="123"/>
                </a:moveTo>
                <a:cubicBezTo>
                  <a:pt x="604" y="123"/>
                  <a:pt x="604" y="123"/>
                  <a:pt x="604" y="123"/>
                </a:cubicBezTo>
                <a:cubicBezTo>
                  <a:pt x="604" y="123"/>
                  <a:pt x="604" y="123"/>
                  <a:pt x="603" y="123"/>
                </a:cubicBezTo>
                <a:close/>
                <a:moveTo>
                  <a:pt x="1032" y="52"/>
                </a:moveTo>
                <a:cubicBezTo>
                  <a:pt x="1032" y="52"/>
                  <a:pt x="1032" y="52"/>
                  <a:pt x="1032" y="51"/>
                </a:cubicBezTo>
                <a:cubicBezTo>
                  <a:pt x="1032" y="52"/>
                  <a:pt x="1032" y="52"/>
                  <a:pt x="1032" y="52"/>
                </a:cubicBezTo>
                <a:close/>
                <a:moveTo>
                  <a:pt x="608" y="132"/>
                </a:moveTo>
                <a:cubicBezTo>
                  <a:pt x="607" y="132"/>
                  <a:pt x="607" y="132"/>
                  <a:pt x="607" y="132"/>
                </a:cubicBezTo>
                <a:cubicBezTo>
                  <a:pt x="607" y="132"/>
                  <a:pt x="607" y="133"/>
                  <a:pt x="608" y="132"/>
                </a:cubicBezTo>
                <a:close/>
                <a:moveTo>
                  <a:pt x="1179" y="16"/>
                </a:moveTo>
                <a:cubicBezTo>
                  <a:pt x="1180" y="16"/>
                  <a:pt x="1180" y="16"/>
                  <a:pt x="1180" y="16"/>
                </a:cubicBezTo>
                <a:cubicBezTo>
                  <a:pt x="1180" y="16"/>
                  <a:pt x="1180" y="16"/>
                  <a:pt x="1179" y="16"/>
                </a:cubicBezTo>
                <a:close/>
                <a:moveTo>
                  <a:pt x="1393" y="16"/>
                </a:moveTo>
                <a:cubicBezTo>
                  <a:pt x="1393" y="16"/>
                  <a:pt x="1393" y="16"/>
                  <a:pt x="1393" y="17"/>
                </a:cubicBezTo>
                <a:cubicBezTo>
                  <a:pt x="1393" y="16"/>
                  <a:pt x="1393" y="16"/>
                  <a:pt x="1393" y="16"/>
                </a:cubicBezTo>
                <a:close/>
                <a:moveTo>
                  <a:pt x="1462" y="16"/>
                </a:moveTo>
                <a:cubicBezTo>
                  <a:pt x="1462" y="16"/>
                  <a:pt x="1462" y="16"/>
                  <a:pt x="1463" y="17"/>
                </a:cubicBezTo>
                <a:cubicBezTo>
                  <a:pt x="1463" y="16"/>
                  <a:pt x="1463" y="16"/>
                  <a:pt x="1462" y="16"/>
                </a:cubicBezTo>
                <a:close/>
                <a:moveTo>
                  <a:pt x="1488" y="16"/>
                </a:moveTo>
                <a:cubicBezTo>
                  <a:pt x="1488" y="16"/>
                  <a:pt x="1489" y="16"/>
                  <a:pt x="1489" y="16"/>
                </a:cubicBezTo>
                <a:cubicBezTo>
                  <a:pt x="1489" y="16"/>
                  <a:pt x="1488" y="16"/>
                  <a:pt x="1488" y="16"/>
                </a:cubicBezTo>
                <a:close/>
                <a:moveTo>
                  <a:pt x="1560" y="16"/>
                </a:moveTo>
                <a:cubicBezTo>
                  <a:pt x="1560" y="16"/>
                  <a:pt x="1560" y="16"/>
                  <a:pt x="1559" y="16"/>
                </a:cubicBezTo>
                <a:cubicBezTo>
                  <a:pt x="1560" y="16"/>
                  <a:pt x="1560" y="16"/>
                  <a:pt x="1560" y="16"/>
                </a:cubicBezTo>
                <a:close/>
                <a:moveTo>
                  <a:pt x="1728" y="16"/>
                </a:moveTo>
                <a:cubicBezTo>
                  <a:pt x="1728" y="16"/>
                  <a:pt x="1728" y="16"/>
                  <a:pt x="1728" y="16"/>
                </a:cubicBezTo>
                <a:cubicBezTo>
                  <a:pt x="1728" y="16"/>
                  <a:pt x="1728" y="16"/>
                  <a:pt x="1728" y="16"/>
                </a:cubicBezTo>
                <a:close/>
                <a:moveTo>
                  <a:pt x="541" y="17"/>
                </a:moveTo>
                <a:cubicBezTo>
                  <a:pt x="542" y="17"/>
                  <a:pt x="542" y="17"/>
                  <a:pt x="542" y="16"/>
                </a:cubicBezTo>
                <a:cubicBezTo>
                  <a:pt x="541" y="16"/>
                  <a:pt x="541" y="17"/>
                  <a:pt x="541" y="17"/>
                </a:cubicBezTo>
                <a:close/>
                <a:moveTo>
                  <a:pt x="1568" y="44"/>
                </a:moveTo>
                <a:cubicBezTo>
                  <a:pt x="1568" y="44"/>
                  <a:pt x="1568" y="44"/>
                  <a:pt x="1568" y="43"/>
                </a:cubicBezTo>
                <a:cubicBezTo>
                  <a:pt x="1568" y="44"/>
                  <a:pt x="1568" y="44"/>
                  <a:pt x="1568" y="44"/>
                </a:cubicBezTo>
                <a:close/>
                <a:moveTo>
                  <a:pt x="1178" y="17"/>
                </a:moveTo>
                <a:cubicBezTo>
                  <a:pt x="1179" y="17"/>
                  <a:pt x="1179" y="17"/>
                  <a:pt x="1179" y="16"/>
                </a:cubicBezTo>
                <a:cubicBezTo>
                  <a:pt x="1179" y="16"/>
                  <a:pt x="1178" y="16"/>
                  <a:pt x="1178" y="17"/>
                </a:cubicBezTo>
                <a:close/>
                <a:moveTo>
                  <a:pt x="1682" y="43"/>
                </a:moveTo>
                <a:cubicBezTo>
                  <a:pt x="1682" y="44"/>
                  <a:pt x="1682" y="44"/>
                  <a:pt x="1682" y="44"/>
                </a:cubicBezTo>
                <a:cubicBezTo>
                  <a:pt x="1682" y="44"/>
                  <a:pt x="1682" y="44"/>
                  <a:pt x="1682" y="43"/>
                </a:cubicBezTo>
                <a:close/>
                <a:moveTo>
                  <a:pt x="1487" y="17"/>
                </a:moveTo>
                <a:cubicBezTo>
                  <a:pt x="1488" y="17"/>
                  <a:pt x="1488" y="17"/>
                  <a:pt x="1488" y="16"/>
                </a:cubicBezTo>
                <a:cubicBezTo>
                  <a:pt x="1488" y="16"/>
                  <a:pt x="1488" y="16"/>
                  <a:pt x="1487" y="17"/>
                </a:cubicBezTo>
                <a:close/>
                <a:moveTo>
                  <a:pt x="1546" y="16"/>
                </a:moveTo>
                <a:cubicBezTo>
                  <a:pt x="1546" y="16"/>
                  <a:pt x="1546" y="16"/>
                  <a:pt x="1545" y="17"/>
                </a:cubicBezTo>
                <a:cubicBezTo>
                  <a:pt x="1546" y="17"/>
                  <a:pt x="1546" y="17"/>
                  <a:pt x="1546" y="16"/>
                </a:cubicBezTo>
                <a:close/>
                <a:moveTo>
                  <a:pt x="1561" y="17"/>
                </a:moveTo>
                <a:cubicBezTo>
                  <a:pt x="1561" y="16"/>
                  <a:pt x="1561" y="16"/>
                  <a:pt x="1560" y="16"/>
                </a:cubicBezTo>
                <a:cubicBezTo>
                  <a:pt x="1561" y="17"/>
                  <a:pt x="1561" y="17"/>
                  <a:pt x="1561" y="17"/>
                </a:cubicBezTo>
                <a:close/>
                <a:moveTo>
                  <a:pt x="1577" y="16"/>
                </a:moveTo>
                <a:cubicBezTo>
                  <a:pt x="1577" y="17"/>
                  <a:pt x="1578" y="17"/>
                  <a:pt x="1578" y="17"/>
                </a:cubicBezTo>
                <a:cubicBezTo>
                  <a:pt x="1578" y="17"/>
                  <a:pt x="1578" y="16"/>
                  <a:pt x="1577" y="16"/>
                </a:cubicBezTo>
                <a:close/>
                <a:moveTo>
                  <a:pt x="1736" y="44"/>
                </a:moveTo>
                <a:cubicBezTo>
                  <a:pt x="1736" y="44"/>
                  <a:pt x="1736" y="44"/>
                  <a:pt x="1736" y="43"/>
                </a:cubicBezTo>
                <a:cubicBezTo>
                  <a:pt x="1736" y="44"/>
                  <a:pt x="1736" y="44"/>
                  <a:pt x="1736" y="44"/>
                </a:cubicBezTo>
                <a:close/>
                <a:moveTo>
                  <a:pt x="1714" y="16"/>
                </a:moveTo>
                <a:cubicBezTo>
                  <a:pt x="1714" y="16"/>
                  <a:pt x="1714" y="16"/>
                  <a:pt x="1713" y="17"/>
                </a:cubicBezTo>
                <a:cubicBezTo>
                  <a:pt x="1714" y="17"/>
                  <a:pt x="1714" y="17"/>
                  <a:pt x="1714" y="16"/>
                </a:cubicBezTo>
                <a:close/>
                <a:moveTo>
                  <a:pt x="1729" y="17"/>
                </a:moveTo>
                <a:cubicBezTo>
                  <a:pt x="1729" y="16"/>
                  <a:pt x="1729" y="16"/>
                  <a:pt x="1729" y="16"/>
                </a:cubicBezTo>
                <a:cubicBezTo>
                  <a:pt x="1729" y="17"/>
                  <a:pt x="1729" y="17"/>
                  <a:pt x="1729" y="17"/>
                </a:cubicBezTo>
                <a:close/>
                <a:moveTo>
                  <a:pt x="1746" y="16"/>
                </a:moveTo>
                <a:cubicBezTo>
                  <a:pt x="1746" y="17"/>
                  <a:pt x="1746" y="17"/>
                  <a:pt x="1746" y="17"/>
                </a:cubicBezTo>
                <a:cubicBezTo>
                  <a:pt x="1746" y="17"/>
                  <a:pt x="1746" y="16"/>
                  <a:pt x="1746" y="16"/>
                </a:cubicBezTo>
                <a:close/>
                <a:moveTo>
                  <a:pt x="1177" y="17"/>
                </a:moveTo>
                <a:cubicBezTo>
                  <a:pt x="1178" y="17"/>
                  <a:pt x="1178" y="17"/>
                  <a:pt x="1178" y="17"/>
                </a:cubicBezTo>
                <a:cubicBezTo>
                  <a:pt x="1178" y="17"/>
                  <a:pt x="1177" y="17"/>
                  <a:pt x="1177" y="17"/>
                </a:cubicBezTo>
                <a:close/>
                <a:moveTo>
                  <a:pt x="1361" y="17"/>
                </a:moveTo>
                <a:cubicBezTo>
                  <a:pt x="1361" y="17"/>
                  <a:pt x="1360" y="17"/>
                  <a:pt x="1360" y="17"/>
                </a:cubicBezTo>
                <a:cubicBezTo>
                  <a:pt x="1361" y="17"/>
                  <a:pt x="1361" y="17"/>
                  <a:pt x="1361" y="17"/>
                </a:cubicBezTo>
                <a:close/>
                <a:moveTo>
                  <a:pt x="1378" y="17"/>
                </a:moveTo>
                <a:cubicBezTo>
                  <a:pt x="1378" y="17"/>
                  <a:pt x="1377" y="17"/>
                  <a:pt x="1377" y="17"/>
                </a:cubicBezTo>
                <a:cubicBezTo>
                  <a:pt x="1377" y="17"/>
                  <a:pt x="1377" y="17"/>
                  <a:pt x="1378" y="17"/>
                </a:cubicBezTo>
                <a:close/>
                <a:moveTo>
                  <a:pt x="1418" y="17"/>
                </a:moveTo>
                <a:cubicBezTo>
                  <a:pt x="1419" y="17"/>
                  <a:pt x="1419" y="17"/>
                  <a:pt x="1419" y="17"/>
                </a:cubicBezTo>
                <a:cubicBezTo>
                  <a:pt x="1419" y="17"/>
                  <a:pt x="1418" y="17"/>
                  <a:pt x="1418" y="17"/>
                </a:cubicBezTo>
                <a:close/>
                <a:moveTo>
                  <a:pt x="660" y="44"/>
                </a:moveTo>
                <a:cubicBezTo>
                  <a:pt x="660" y="44"/>
                  <a:pt x="660" y="44"/>
                  <a:pt x="660" y="44"/>
                </a:cubicBezTo>
                <a:cubicBezTo>
                  <a:pt x="660" y="44"/>
                  <a:pt x="660" y="44"/>
                  <a:pt x="660" y="44"/>
                </a:cubicBezTo>
                <a:close/>
                <a:moveTo>
                  <a:pt x="1487" y="17"/>
                </a:moveTo>
                <a:cubicBezTo>
                  <a:pt x="1487" y="17"/>
                  <a:pt x="1487" y="17"/>
                  <a:pt x="1487" y="17"/>
                </a:cubicBezTo>
                <a:cubicBezTo>
                  <a:pt x="1487" y="17"/>
                  <a:pt x="1487" y="17"/>
                  <a:pt x="1487" y="17"/>
                </a:cubicBezTo>
                <a:close/>
                <a:moveTo>
                  <a:pt x="1545" y="17"/>
                </a:moveTo>
                <a:cubicBezTo>
                  <a:pt x="1545" y="17"/>
                  <a:pt x="1545" y="17"/>
                  <a:pt x="1544" y="17"/>
                </a:cubicBezTo>
                <a:cubicBezTo>
                  <a:pt x="1545" y="17"/>
                  <a:pt x="1545" y="17"/>
                  <a:pt x="1545" y="17"/>
                </a:cubicBezTo>
                <a:close/>
                <a:moveTo>
                  <a:pt x="1562" y="17"/>
                </a:moveTo>
                <a:cubicBezTo>
                  <a:pt x="1562" y="17"/>
                  <a:pt x="1561" y="17"/>
                  <a:pt x="1561" y="17"/>
                </a:cubicBezTo>
                <a:cubicBezTo>
                  <a:pt x="1561" y="17"/>
                  <a:pt x="1562" y="17"/>
                  <a:pt x="1562" y="17"/>
                </a:cubicBezTo>
                <a:close/>
                <a:moveTo>
                  <a:pt x="674" y="44"/>
                </a:moveTo>
                <a:cubicBezTo>
                  <a:pt x="674" y="44"/>
                  <a:pt x="674" y="44"/>
                  <a:pt x="674" y="44"/>
                </a:cubicBezTo>
                <a:cubicBezTo>
                  <a:pt x="674" y="44"/>
                  <a:pt x="674" y="44"/>
                  <a:pt x="674" y="44"/>
                </a:cubicBezTo>
                <a:close/>
                <a:moveTo>
                  <a:pt x="1713" y="17"/>
                </a:moveTo>
                <a:cubicBezTo>
                  <a:pt x="1713" y="17"/>
                  <a:pt x="1713" y="17"/>
                  <a:pt x="1713" y="17"/>
                </a:cubicBezTo>
                <a:cubicBezTo>
                  <a:pt x="1713" y="17"/>
                  <a:pt x="1713" y="17"/>
                  <a:pt x="1713" y="17"/>
                </a:cubicBezTo>
                <a:close/>
                <a:moveTo>
                  <a:pt x="1730" y="17"/>
                </a:moveTo>
                <a:cubicBezTo>
                  <a:pt x="1730" y="17"/>
                  <a:pt x="1730" y="17"/>
                  <a:pt x="1729" y="17"/>
                </a:cubicBezTo>
                <a:cubicBezTo>
                  <a:pt x="1729" y="17"/>
                  <a:pt x="1730" y="17"/>
                  <a:pt x="1730" y="17"/>
                </a:cubicBezTo>
                <a:close/>
                <a:moveTo>
                  <a:pt x="692" y="44"/>
                </a:moveTo>
                <a:cubicBezTo>
                  <a:pt x="692" y="44"/>
                  <a:pt x="691" y="44"/>
                  <a:pt x="691" y="44"/>
                </a:cubicBezTo>
                <a:cubicBezTo>
                  <a:pt x="691" y="44"/>
                  <a:pt x="691" y="44"/>
                  <a:pt x="692" y="44"/>
                </a:cubicBezTo>
                <a:close/>
                <a:moveTo>
                  <a:pt x="1176" y="17"/>
                </a:moveTo>
                <a:cubicBezTo>
                  <a:pt x="1176" y="17"/>
                  <a:pt x="1177" y="17"/>
                  <a:pt x="1177" y="17"/>
                </a:cubicBezTo>
                <a:cubicBezTo>
                  <a:pt x="1177" y="17"/>
                  <a:pt x="1176" y="17"/>
                  <a:pt x="1176" y="17"/>
                </a:cubicBezTo>
                <a:close/>
                <a:moveTo>
                  <a:pt x="1360" y="17"/>
                </a:moveTo>
                <a:cubicBezTo>
                  <a:pt x="1360" y="17"/>
                  <a:pt x="1359" y="17"/>
                  <a:pt x="1359" y="17"/>
                </a:cubicBezTo>
                <a:cubicBezTo>
                  <a:pt x="1360" y="17"/>
                  <a:pt x="1360" y="17"/>
                  <a:pt x="1360" y="17"/>
                </a:cubicBezTo>
                <a:close/>
                <a:moveTo>
                  <a:pt x="1378" y="17"/>
                </a:moveTo>
                <a:cubicBezTo>
                  <a:pt x="1378" y="17"/>
                  <a:pt x="1378" y="17"/>
                  <a:pt x="1378" y="17"/>
                </a:cubicBezTo>
                <a:cubicBezTo>
                  <a:pt x="1378" y="17"/>
                  <a:pt x="1378" y="17"/>
                  <a:pt x="1378" y="17"/>
                </a:cubicBezTo>
                <a:close/>
                <a:moveTo>
                  <a:pt x="1394" y="17"/>
                </a:moveTo>
                <a:cubicBezTo>
                  <a:pt x="1394" y="17"/>
                  <a:pt x="1394" y="17"/>
                  <a:pt x="1394" y="18"/>
                </a:cubicBezTo>
                <a:cubicBezTo>
                  <a:pt x="1394" y="17"/>
                  <a:pt x="1394" y="17"/>
                  <a:pt x="1394" y="17"/>
                </a:cubicBezTo>
                <a:close/>
                <a:moveTo>
                  <a:pt x="1463" y="17"/>
                </a:moveTo>
                <a:cubicBezTo>
                  <a:pt x="1463" y="17"/>
                  <a:pt x="1463" y="18"/>
                  <a:pt x="1463" y="18"/>
                </a:cubicBezTo>
                <a:cubicBezTo>
                  <a:pt x="1463" y="17"/>
                  <a:pt x="1463" y="17"/>
                  <a:pt x="1463" y="17"/>
                </a:cubicBezTo>
                <a:close/>
                <a:moveTo>
                  <a:pt x="1486" y="17"/>
                </a:moveTo>
                <a:cubicBezTo>
                  <a:pt x="1486" y="17"/>
                  <a:pt x="1487" y="17"/>
                  <a:pt x="1487" y="17"/>
                </a:cubicBezTo>
                <a:cubicBezTo>
                  <a:pt x="1486" y="17"/>
                  <a:pt x="1486" y="17"/>
                  <a:pt x="1486" y="17"/>
                </a:cubicBezTo>
                <a:close/>
                <a:moveTo>
                  <a:pt x="1544" y="17"/>
                </a:moveTo>
                <a:cubicBezTo>
                  <a:pt x="1544" y="17"/>
                  <a:pt x="1544" y="17"/>
                  <a:pt x="1544" y="17"/>
                </a:cubicBezTo>
                <a:cubicBezTo>
                  <a:pt x="1544" y="17"/>
                  <a:pt x="1544" y="17"/>
                  <a:pt x="1544" y="17"/>
                </a:cubicBezTo>
                <a:close/>
                <a:moveTo>
                  <a:pt x="1563" y="17"/>
                </a:moveTo>
                <a:cubicBezTo>
                  <a:pt x="1562" y="17"/>
                  <a:pt x="1562" y="17"/>
                  <a:pt x="1562" y="17"/>
                </a:cubicBezTo>
                <a:cubicBezTo>
                  <a:pt x="1562" y="17"/>
                  <a:pt x="1562" y="17"/>
                  <a:pt x="1563" y="17"/>
                </a:cubicBezTo>
                <a:close/>
                <a:moveTo>
                  <a:pt x="801" y="44"/>
                </a:moveTo>
                <a:cubicBezTo>
                  <a:pt x="801" y="44"/>
                  <a:pt x="801" y="44"/>
                  <a:pt x="801" y="44"/>
                </a:cubicBezTo>
                <a:cubicBezTo>
                  <a:pt x="801" y="44"/>
                  <a:pt x="801" y="44"/>
                  <a:pt x="801" y="44"/>
                </a:cubicBezTo>
                <a:close/>
                <a:moveTo>
                  <a:pt x="1713" y="17"/>
                </a:moveTo>
                <a:cubicBezTo>
                  <a:pt x="1712" y="17"/>
                  <a:pt x="1712" y="17"/>
                  <a:pt x="1712" y="17"/>
                </a:cubicBezTo>
                <a:cubicBezTo>
                  <a:pt x="1712" y="17"/>
                  <a:pt x="1712" y="17"/>
                  <a:pt x="1713" y="17"/>
                </a:cubicBezTo>
                <a:close/>
                <a:moveTo>
                  <a:pt x="1731" y="17"/>
                </a:moveTo>
                <a:cubicBezTo>
                  <a:pt x="1731" y="17"/>
                  <a:pt x="1730" y="17"/>
                  <a:pt x="1730" y="17"/>
                </a:cubicBezTo>
                <a:cubicBezTo>
                  <a:pt x="1730" y="17"/>
                  <a:pt x="1730" y="17"/>
                  <a:pt x="1731" y="17"/>
                </a:cubicBezTo>
                <a:close/>
                <a:moveTo>
                  <a:pt x="837" y="44"/>
                </a:moveTo>
                <a:cubicBezTo>
                  <a:pt x="837" y="44"/>
                  <a:pt x="837" y="44"/>
                  <a:pt x="837" y="44"/>
                </a:cubicBezTo>
                <a:cubicBezTo>
                  <a:pt x="837" y="44"/>
                  <a:pt x="837" y="44"/>
                  <a:pt x="837" y="44"/>
                </a:cubicBezTo>
                <a:close/>
                <a:moveTo>
                  <a:pt x="852" y="44"/>
                </a:moveTo>
                <a:cubicBezTo>
                  <a:pt x="852" y="44"/>
                  <a:pt x="852" y="44"/>
                  <a:pt x="852" y="44"/>
                </a:cubicBezTo>
                <a:cubicBezTo>
                  <a:pt x="852" y="44"/>
                  <a:pt x="852" y="44"/>
                  <a:pt x="852" y="44"/>
                </a:cubicBezTo>
                <a:close/>
                <a:moveTo>
                  <a:pt x="558" y="17"/>
                </a:moveTo>
                <a:cubicBezTo>
                  <a:pt x="558" y="17"/>
                  <a:pt x="557" y="17"/>
                  <a:pt x="557" y="18"/>
                </a:cubicBezTo>
                <a:cubicBezTo>
                  <a:pt x="558" y="18"/>
                  <a:pt x="558" y="18"/>
                  <a:pt x="558" y="17"/>
                </a:cubicBezTo>
                <a:close/>
                <a:moveTo>
                  <a:pt x="578" y="18"/>
                </a:moveTo>
                <a:cubicBezTo>
                  <a:pt x="577" y="17"/>
                  <a:pt x="577" y="17"/>
                  <a:pt x="577" y="17"/>
                </a:cubicBezTo>
                <a:cubicBezTo>
                  <a:pt x="577" y="18"/>
                  <a:pt x="577" y="18"/>
                  <a:pt x="578" y="18"/>
                </a:cubicBezTo>
                <a:close/>
                <a:moveTo>
                  <a:pt x="1175" y="18"/>
                </a:moveTo>
                <a:cubicBezTo>
                  <a:pt x="1175" y="18"/>
                  <a:pt x="1176" y="18"/>
                  <a:pt x="1176" y="17"/>
                </a:cubicBezTo>
                <a:cubicBezTo>
                  <a:pt x="1176" y="17"/>
                  <a:pt x="1175" y="17"/>
                  <a:pt x="1175" y="18"/>
                </a:cubicBezTo>
                <a:close/>
                <a:moveTo>
                  <a:pt x="1359" y="17"/>
                </a:moveTo>
                <a:cubicBezTo>
                  <a:pt x="1359" y="17"/>
                  <a:pt x="1359" y="17"/>
                  <a:pt x="1359" y="18"/>
                </a:cubicBezTo>
                <a:cubicBezTo>
                  <a:pt x="1359" y="18"/>
                  <a:pt x="1359" y="18"/>
                  <a:pt x="1359" y="17"/>
                </a:cubicBezTo>
                <a:close/>
                <a:moveTo>
                  <a:pt x="1379" y="18"/>
                </a:moveTo>
                <a:cubicBezTo>
                  <a:pt x="1379" y="17"/>
                  <a:pt x="1379" y="17"/>
                  <a:pt x="1378" y="17"/>
                </a:cubicBezTo>
                <a:cubicBezTo>
                  <a:pt x="1379" y="18"/>
                  <a:pt x="1379" y="18"/>
                  <a:pt x="1379" y="18"/>
                </a:cubicBezTo>
                <a:close/>
                <a:moveTo>
                  <a:pt x="867" y="44"/>
                </a:moveTo>
                <a:cubicBezTo>
                  <a:pt x="867" y="44"/>
                  <a:pt x="867" y="44"/>
                  <a:pt x="867" y="44"/>
                </a:cubicBezTo>
                <a:cubicBezTo>
                  <a:pt x="867" y="44"/>
                  <a:pt x="867" y="44"/>
                  <a:pt x="867" y="44"/>
                </a:cubicBezTo>
                <a:close/>
                <a:moveTo>
                  <a:pt x="1485" y="18"/>
                </a:moveTo>
                <a:cubicBezTo>
                  <a:pt x="1485" y="18"/>
                  <a:pt x="1486" y="18"/>
                  <a:pt x="1486" y="17"/>
                </a:cubicBezTo>
                <a:cubicBezTo>
                  <a:pt x="1485" y="17"/>
                  <a:pt x="1485" y="17"/>
                  <a:pt x="1485" y="18"/>
                </a:cubicBezTo>
                <a:close/>
                <a:moveTo>
                  <a:pt x="1543" y="17"/>
                </a:moveTo>
                <a:cubicBezTo>
                  <a:pt x="1543" y="17"/>
                  <a:pt x="1543" y="17"/>
                  <a:pt x="1543" y="18"/>
                </a:cubicBezTo>
                <a:cubicBezTo>
                  <a:pt x="1543" y="18"/>
                  <a:pt x="1543" y="18"/>
                  <a:pt x="1543" y="17"/>
                </a:cubicBezTo>
                <a:close/>
                <a:moveTo>
                  <a:pt x="1563" y="18"/>
                </a:moveTo>
                <a:cubicBezTo>
                  <a:pt x="1563" y="17"/>
                  <a:pt x="1563" y="17"/>
                  <a:pt x="1563" y="17"/>
                </a:cubicBezTo>
                <a:cubicBezTo>
                  <a:pt x="1563" y="18"/>
                  <a:pt x="1563" y="18"/>
                  <a:pt x="1563" y="18"/>
                </a:cubicBezTo>
                <a:close/>
                <a:moveTo>
                  <a:pt x="1578" y="17"/>
                </a:moveTo>
                <a:cubicBezTo>
                  <a:pt x="1578" y="18"/>
                  <a:pt x="1578" y="18"/>
                  <a:pt x="1579" y="18"/>
                </a:cubicBezTo>
                <a:cubicBezTo>
                  <a:pt x="1579" y="18"/>
                  <a:pt x="1579" y="17"/>
                  <a:pt x="1578" y="17"/>
                </a:cubicBezTo>
                <a:close/>
                <a:moveTo>
                  <a:pt x="1680" y="17"/>
                </a:moveTo>
                <a:cubicBezTo>
                  <a:pt x="1680" y="18"/>
                  <a:pt x="1680" y="18"/>
                  <a:pt x="1680" y="18"/>
                </a:cubicBezTo>
                <a:cubicBezTo>
                  <a:pt x="1680" y="18"/>
                  <a:pt x="1680" y="17"/>
                  <a:pt x="1680" y="17"/>
                </a:cubicBezTo>
                <a:close/>
                <a:moveTo>
                  <a:pt x="1712" y="17"/>
                </a:moveTo>
                <a:cubicBezTo>
                  <a:pt x="1711" y="17"/>
                  <a:pt x="1711" y="17"/>
                  <a:pt x="1711" y="18"/>
                </a:cubicBezTo>
                <a:cubicBezTo>
                  <a:pt x="1711" y="18"/>
                  <a:pt x="1711" y="18"/>
                  <a:pt x="1712" y="17"/>
                </a:cubicBezTo>
                <a:close/>
                <a:moveTo>
                  <a:pt x="1731" y="18"/>
                </a:moveTo>
                <a:cubicBezTo>
                  <a:pt x="1731" y="17"/>
                  <a:pt x="1731" y="17"/>
                  <a:pt x="1731" y="17"/>
                </a:cubicBezTo>
                <a:cubicBezTo>
                  <a:pt x="1731" y="18"/>
                  <a:pt x="1731" y="18"/>
                  <a:pt x="1731" y="18"/>
                </a:cubicBezTo>
                <a:close/>
                <a:moveTo>
                  <a:pt x="1746" y="17"/>
                </a:moveTo>
                <a:cubicBezTo>
                  <a:pt x="1746" y="18"/>
                  <a:pt x="1746" y="18"/>
                  <a:pt x="1747" y="18"/>
                </a:cubicBezTo>
                <a:cubicBezTo>
                  <a:pt x="1747" y="18"/>
                  <a:pt x="1747" y="17"/>
                  <a:pt x="1746" y="17"/>
                </a:cubicBezTo>
                <a:close/>
                <a:moveTo>
                  <a:pt x="540" y="18"/>
                </a:moveTo>
                <a:cubicBezTo>
                  <a:pt x="541" y="18"/>
                  <a:pt x="541" y="18"/>
                  <a:pt x="541" y="18"/>
                </a:cubicBezTo>
                <a:cubicBezTo>
                  <a:pt x="540" y="18"/>
                  <a:pt x="540" y="18"/>
                  <a:pt x="540" y="18"/>
                </a:cubicBezTo>
                <a:close/>
                <a:moveTo>
                  <a:pt x="557" y="18"/>
                </a:moveTo>
                <a:cubicBezTo>
                  <a:pt x="557" y="18"/>
                  <a:pt x="557" y="18"/>
                  <a:pt x="556" y="18"/>
                </a:cubicBezTo>
                <a:cubicBezTo>
                  <a:pt x="557" y="18"/>
                  <a:pt x="557" y="18"/>
                  <a:pt x="557" y="18"/>
                </a:cubicBezTo>
                <a:close/>
                <a:moveTo>
                  <a:pt x="579" y="18"/>
                </a:moveTo>
                <a:cubicBezTo>
                  <a:pt x="578" y="18"/>
                  <a:pt x="578" y="18"/>
                  <a:pt x="578" y="18"/>
                </a:cubicBezTo>
                <a:cubicBezTo>
                  <a:pt x="578" y="18"/>
                  <a:pt x="578" y="18"/>
                  <a:pt x="579" y="18"/>
                </a:cubicBezTo>
                <a:close/>
                <a:moveTo>
                  <a:pt x="869" y="44"/>
                </a:moveTo>
                <a:cubicBezTo>
                  <a:pt x="869" y="44"/>
                  <a:pt x="870" y="44"/>
                  <a:pt x="870" y="44"/>
                </a:cubicBezTo>
                <a:cubicBezTo>
                  <a:pt x="869" y="44"/>
                  <a:pt x="869" y="44"/>
                  <a:pt x="869" y="44"/>
                </a:cubicBezTo>
                <a:close/>
                <a:moveTo>
                  <a:pt x="987" y="18"/>
                </a:moveTo>
                <a:cubicBezTo>
                  <a:pt x="986" y="18"/>
                  <a:pt x="986" y="18"/>
                  <a:pt x="986" y="18"/>
                </a:cubicBezTo>
                <a:cubicBezTo>
                  <a:pt x="986" y="18"/>
                  <a:pt x="987" y="18"/>
                  <a:pt x="987" y="18"/>
                </a:cubicBezTo>
                <a:close/>
                <a:moveTo>
                  <a:pt x="1359" y="18"/>
                </a:moveTo>
                <a:cubicBezTo>
                  <a:pt x="1358" y="18"/>
                  <a:pt x="1358" y="18"/>
                  <a:pt x="1358" y="18"/>
                </a:cubicBezTo>
                <a:cubicBezTo>
                  <a:pt x="1358" y="18"/>
                  <a:pt x="1358" y="18"/>
                  <a:pt x="1359" y="18"/>
                </a:cubicBezTo>
                <a:close/>
                <a:moveTo>
                  <a:pt x="880" y="44"/>
                </a:moveTo>
                <a:cubicBezTo>
                  <a:pt x="880" y="44"/>
                  <a:pt x="880" y="44"/>
                  <a:pt x="880" y="44"/>
                </a:cubicBezTo>
                <a:cubicBezTo>
                  <a:pt x="880" y="44"/>
                  <a:pt x="880" y="44"/>
                  <a:pt x="880" y="44"/>
                </a:cubicBezTo>
                <a:close/>
                <a:moveTo>
                  <a:pt x="1394" y="18"/>
                </a:moveTo>
                <a:cubicBezTo>
                  <a:pt x="1394" y="18"/>
                  <a:pt x="1394" y="18"/>
                  <a:pt x="1394" y="18"/>
                </a:cubicBezTo>
                <a:cubicBezTo>
                  <a:pt x="1394" y="18"/>
                  <a:pt x="1394" y="18"/>
                  <a:pt x="1394" y="18"/>
                </a:cubicBezTo>
                <a:close/>
                <a:moveTo>
                  <a:pt x="1418" y="18"/>
                </a:moveTo>
                <a:cubicBezTo>
                  <a:pt x="1418" y="18"/>
                  <a:pt x="1418" y="18"/>
                  <a:pt x="1418" y="18"/>
                </a:cubicBezTo>
                <a:cubicBezTo>
                  <a:pt x="1418" y="18"/>
                  <a:pt x="1418" y="18"/>
                  <a:pt x="1418" y="18"/>
                </a:cubicBezTo>
                <a:close/>
                <a:moveTo>
                  <a:pt x="1463" y="18"/>
                </a:moveTo>
                <a:cubicBezTo>
                  <a:pt x="1463" y="18"/>
                  <a:pt x="1463" y="18"/>
                  <a:pt x="1464" y="18"/>
                </a:cubicBezTo>
                <a:cubicBezTo>
                  <a:pt x="1464" y="18"/>
                  <a:pt x="1464" y="18"/>
                  <a:pt x="1463" y="18"/>
                </a:cubicBezTo>
                <a:close/>
                <a:moveTo>
                  <a:pt x="1484" y="18"/>
                </a:moveTo>
                <a:cubicBezTo>
                  <a:pt x="1485" y="18"/>
                  <a:pt x="1485" y="18"/>
                  <a:pt x="1485" y="18"/>
                </a:cubicBezTo>
                <a:cubicBezTo>
                  <a:pt x="1485" y="18"/>
                  <a:pt x="1484" y="18"/>
                  <a:pt x="1484" y="18"/>
                </a:cubicBezTo>
                <a:close/>
                <a:moveTo>
                  <a:pt x="1543" y="18"/>
                </a:moveTo>
                <a:cubicBezTo>
                  <a:pt x="1542" y="18"/>
                  <a:pt x="1542" y="18"/>
                  <a:pt x="1542" y="18"/>
                </a:cubicBezTo>
                <a:cubicBezTo>
                  <a:pt x="1542" y="18"/>
                  <a:pt x="1543" y="18"/>
                  <a:pt x="1543" y="18"/>
                </a:cubicBezTo>
                <a:close/>
                <a:moveTo>
                  <a:pt x="895" y="44"/>
                </a:moveTo>
                <a:cubicBezTo>
                  <a:pt x="895" y="44"/>
                  <a:pt x="895" y="44"/>
                  <a:pt x="895" y="44"/>
                </a:cubicBezTo>
                <a:cubicBezTo>
                  <a:pt x="895" y="44"/>
                  <a:pt x="895" y="44"/>
                  <a:pt x="895" y="44"/>
                </a:cubicBezTo>
                <a:close/>
                <a:moveTo>
                  <a:pt x="1711" y="18"/>
                </a:moveTo>
                <a:cubicBezTo>
                  <a:pt x="1711" y="18"/>
                  <a:pt x="1710" y="18"/>
                  <a:pt x="1710" y="18"/>
                </a:cubicBezTo>
                <a:cubicBezTo>
                  <a:pt x="1710" y="18"/>
                  <a:pt x="1711" y="18"/>
                  <a:pt x="1711" y="18"/>
                </a:cubicBezTo>
                <a:close/>
                <a:moveTo>
                  <a:pt x="557" y="18"/>
                </a:moveTo>
                <a:cubicBezTo>
                  <a:pt x="556" y="18"/>
                  <a:pt x="556" y="18"/>
                  <a:pt x="556" y="18"/>
                </a:cubicBezTo>
                <a:cubicBezTo>
                  <a:pt x="556" y="18"/>
                  <a:pt x="556" y="18"/>
                  <a:pt x="557" y="18"/>
                </a:cubicBezTo>
                <a:close/>
                <a:moveTo>
                  <a:pt x="986" y="18"/>
                </a:moveTo>
                <a:cubicBezTo>
                  <a:pt x="985" y="18"/>
                  <a:pt x="985" y="18"/>
                  <a:pt x="985" y="18"/>
                </a:cubicBezTo>
                <a:cubicBezTo>
                  <a:pt x="985" y="18"/>
                  <a:pt x="986" y="18"/>
                  <a:pt x="986" y="18"/>
                </a:cubicBezTo>
                <a:close/>
                <a:moveTo>
                  <a:pt x="1358" y="18"/>
                </a:moveTo>
                <a:cubicBezTo>
                  <a:pt x="1358" y="18"/>
                  <a:pt x="1357" y="18"/>
                  <a:pt x="1357" y="18"/>
                </a:cubicBezTo>
                <a:cubicBezTo>
                  <a:pt x="1357" y="18"/>
                  <a:pt x="1358" y="18"/>
                  <a:pt x="1358" y="18"/>
                </a:cubicBezTo>
                <a:close/>
                <a:moveTo>
                  <a:pt x="1484" y="18"/>
                </a:moveTo>
                <a:cubicBezTo>
                  <a:pt x="1484" y="18"/>
                  <a:pt x="1484" y="18"/>
                  <a:pt x="1484" y="18"/>
                </a:cubicBezTo>
                <a:cubicBezTo>
                  <a:pt x="1484" y="18"/>
                  <a:pt x="1484" y="18"/>
                  <a:pt x="1484" y="18"/>
                </a:cubicBezTo>
                <a:close/>
                <a:moveTo>
                  <a:pt x="1542" y="18"/>
                </a:moveTo>
                <a:cubicBezTo>
                  <a:pt x="1542" y="18"/>
                  <a:pt x="1541" y="18"/>
                  <a:pt x="1541" y="18"/>
                </a:cubicBezTo>
                <a:cubicBezTo>
                  <a:pt x="1542" y="18"/>
                  <a:pt x="1542" y="18"/>
                  <a:pt x="1542" y="18"/>
                </a:cubicBezTo>
                <a:close/>
                <a:moveTo>
                  <a:pt x="1564" y="18"/>
                </a:moveTo>
                <a:cubicBezTo>
                  <a:pt x="1564" y="18"/>
                  <a:pt x="1564" y="18"/>
                  <a:pt x="1564" y="18"/>
                </a:cubicBezTo>
                <a:cubicBezTo>
                  <a:pt x="1564" y="18"/>
                  <a:pt x="1564" y="18"/>
                  <a:pt x="1564" y="18"/>
                </a:cubicBezTo>
                <a:close/>
                <a:moveTo>
                  <a:pt x="1579" y="18"/>
                </a:moveTo>
                <a:cubicBezTo>
                  <a:pt x="1579" y="18"/>
                  <a:pt x="1579" y="19"/>
                  <a:pt x="1579" y="19"/>
                </a:cubicBezTo>
                <a:cubicBezTo>
                  <a:pt x="1579" y="18"/>
                  <a:pt x="1579" y="18"/>
                  <a:pt x="1579" y="18"/>
                </a:cubicBezTo>
                <a:close/>
                <a:moveTo>
                  <a:pt x="1111" y="44"/>
                </a:moveTo>
                <a:cubicBezTo>
                  <a:pt x="1111" y="44"/>
                  <a:pt x="1111" y="44"/>
                  <a:pt x="1111" y="44"/>
                </a:cubicBezTo>
                <a:cubicBezTo>
                  <a:pt x="1111" y="44"/>
                  <a:pt x="1111" y="44"/>
                  <a:pt x="1111" y="44"/>
                </a:cubicBezTo>
                <a:close/>
                <a:moveTo>
                  <a:pt x="1710" y="18"/>
                </a:moveTo>
                <a:cubicBezTo>
                  <a:pt x="1710" y="18"/>
                  <a:pt x="1710" y="18"/>
                  <a:pt x="1709" y="18"/>
                </a:cubicBezTo>
                <a:cubicBezTo>
                  <a:pt x="1710" y="18"/>
                  <a:pt x="1710" y="18"/>
                  <a:pt x="1710" y="18"/>
                </a:cubicBezTo>
                <a:close/>
                <a:moveTo>
                  <a:pt x="1732" y="18"/>
                </a:moveTo>
                <a:cubicBezTo>
                  <a:pt x="1732" y="18"/>
                  <a:pt x="1732" y="18"/>
                  <a:pt x="1732" y="18"/>
                </a:cubicBezTo>
                <a:cubicBezTo>
                  <a:pt x="1732" y="18"/>
                  <a:pt x="1732" y="18"/>
                  <a:pt x="1732" y="18"/>
                </a:cubicBezTo>
                <a:close/>
                <a:moveTo>
                  <a:pt x="1747" y="18"/>
                </a:moveTo>
                <a:cubicBezTo>
                  <a:pt x="1747" y="18"/>
                  <a:pt x="1747" y="19"/>
                  <a:pt x="1747" y="19"/>
                </a:cubicBezTo>
                <a:cubicBezTo>
                  <a:pt x="1747" y="18"/>
                  <a:pt x="1747" y="18"/>
                  <a:pt x="1747" y="18"/>
                </a:cubicBezTo>
                <a:close/>
                <a:moveTo>
                  <a:pt x="540" y="19"/>
                </a:moveTo>
                <a:cubicBezTo>
                  <a:pt x="540" y="19"/>
                  <a:pt x="540" y="19"/>
                  <a:pt x="540" y="18"/>
                </a:cubicBezTo>
                <a:cubicBezTo>
                  <a:pt x="540" y="18"/>
                  <a:pt x="540" y="19"/>
                  <a:pt x="540" y="19"/>
                </a:cubicBezTo>
                <a:close/>
                <a:moveTo>
                  <a:pt x="556" y="18"/>
                </a:moveTo>
                <a:cubicBezTo>
                  <a:pt x="556" y="18"/>
                  <a:pt x="555" y="18"/>
                  <a:pt x="555" y="19"/>
                </a:cubicBezTo>
                <a:cubicBezTo>
                  <a:pt x="555" y="19"/>
                  <a:pt x="556" y="19"/>
                  <a:pt x="556" y="18"/>
                </a:cubicBezTo>
                <a:close/>
                <a:moveTo>
                  <a:pt x="580" y="19"/>
                </a:moveTo>
                <a:cubicBezTo>
                  <a:pt x="580" y="18"/>
                  <a:pt x="580" y="18"/>
                  <a:pt x="580" y="18"/>
                </a:cubicBezTo>
                <a:cubicBezTo>
                  <a:pt x="580" y="19"/>
                  <a:pt x="580" y="19"/>
                  <a:pt x="580" y="19"/>
                </a:cubicBezTo>
                <a:close/>
                <a:moveTo>
                  <a:pt x="650" y="49"/>
                </a:moveTo>
                <a:cubicBezTo>
                  <a:pt x="650" y="50"/>
                  <a:pt x="649" y="50"/>
                  <a:pt x="649" y="50"/>
                </a:cubicBezTo>
                <a:cubicBezTo>
                  <a:pt x="650" y="50"/>
                  <a:pt x="650" y="50"/>
                  <a:pt x="650" y="49"/>
                </a:cubicBezTo>
                <a:close/>
                <a:moveTo>
                  <a:pt x="1014" y="19"/>
                </a:moveTo>
                <a:cubicBezTo>
                  <a:pt x="1014" y="18"/>
                  <a:pt x="1014" y="18"/>
                  <a:pt x="1014" y="18"/>
                </a:cubicBezTo>
                <a:cubicBezTo>
                  <a:pt x="1014" y="19"/>
                  <a:pt x="1014" y="19"/>
                  <a:pt x="1014" y="19"/>
                </a:cubicBezTo>
                <a:close/>
                <a:moveTo>
                  <a:pt x="1357" y="18"/>
                </a:moveTo>
                <a:cubicBezTo>
                  <a:pt x="1357" y="18"/>
                  <a:pt x="1357" y="18"/>
                  <a:pt x="1356" y="19"/>
                </a:cubicBezTo>
                <a:cubicBezTo>
                  <a:pt x="1357" y="19"/>
                  <a:pt x="1357" y="19"/>
                  <a:pt x="1357" y="18"/>
                </a:cubicBezTo>
                <a:close/>
                <a:moveTo>
                  <a:pt x="1137" y="44"/>
                </a:moveTo>
                <a:cubicBezTo>
                  <a:pt x="1137" y="44"/>
                  <a:pt x="1136" y="44"/>
                  <a:pt x="1136" y="44"/>
                </a:cubicBezTo>
                <a:cubicBezTo>
                  <a:pt x="1136" y="44"/>
                  <a:pt x="1137" y="44"/>
                  <a:pt x="1137" y="44"/>
                </a:cubicBezTo>
                <a:close/>
                <a:moveTo>
                  <a:pt x="1152" y="44"/>
                </a:moveTo>
                <a:cubicBezTo>
                  <a:pt x="1152" y="44"/>
                  <a:pt x="1152" y="44"/>
                  <a:pt x="1152" y="44"/>
                </a:cubicBezTo>
                <a:cubicBezTo>
                  <a:pt x="1152" y="44"/>
                  <a:pt x="1152" y="44"/>
                  <a:pt x="1152" y="44"/>
                </a:cubicBezTo>
                <a:close/>
                <a:moveTo>
                  <a:pt x="751" y="50"/>
                </a:moveTo>
                <a:cubicBezTo>
                  <a:pt x="751" y="50"/>
                  <a:pt x="751" y="50"/>
                  <a:pt x="751" y="50"/>
                </a:cubicBezTo>
                <a:cubicBezTo>
                  <a:pt x="751" y="50"/>
                  <a:pt x="751" y="50"/>
                  <a:pt x="751" y="50"/>
                </a:cubicBezTo>
                <a:close/>
                <a:moveTo>
                  <a:pt x="1482" y="19"/>
                </a:moveTo>
                <a:cubicBezTo>
                  <a:pt x="1483" y="19"/>
                  <a:pt x="1483" y="19"/>
                  <a:pt x="1483" y="18"/>
                </a:cubicBezTo>
                <a:cubicBezTo>
                  <a:pt x="1483" y="18"/>
                  <a:pt x="1483" y="18"/>
                  <a:pt x="1482" y="19"/>
                </a:cubicBezTo>
                <a:close/>
                <a:moveTo>
                  <a:pt x="1541" y="18"/>
                </a:moveTo>
                <a:cubicBezTo>
                  <a:pt x="1541" y="18"/>
                  <a:pt x="1541" y="18"/>
                  <a:pt x="1541" y="19"/>
                </a:cubicBezTo>
                <a:cubicBezTo>
                  <a:pt x="1541" y="19"/>
                  <a:pt x="1541" y="19"/>
                  <a:pt x="1541" y="18"/>
                </a:cubicBezTo>
                <a:close/>
                <a:moveTo>
                  <a:pt x="1680" y="18"/>
                </a:moveTo>
                <a:cubicBezTo>
                  <a:pt x="1681" y="19"/>
                  <a:pt x="1681" y="19"/>
                  <a:pt x="1681" y="19"/>
                </a:cubicBezTo>
                <a:cubicBezTo>
                  <a:pt x="1681" y="19"/>
                  <a:pt x="1681" y="18"/>
                  <a:pt x="1680" y="18"/>
                </a:cubicBezTo>
                <a:close/>
                <a:moveTo>
                  <a:pt x="1709" y="18"/>
                </a:moveTo>
                <a:cubicBezTo>
                  <a:pt x="1709" y="18"/>
                  <a:pt x="1709" y="18"/>
                  <a:pt x="1709" y="19"/>
                </a:cubicBezTo>
                <a:cubicBezTo>
                  <a:pt x="1709" y="19"/>
                  <a:pt x="1709" y="19"/>
                  <a:pt x="1709" y="18"/>
                </a:cubicBezTo>
                <a:close/>
                <a:moveTo>
                  <a:pt x="555" y="19"/>
                </a:moveTo>
                <a:cubicBezTo>
                  <a:pt x="555" y="19"/>
                  <a:pt x="555" y="19"/>
                  <a:pt x="555" y="19"/>
                </a:cubicBezTo>
                <a:cubicBezTo>
                  <a:pt x="555" y="19"/>
                  <a:pt x="555" y="19"/>
                  <a:pt x="555" y="19"/>
                </a:cubicBezTo>
                <a:close/>
                <a:moveTo>
                  <a:pt x="581" y="19"/>
                </a:moveTo>
                <a:cubicBezTo>
                  <a:pt x="581" y="19"/>
                  <a:pt x="581" y="19"/>
                  <a:pt x="580" y="19"/>
                </a:cubicBezTo>
                <a:cubicBezTo>
                  <a:pt x="580" y="19"/>
                  <a:pt x="581" y="19"/>
                  <a:pt x="581" y="19"/>
                </a:cubicBezTo>
                <a:close/>
                <a:moveTo>
                  <a:pt x="1310" y="44"/>
                </a:moveTo>
                <a:cubicBezTo>
                  <a:pt x="1309" y="44"/>
                  <a:pt x="1309" y="44"/>
                  <a:pt x="1309" y="44"/>
                </a:cubicBezTo>
                <a:cubicBezTo>
                  <a:pt x="1309" y="44"/>
                  <a:pt x="1309" y="44"/>
                  <a:pt x="1310" y="44"/>
                </a:cubicBezTo>
                <a:close/>
                <a:moveTo>
                  <a:pt x="984" y="19"/>
                </a:moveTo>
                <a:cubicBezTo>
                  <a:pt x="984" y="19"/>
                  <a:pt x="983" y="19"/>
                  <a:pt x="983" y="19"/>
                </a:cubicBezTo>
                <a:cubicBezTo>
                  <a:pt x="984" y="19"/>
                  <a:pt x="984" y="19"/>
                  <a:pt x="984" y="19"/>
                </a:cubicBezTo>
                <a:close/>
                <a:moveTo>
                  <a:pt x="1015" y="19"/>
                </a:moveTo>
                <a:cubicBezTo>
                  <a:pt x="1015" y="19"/>
                  <a:pt x="1015" y="19"/>
                  <a:pt x="1015" y="19"/>
                </a:cubicBezTo>
                <a:cubicBezTo>
                  <a:pt x="1015" y="19"/>
                  <a:pt x="1015" y="19"/>
                  <a:pt x="1015" y="19"/>
                </a:cubicBezTo>
                <a:close/>
                <a:moveTo>
                  <a:pt x="1356" y="19"/>
                </a:moveTo>
                <a:cubicBezTo>
                  <a:pt x="1356" y="19"/>
                  <a:pt x="1356" y="19"/>
                  <a:pt x="1356" y="19"/>
                </a:cubicBezTo>
                <a:cubicBezTo>
                  <a:pt x="1356" y="19"/>
                  <a:pt x="1356" y="19"/>
                  <a:pt x="1356" y="19"/>
                </a:cubicBezTo>
                <a:close/>
                <a:moveTo>
                  <a:pt x="1383" y="44"/>
                </a:moveTo>
                <a:cubicBezTo>
                  <a:pt x="1384" y="44"/>
                  <a:pt x="1384" y="44"/>
                  <a:pt x="1384" y="44"/>
                </a:cubicBezTo>
                <a:cubicBezTo>
                  <a:pt x="1383" y="44"/>
                  <a:pt x="1383" y="44"/>
                  <a:pt x="1383" y="44"/>
                </a:cubicBezTo>
                <a:close/>
                <a:moveTo>
                  <a:pt x="1417" y="19"/>
                </a:moveTo>
                <a:cubicBezTo>
                  <a:pt x="1417" y="19"/>
                  <a:pt x="1417" y="19"/>
                  <a:pt x="1417" y="19"/>
                </a:cubicBezTo>
                <a:cubicBezTo>
                  <a:pt x="1417" y="19"/>
                  <a:pt x="1417" y="19"/>
                  <a:pt x="1417" y="19"/>
                </a:cubicBezTo>
                <a:close/>
                <a:moveTo>
                  <a:pt x="1464" y="19"/>
                </a:moveTo>
                <a:cubicBezTo>
                  <a:pt x="1464" y="19"/>
                  <a:pt x="1464" y="19"/>
                  <a:pt x="1464" y="19"/>
                </a:cubicBezTo>
                <a:cubicBezTo>
                  <a:pt x="1464" y="19"/>
                  <a:pt x="1464" y="19"/>
                  <a:pt x="1464" y="19"/>
                </a:cubicBezTo>
                <a:close/>
                <a:moveTo>
                  <a:pt x="1748" y="44"/>
                </a:moveTo>
                <a:cubicBezTo>
                  <a:pt x="1747" y="44"/>
                  <a:pt x="1747" y="44"/>
                  <a:pt x="1747" y="44"/>
                </a:cubicBezTo>
                <a:cubicBezTo>
                  <a:pt x="1748" y="44"/>
                  <a:pt x="1748" y="44"/>
                  <a:pt x="1748" y="44"/>
                </a:cubicBezTo>
                <a:close/>
                <a:moveTo>
                  <a:pt x="1579" y="19"/>
                </a:moveTo>
                <a:cubicBezTo>
                  <a:pt x="1579" y="19"/>
                  <a:pt x="1579" y="19"/>
                  <a:pt x="1579" y="19"/>
                </a:cubicBezTo>
                <a:cubicBezTo>
                  <a:pt x="1579" y="19"/>
                  <a:pt x="1579" y="19"/>
                  <a:pt x="1579" y="19"/>
                </a:cubicBezTo>
                <a:close/>
                <a:moveTo>
                  <a:pt x="557" y="44"/>
                </a:moveTo>
                <a:cubicBezTo>
                  <a:pt x="557" y="44"/>
                  <a:pt x="557" y="44"/>
                  <a:pt x="557" y="45"/>
                </a:cubicBezTo>
                <a:cubicBezTo>
                  <a:pt x="557" y="44"/>
                  <a:pt x="557" y="44"/>
                  <a:pt x="557" y="44"/>
                </a:cubicBezTo>
                <a:close/>
                <a:moveTo>
                  <a:pt x="596" y="45"/>
                </a:moveTo>
                <a:cubicBezTo>
                  <a:pt x="596" y="44"/>
                  <a:pt x="596" y="44"/>
                  <a:pt x="596" y="44"/>
                </a:cubicBezTo>
                <a:cubicBezTo>
                  <a:pt x="596" y="44"/>
                  <a:pt x="596" y="45"/>
                  <a:pt x="596" y="45"/>
                </a:cubicBezTo>
                <a:close/>
                <a:moveTo>
                  <a:pt x="1747" y="19"/>
                </a:moveTo>
                <a:cubicBezTo>
                  <a:pt x="1747" y="19"/>
                  <a:pt x="1747" y="19"/>
                  <a:pt x="1747" y="19"/>
                </a:cubicBezTo>
                <a:cubicBezTo>
                  <a:pt x="1747" y="19"/>
                  <a:pt x="1747" y="19"/>
                  <a:pt x="1747" y="19"/>
                </a:cubicBezTo>
                <a:close/>
                <a:moveTo>
                  <a:pt x="640" y="45"/>
                </a:moveTo>
                <a:cubicBezTo>
                  <a:pt x="641" y="45"/>
                  <a:pt x="641" y="44"/>
                  <a:pt x="641" y="44"/>
                </a:cubicBezTo>
                <a:cubicBezTo>
                  <a:pt x="640" y="44"/>
                  <a:pt x="640" y="45"/>
                  <a:pt x="640" y="45"/>
                </a:cubicBezTo>
                <a:close/>
                <a:moveTo>
                  <a:pt x="582" y="19"/>
                </a:moveTo>
                <a:cubicBezTo>
                  <a:pt x="582" y="19"/>
                  <a:pt x="581" y="19"/>
                  <a:pt x="581" y="19"/>
                </a:cubicBezTo>
                <a:cubicBezTo>
                  <a:pt x="581" y="19"/>
                  <a:pt x="581" y="19"/>
                  <a:pt x="582" y="19"/>
                </a:cubicBezTo>
                <a:close/>
                <a:moveTo>
                  <a:pt x="983" y="19"/>
                </a:moveTo>
                <a:cubicBezTo>
                  <a:pt x="983" y="19"/>
                  <a:pt x="983" y="19"/>
                  <a:pt x="983" y="19"/>
                </a:cubicBezTo>
                <a:cubicBezTo>
                  <a:pt x="983" y="19"/>
                  <a:pt x="983" y="19"/>
                  <a:pt x="983" y="19"/>
                </a:cubicBezTo>
                <a:close/>
                <a:moveTo>
                  <a:pt x="692" y="44"/>
                </a:moveTo>
                <a:cubicBezTo>
                  <a:pt x="692" y="44"/>
                  <a:pt x="692" y="44"/>
                  <a:pt x="692" y="44"/>
                </a:cubicBezTo>
                <a:cubicBezTo>
                  <a:pt x="692" y="44"/>
                  <a:pt x="692" y="44"/>
                  <a:pt x="692" y="44"/>
                </a:cubicBezTo>
                <a:close/>
                <a:moveTo>
                  <a:pt x="837" y="44"/>
                </a:moveTo>
                <a:cubicBezTo>
                  <a:pt x="836" y="44"/>
                  <a:pt x="836" y="44"/>
                  <a:pt x="836" y="44"/>
                </a:cubicBezTo>
                <a:cubicBezTo>
                  <a:pt x="836" y="44"/>
                  <a:pt x="837" y="44"/>
                  <a:pt x="837" y="44"/>
                </a:cubicBezTo>
                <a:close/>
                <a:moveTo>
                  <a:pt x="1540" y="19"/>
                </a:moveTo>
                <a:cubicBezTo>
                  <a:pt x="1540" y="19"/>
                  <a:pt x="1540" y="19"/>
                  <a:pt x="1540" y="19"/>
                </a:cubicBezTo>
                <a:cubicBezTo>
                  <a:pt x="1540" y="19"/>
                  <a:pt x="1540" y="19"/>
                  <a:pt x="1540" y="19"/>
                </a:cubicBezTo>
                <a:close/>
                <a:moveTo>
                  <a:pt x="1681" y="19"/>
                </a:moveTo>
                <a:cubicBezTo>
                  <a:pt x="1681" y="19"/>
                  <a:pt x="1681" y="20"/>
                  <a:pt x="1681" y="20"/>
                </a:cubicBezTo>
                <a:cubicBezTo>
                  <a:pt x="1681" y="19"/>
                  <a:pt x="1681" y="19"/>
                  <a:pt x="1681" y="19"/>
                </a:cubicBezTo>
                <a:close/>
                <a:moveTo>
                  <a:pt x="1708" y="19"/>
                </a:moveTo>
                <a:cubicBezTo>
                  <a:pt x="1708" y="19"/>
                  <a:pt x="1708" y="19"/>
                  <a:pt x="1708" y="19"/>
                </a:cubicBezTo>
                <a:cubicBezTo>
                  <a:pt x="1708" y="19"/>
                  <a:pt x="1708" y="19"/>
                  <a:pt x="1708" y="19"/>
                </a:cubicBezTo>
                <a:close/>
                <a:moveTo>
                  <a:pt x="539" y="20"/>
                </a:moveTo>
                <a:cubicBezTo>
                  <a:pt x="540" y="20"/>
                  <a:pt x="540" y="20"/>
                  <a:pt x="540" y="19"/>
                </a:cubicBezTo>
                <a:cubicBezTo>
                  <a:pt x="539" y="20"/>
                  <a:pt x="539" y="20"/>
                  <a:pt x="539" y="20"/>
                </a:cubicBezTo>
                <a:close/>
                <a:moveTo>
                  <a:pt x="1392" y="50"/>
                </a:moveTo>
                <a:cubicBezTo>
                  <a:pt x="1392" y="50"/>
                  <a:pt x="1392" y="50"/>
                  <a:pt x="1392" y="50"/>
                </a:cubicBezTo>
                <a:cubicBezTo>
                  <a:pt x="1392" y="50"/>
                  <a:pt x="1392" y="50"/>
                  <a:pt x="1392" y="50"/>
                </a:cubicBezTo>
                <a:close/>
                <a:moveTo>
                  <a:pt x="582" y="20"/>
                </a:moveTo>
                <a:cubicBezTo>
                  <a:pt x="582" y="19"/>
                  <a:pt x="582" y="19"/>
                  <a:pt x="582" y="19"/>
                </a:cubicBezTo>
                <a:cubicBezTo>
                  <a:pt x="582" y="20"/>
                  <a:pt x="582" y="20"/>
                  <a:pt x="582" y="20"/>
                </a:cubicBezTo>
                <a:close/>
                <a:moveTo>
                  <a:pt x="983" y="19"/>
                </a:moveTo>
                <a:cubicBezTo>
                  <a:pt x="982" y="19"/>
                  <a:pt x="982" y="19"/>
                  <a:pt x="982" y="20"/>
                </a:cubicBezTo>
                <a:cubicBezTo>
                  <a:pt x="982" y="20"/>
                  <a:pt x="982" y="20"/>
                  <a:pt x="983" y="19"/>
                </a:cubicBezTo>
                <a:close/>
                <a:moveTo>
                  <a:pt x="1017" y="20"/>
                </a:moveTo>
                <a:cubicBezTo>
                  <a:pt x="1017" y="19"/>
                  <a:pt x="1017" y="19"/>
                  <a:pt x="1016" y="19"/>
                </a:cubicBezTo>
                <a:cubicBezTo>
                  <a:pt x="1017" y="20"/>
                  <a:pt x="1017" y="20"/>
                  <a:pt x="1017" y="20"/>
                </a:cubicBezTo>
                <a:close/>
                <a:moveTo>
                  <a:pt x="1355" y="19"/>
                </a:moveTo>
                <a:cubicBezTo>
                  <a:pt x="1355" y="19"/>
                  <a:pt x="1355" y="19"/>
                  <a:pt x="1355" y="20"/>
                </a:cubicBezTo>
                <a:cubicBezTo>
                  <a:pt x="1355" y="20"/>
                  <a:pt x="1355" y="20"/>
                  <a:pt x="1355" y="19"/>
                </a:cubicBezTo>
                <a:close/>
                <a:moveTo>
                  <a:pt x="1417" y="20"/>
                </a:moveTo>
                <a:cubicBezTo>
                  <a:pt x="1417" y="20"/>
                  <a:pt x="1417" y="20"/>
                  <a:pt x="1417" y="19"/>
                </a:cubicBezTo>
                <a:cubicBezTo>
                  <a:pt x="1417" y="20"/>
                  <a:pt x="1417" y="20"/>
                  <a:pt x="1417" y="20"/>
                </a:cubicBezTo>
                <a:close/>
                <a:moveTo>
                  <a:pt x="1464" y="19"/>
                </a:moveTo>
                <a:cubicBezTo>
                  <a:pt x="1464" y="20"/>
                  <a:pt x="1464" y="20"/>
                  <a:pt x="1465" y="20"/>
                </a:cubicBezTo>
                <a:cubicBezTo>
                  <a:pt x="1465" y="20"/>
                  <a:pt x="1465" y="20"/>
                  <a:pt x="1464" y="19"/>
                </a:cubicBezTo>
                <a:close/>
                <a:moveTo>
                  <a:pt x="1540" y="19"/>
                </a:moveTo>
                <a:cubicBezTo>
                  <a:pt x="1539" y="19"/>
                  <a:pt x="1539" y="19"/>
                  <a:pt x="1539" y="20"/>
                </a:cubicBezTo>
                <a:cubicBezTo>
                  <a:pt x="1539" y="20"/>
                  <a:pt x="1539" y="20"/>
                  <a:pt x="1540" y="19"/>
                </a:cubicBezTo>
                <a:close/>
                <a:moveTo>
                  <a:pt x="1579" y="19"/>
                </a:moveTo>
                <a:cubicBezTo>
                  <a:pt x="1579" y="20"/>
                  <a:pt x="1579" y="20"/>
                  <a:pt x="1580" y="20"/>
                </a:cubicBezTo>
                <a:cubicBezTo>
                  <a:pt x="1580" y="20"/>
                  <a:pt x="1580" y="20"/>
                  <a:pt x="1579" y="19"/>
                </a:cubicBezTo>
                <a:close/>
                <a:moveTo>
                  <a:pt x="1708" y="19"/>
                </a:moveTo>
                <a:cubicBezTo>
                  <a:pt x="1707" y="19"/>
                  <a:pt x="1707" y="19"/>
                  <a:pt x="1707" y="20"/>
                </a:cubicBezTo>
                <a:cubicBezTo>
                  <a:pt x="1707" y="20"/>
                  <a:pt x="1708" y="20"/>
                  <a:pt x="1708" y="19"/>
                </a:cubicBezTo>
                <a:close/>
                <a:moveTo>
                  <a:pt x="1747" y="19"/>
                </a:moveTo>
                <a:cubicBezTo>
                  <a:pt x="1747" y="20"/>
                  <a:pt x="1747" y="20"/>
                  <a:pt x="1748" y="20"/>
                </a:cubicBezTo>
                <a:cubicBezTo>
                  <a:pt x="1748" y="20"/>
                  <a:pt x="1748" y="20"/>
                  <a:pt x="1747" y="19"/>
                </a:cubicBezTo>
                <a:close/>
                <a:moveTo>
                  <a:pt x="910" y="44"/>
                </a:moveTo>
                <a:cubicBezTo>
                  <a:pt x="910" y="44"/>
                  <a:pt x="910" y="45"/>
                  <a:pt x="910" y="45"/>
                </a:cubicBezTo>
                <a:cubicBezTo>
                  <a:pt x="910" y="45"/>
                  <a:pt x="910" y="44"/>
                  <a:pt x="910" y="44"/>
                </a:cubicBezTo>
                <a:close/>
                <a:moveTo>
                  <a:pt x="1083" y="44"/>
                </a:moveTo>
                <a:cubicBezTo>
                  <a:pt x="1083" y="44"/>
                  <a:pt x="1083" y="45"/>
                  <a:pt x="1083" y="45"/>
                </a:cubicBezTo>
                <a:cubicBezTo>
                  <a:pt x="1083" y="44"/>
                  <a:pt x="1083" y="44"/>
                  <a:pt x="1083" y="44"/>
                </a:cubicBezTo>
                <a:close/>
                <a:moveTo>
                  <a:pt x="982" y="20"/>
                </a:moveTo>
                <a:cubicBezTo>
                  <a:pt x="982" y="20"/>
                  <a:pt x="981" y="20"/>
                  <a:pt x="981" y="20"/>
                </a:cubicBezTo>
                <a:cubicBezTo>
                  <a:pt x="982" y="20"/>
                  <a:pt x="982" y="20"/>
                  <a:pt x="982" y="20"/>
                </a:cubicBezTo>
                <a:close/>
                <a:moveTo>
                  <a:pt x="1018" y="20"/>
                </a:moveTo>
                <a:cubicBezTo>
                  <a:pt x="1018" y="20"/>
                  <a:pt x="1017" y="20"/>
                  <a:pt x="1017" y="20"/>
                </a:cubicBezTo>
                <a:cubicBezTo>
                  <a:pt x="1017" y="20"/>
                  <a:pt x="1018" y="20"/>
                  <a:pt x="1018" y="20"/>
                </a:cubicBezTo>
                <a:close/>
                <a:moveTo>
                  <a:pt x="1395" y="20"/>
                </a:moveTo>
                <a:cubicBezTo>
                  <a:pt x="1395" y="20"/>
                  <a:pt x="1395" y="20"/>
                  <a:pt x="1395" y="20"/>
                </a:cubicBezTo>
                <a:cubicBezTo>
                  <a:pt x="1395" y="20"/>
                  <a:pt x="1395" y="20"/>
                  <a:pt x="1395" y="20"/>
                </a:cubicBezTo>
                <a:close/>
                <a:moveTo>
                  <a:pt x="1214" y="45"/>
                </a:moveTo>
                <a:cubicBezTo>
                  <a:pt x="1214" y="45"/>
                  <a:pt x="1215" y="44"/>
                  <a:pt x="1215" y="44"/>
                </a:cubicBezTo>
                <a:cubicBezTo>
                  <a:pt x="1214" y="44"/>
                  <a:pt x="1214" y="44"/>
                  <a:pt x="1214" y="45"/>
                </a:cubicBezTo>
                <a:close/>
                <a:moveTo>
                  <a:pt x="1261" y="44"/>
                </a:moveTo>
                <a:cubicBezTo>
                  <a:pt x="1261" y="44"/>
                  <a:pt x="1261" y="45"/>
                  <a:pt x="1261" y="45"/>
                </a:cubicBezTo>
                <a:cubicBezTo>
                  <a:pt x="1261" y="44"/>
                  <a:pt x="1261" y="44"/>
                  <a:pt x="1261" y="44"/>
                </a:cubicBezTo>
                <a:close/>
                <a:moveTo>
                  <a:pt x="539" y="21"/>
                </a:moveTo>
                <a:cubicBezTo>
                  <a:pt x="539" y="21"/>
                  <a:pt x="539" y="20"/>
                  <a:pt x="539" y="20"/>
                </a:cubicBezTo>
                <a:cubicBezTo>
                  <a:pt x="539" y="20"/>
                  <a:pt x="539" y="21"/>
                  <a:pt x="539" y="21"/>
                </a:cubicBezTo>
                <a:close/>
                <a:moveTo>
                  <a:pt x="583" y="20"/>
                </a:moveTo>
                <a:cubicBezTo>
                  <a:pt x="583" y="20"/>
                  <a:pt x="583" y="20"/>
                  <a:pt x="583" y="20"/>
                </a:cubicBezTo>
                <a:cubicBezTo>
                  <a:pt x="583" y="20"/>
                  <a:pt x="583" y="20"/>
                  <a:pt x="583" y="20"/>
                </a:cubicBezTo>
                <a:close/>
                <a:moveTo>
                  <a:pt x="1289" y="45"/>
                </a:moveTo>
                <a:cubicBezTo>
                  <a:pt x="1290" y="45"/>
                  <a:pt x="1290" y="44"/>
                  <a:pt x="1290" y="44"/>
                </a:cubicBezTo>
                <a:cubicBezTo>
                  <a:pt x="1289" y="44"/>
                  <a:pt x="1289" y="44"/>
                  <a:pt x="1289" y="45"/>
                </a:cubicBezTo>
                <a:close/>
                <a:moveTo>
                  <a:pt x="981" y="20"/>
                </a:moveTo>
                <a:cubicBezTo>
                  <a:pt x="981" y="20"/>
                  <a:pt x="981" y="20"/>
                  <a:pt x="981" y="20"/>
                </a:cubicBezTo>
                <a:cubicBezTo>
                  <a:pt x="981" y="20"/>
                  <a:pt x="981" y="20"/>
                  <a:pt x="981" y="20"/>
                </a:cubicBezTo>
                <a:close/>
                <a:moveTo>
                  <a:pt x="1019" y="20"/>
                </a:moveTo>
                <a:cubicBezTo>
                  <a:pt x="1018" y="20"/>
                  <a:pt x="1018" y="20"/>
                  <a:pt x="1018" y="20"/>
                </a:cubicBezTo>
                <a:cubicBezTo>
                  <a:pt x="1018" y="20"/>
                  <a:pt x="1018" y="20"/>
                  <a:pt x="1019" y="20"/>
                </a:cubicBezTo>
                <a:close/>
                <a:moveTo>
                  <a:pt x="1299" y="44"/>
                </a:moveTo>
                <a:cubicBezTo>
                  <a:pt x="1299" y="44"/>
                  <a:pt x="1298" y="44"/>
                  <a:pt x="1298" y="44"/>
                </a:cubicBezTo>
                <a:cubicBezTo>
                  <a:pt x="1299" y="44"/>
                  <a:pt x="1299" y="44"/>
                  <a:pt x="1299" y="44"/>
                </a:cubicBezTo>
                <a:close/>
                <a:moveTo>
                  <a:pt x="1311" y="44"/>
                </a:moveTo>
                <a:cubicBezTo>
                  <a:pt x="1310" y="44"/>
                  <a:pt x="1310" y="44"/>
                  <a:pt x="1310" y="44"/>
                </a:cubicBezTo>
                <a:cubicBezTo>
                  <a:pt x="1310" y="44"/>
                  <a:pt x="1310" y="44"/>
                  <a:pt x="1311" y="44"/>
                </a:cubicBezTo>
                <a:close/>
                <a:moveTo>
                  <a:pt x="1465" y="20"/>
                </a:moveTo>
                <a:cubicBezTo>
                  <a:pt x="1465" y="20"/>
                  <a:pt x="1465" y="21"/>
                  <a:pt x="1465" y="21"/>
                </a:cubicBezTo>
                <a:cubicBezTo>
                  <a:pt x="1465" y="20"/>
                  <a:pt x="1465" y="20"/>
                  <a:pt x="1465" y="20"/>
                </a:cubicBezTo>
                <a:close/>
                <a:moveTo>
                  <a:pt x="1539" y="20"/>
                </a:moveTo>
                <a:cubicBezTo>
                  <a:pt x="1538" y="20"/>
                  <a:pt x="1538" y="20"/>
                  <a:pt x="1538" y="20"/>
                </a:cubicBezTo>
                <a:cubicBezTo>
                  <a:pt x="1538" y="20"/>
                  <a:pt x="1538" y="20"/>
                  <a:pt x="1539" y="20"/>
                </a:cubicBezTo>
                <a:close/>
                <a:moveTo>
                  <a:pt x="1580" y="20"/>
                </a:moveTo>
                <a:cubicBezTo>
                  <a:pt x="1580" y="20"/>
                  <a:pt x="1580" y="21"/>
                  <a:pt x="1580" y="21"/>
                </a:cubicBezTo>
                <a:cubicBezTo>
                  <a:pt x="1580" y="21"/>
                  <a:pt x="1580" y="20"/>
                  <a:pt x="1580" y="20"/>
                </a:cubicBezTo>
                <a:close/>
                <a:moveTo>
                  <a:pt x="1682" y="20"/>
                </a:moveTo>
                <a:cubicBezTo>
                  <a:pt x="1682" y="20"/>
                  <a:pt x="1682" y="21"/>
                  <a:pt x="1682" y="21"/>
                </a:cubicBezTo>
                <a:cubicBezTo>
                  <a:pt x="1682" y="21"/>
                  <a:pt x="1682" y="20"/>
                  <a:pt x="1682" y="20"/>
                </a:cubicBezTo>
                <a:close/>
                <a:moveTo>
                  <a:pt x="1707" y="20"/>
                </a:moveTo>
                <a:cubicBezTo>
                  <a:pt x="1706" y="20"/>
                  <a:pt x="1706" y="20"/>
                  <a:pt x="1706" y="20"/>
                </a:cubicBezTo>
                <a:cubicBezTo>
                  <a:pt x="1706" y="20"/>
                  <a:pt x="1707" y="20"/>
                  <a:pt x="1707" y="20"/>
                </a:cubicBezTo>
                <a:close/>
                <a:moveTo>
                  <a:pt x="1748" y="20"/>
                </a:moveTo>
                <a:cubicBezTo>
                  <a:pt x="1748" y="20"/>
                  <a:pt x="1748" y="21"/>
                  <a:pt x="1748" y="21"/>
                </a:cubicBezTo>
                <a:cubicBezTo>
                  <a:pt x="1748" y="21"/>
                  <a:pt x="1748" y="20"/>
                  <a:pt x="1748" y="20"/>
                </a:cubicBezTo>
                <a:close/>
                <a:moveTo>
                  <a:pt x="1567" y="45"/>
                </a:moveTo>
                <a:cubicBezTo>
                  <a:pt x="1568" y="45"/>
                  <a:pt x="1568" y="44"/>
                  <a:pt x="1568" y="44"/>
                </a:cubicBezTo>
                <a:cubicBezTo>
                  <a:pt x="1568" y="44"/>
                  <a:pt x="1567" y="44"/>
                  <a:pt x="1567" y="45"/>
                </a:cubicBezTo>
                <a:close/>
                <a:moveTo>
                  <a:pt x="584" y="21"/>
                </a:moveTo>
                <a:cubicBezTo>
                  <a:pt x="584" y="21"/>
                  <a:pt x="584" y="20"/>
                  <a:pt x="583" y="20"/>
                </a:cubicBezTo>
                <a:cubicBezTo>
                  <a:pt x="583" y="21"/>
                  <a:pt x="584" y="21"/>
                  <a:pt x="584" y="21"/>
                </a:cubicBezTo>
                <a:close/>
                <a:moveTo>
                  <a:pt x="981" y="20"/>
                </a:moveTo>
                <a:cubicBezTo>
                  <a:pt x="980" y="20"/>
                  <a:pt x="980" y="20"/>
                  <a:pt x="980" y="21"/>
                </a:cubicBezTo>
                <a:cubicBezTo>
                  <a:pt x="980" y="21"/>
                  <a:pt x="980" y="21"/>
                  <a:pt x="981" y="20"/>
                </a:cubicBezTo>
                <a:close/>
                <a:moveTo>
                  <a:pt x="1019" y="21"/>
                </a:moveTo>
                <a:cubicBezTo>
                  <a:pt x="1019" y="20"/>
                  <a:pt x="1019" y="20"/>
                  <a:pt x="1019" y="20"/>
                </a:cubicBezTo>
                <a:cubicBezTo>
                  <a:pt x="1019" y="21"/>
                  <a:pt x="1019" y="21"/>
                  <a:pt x="1019" y="21"/>
                </a:cubicBezTo>
                <a:close/>
                <a:moveTo>
                  <a:pt x="1682" y="44"/>
                </a:moveTo>
                <a:cubicBezTo>
                  <a:pt x="1682" y="44"/>
                  <a:pt x="1682" y="44"/>
                  <a:pt x="1682" y="45"/>
                </a:cubicBezTo>
                <a:cubicBezTo>
                  <a:pt x="1682" y="45"/>
                  <a:pt x="1682" y="44"/>
                  <a:pt x="1682" y="44"/>
                </a:cubicBezTo>
                <a:close/>
                <a:moveTo>
                  <a:pt x="1736" y="45"/>
                </a:moveTo>
                <a:cubicBezTo>
                  <a:pt x="1736" y="45"/>
                  <a:pt x="1736" y="44"/>
                  <a:pt x="1736" y="44"/>
                </a:cubicBezTo>
                <a:cubicBezTo>
                  <a:pt x="1736" y="44"/>
                  <a:pt x="1736" y="44"/>
                  <a:pt x="1736" y="45"/>
                </a:cubicBezTo>
                <a:close/>
                <a:moveTo>
                  <a:pt x="1395" y="20"/>
                </a:moveTo>
                <a:cubicBezTo>
                  <a:pt x="1395" y="21"/>
                  <a:pt x="1395" y="21"/>
                  <a:pt x="1396" y="21"/>
                </a:cubicBezTo>
                <a:cubicBezTo>
                  <a:pt x="1396" y="21"/>
                  <a:pt x="1396" y="21"/>
                  <a:pt x="1395" y="20"/>
                </a:cubicBezTo>
                <a:close/>
                <a:moveTo>
                  <a:pt x="566" y="50"/>
                </a:moveTo>
                <a:cubicBezTo>
                  <a:pt x="566" y="50"/>
                  <a:pt x="567" y="50"/>
                  <a:pt x="567" y="50"/>
                </a:cubicBezTo>
                <a:cubicBezTo>
                  <a:pt x="567" y="50"/>
                  <a:pt x="567" y="50"/>
                  <a:pt x="566" y="50"/>
                </a:cubicBezTo>
                <a:close/>
                <a:moveTo>
                  <a:pt x="660" y="45"/>
                </a:moveTo>
                <a:cubicBezTo>
                  <a:pt x="660" y="45"/>
                  <a:pt x="660" y="45"/>
                  <a:pt x="660" y="44"/>
                </a:cubicBezTo>
                <a:cubicBezTo>
                  <a:pt x="660" y="45"/>
                  <a:pt x="660" y="45"/>
                  <a:pt x="660" y="45"/>
                </a:cubicBezTo>
                <a:close/>
                <a:moveTo>
                  <a:pt x="693" y="45"/>
                </a:moveTo>
                <a:cubicBezTo>
                  <a:pt x="693" y="44"/>
                  <a:pt x="693" y="44"/>
                  <a:pt x="692" y="44"/>
                </a:cubicBezTo>
                <a:cubicBezTo>
                  <a:pt x="692" y="45"/>
                  <a:pt x="693" y="45"/>
                  <a:pt x="693" y="45"/>
                </a:cubicBezTo>
                <a:close/>
                <a:moveTo>
                  <a:pt x="1020" y="21"/>
                </a:moveTo>
                <a:cubicBezTo>
                  <a:pt x="1020" y="21"/>
                  <a:pt x="1020" y="21"/>
                  <a:pt x="1019" y="21"/>
                </a:cubicBezTo>
                <a:cubicBezTo>
                  <a:pt x="1019" y="21"/>
                  <a:pt x="1020" y="21"/>
                  <a:pt x="1020" y="21"/>
                </a:cubicBezTo>
                <a:close/>
                <a:moveTo>
                  <a:pt x="1353" y="21"/>
                </a:moveTo>
                <a:cubicBezTo>
                  <a:pt x="1353" y="21"/>
                  <a:pt x="1353" y="21"/>
                  <a:pt x="1353" y="21"/>
                </a:cubicBezTo>
                <a:cubicBezTo>
                  <a:pt x="1353" y="21"/>
                  <a:pt x="1353" y="21"/>
                  <a:pt x="1353" y="21"/>
                </a:cubicBezTo>
                <a:close/>
                <a:moveTo>
                  <a:pt x="831" y="50"/>
                </a:moveTo>
                <a:cubicBezTo>
                  <a:pt x="831" y="50"/>
                  <a:pt x="831" y="50"/>
                  <a:pt x="831" y="51"/>
                </a:cubicBezTo>
                <a:cubicBezTo>
                  <a:pt x="831" y="51"/>
                  <a:pt x="831" y="50"/>
                  <a:pt x="831" y="50"/>
                </a:cubicBezTo>
                <a:close/>
                <a:moveTo>
                  <a:pt x="858" y="51"/>
                </a:moveTo>
                <a:cubicBezTo>
                  <a:pt x="858" y="50"/>
                  <a:pt x="858" y="50"/>
                  <a:pt x="857" y="50"/>
                </a:cubicBezTo>
                <a:cubicBezTo>
                  <a:pt x="857" y="50"/>
                  <a:pt x="857" y="51"/>
                  <a:pt x="858" y="51"/>
                </a:cubicBezTo>
                <a:close/>
                <a:moveTo>
                  <a:pt x="1465" y="21"/>
                </a:moveTo>
                <a:cubicBezTo>
                  <a:pt x="1465" y="21"/>
                  <a:pt x="1465" y="21"/>
                  <a:pt x="1465" y="21"/>
                </a:cubicBezTo>
                <a:cubicBezTo>
                  <a:pt x="1465" y="21"/>
                  <a:pt x="1465" y="21"/>
                  <a:pt x="1465" y="21"/>
                </a:cubicBezTo>
                <a:close/>
                <a:moveTo>
                  <a:pt x="853" y="45"/>
                </a:moveTo>
                <a:cubicBezTo>
                  <a:pt x="853" y="45"/>
                  <a:pt x="853" y="44"/>
                  <a:pt x="853" y="44"/>
                </a:cubicBezTo>
                <a:cubicBezTo>
                  <a:pt x="853" y="45"/>
                  <a:pt x="853" y="45"/>
                  <a:pt x="853" y="45"/>
                </a:cubicBezTo>
                <a:close/>
                <a:moveTo>
                  <a:pt x="1682" y="21"/>
                </a:moveTo>
                <a:cubicBezTo>
                  <a:pt x="1682" y="21"/>
                  <a:pt x="1682" y="21"/>
                  <a:pt x="1682" y="22"/>
                </a:cubicBezTo>
                <a:cubicBezTo>
                  <a:pt x="1682" y="21"/>
                  <a:pt x="1682" y="21"/>
                  <a:pt x="1682" y="21"/>
                </a:cubicBezTo>
                <a:close/>
                <a:moveTo>
                  <a:pt x="867" y="44"/>
                </a:moveTo>
                <a:cubicBezTo>
                  <a:pt x="867" y="45"/>
                  <a:pt x="867" y="45"/>
                  <a:pt x="868" y="45"/>
                </a:cubicBezTo>
                <a:cubicBezTo>
                  <a:pt x="868" y="45"/>
                  <a:pt x="868" y="45"/>
                  <a:pt x="867" y="44"/>
                </a:cubicBezTo>
                <a:close/>
                <a:moveTo>
                  <a:pt x="538" y="22"/>
                </a:moveTo>
                <a:cubicBezTo>
                  <a:pt x="539" y="22"/>
                  <a:pt x="539" y="21"/>
                  <a:pt x="539" y="21"/>
                </a:cubicBezTo>
                <a:cubicBezTo>
                  <a:pt x="539" y="21"/>
                  <a:pt x="538" y="22"/>
                  <a:pt x="538" y="22"/>
                </a:cubicBezTo>
                <a:close/>
                <a:moveTo>
                  <a:pt x="896" y="45"/>
                </a:moveTo>
                <a:cubicBezTo>
                  <a:pt x="896" y="44"/>
                  <a:pt x="896" y="44"/>
                  <a:pt x="896" y="44"/>
                </a:cubicBezTo>
                <a:cubicBezTo>
                  <a:pt x="896" y="45"/>
                  <a:pt x="896" y="45"/>
                  <a:pt x="896" y="45"/>
                </a:cubicBezTo>
                <a:close/>
                <a:moveTo>
                  <a:pt x="979" y="21"/>
                </a:moveTo>
                <a:cubicBezTo>
                  <a:pt x="979" y="21"/>
                  <a:pt x="979" y="21"/>
                  <a:pt x="979" y="21"/>
                </a:cubicBezTo>
                <a:cubicBezTo>
                  <a:pt x="979" y="21"/>
                  <a:pt x="979" y="21"/>
                  <a:pt x="979" y="21"/>
                </a:cubicBezTo>
                <a:close/>
                <a:moveTo>
                  <a:pt x="1021" y="21"/>
                </a:moveTo>
                <a:cubicBezTo>
                  <a:pt x="1020" y="21"/>
                  <a:pt x="1020" y="21"/>
                  <a:pt x="1020" y="21"/>
                </a:cubicBezTo>
                <a:cubicBezTo>
                  <a:pt x="1020" y="21"/>
                  <a:pt x="1020" y="21"/>
                  <a:pt x="1021" y="21"/>
                </a:cubicBezTo>
                <a:close/>
                <a:moveTo>
                  <a:pt x="1120" y="44"/>
                </a:moveTo>
                <a:cubicBezTo>
                  <a:pt x="1119" y="44"/>
                  <a:pt x="1119" y="44"/>
                  <a:pt x="1119" y="45"/>
                </a:cubicBezTo>
                <a:cubicBezTo>
                  <a:pt x="1119" y="45"/>
                  <a:pt x="1120" y="45"/>
                  <a:pt x="1120" y="44"/>
                </a:cubicBezTo>
                <a:close/>
                <a:moveTo>
                  <a:pt x="1383" y="22"/>
                </a:moveTo>
                <a:cubicBezTo>
                  <a:pt x="1383" y="21"/>
                  <a:pt x="1383" y="21"/>
                  <a:pt x="1383" y="21"/>
                </a:cubicBezTo>
                <a:cubicBezTo>
                  <a:pt x="1383" y="21"/>
                  <a:pt x="1383" y="22"/>
                  <a:pt x="1383" y="22"/>
                </a:cubicBezTo>
                <a:close/>
                <a:moveTo>
                  <a:pt x="1416" y="22"/>
                </a:moveTo>
                <a:cubicBezTo>
                  <a:pt x="1416" y="22"/>
                  <a:pt x="1416" y="21"/>
                  <a:pt x="1416" y="21"/>
                </a:cubicBezTo>
                <a:cubicBezTo>
                  <a:pt x="1416" y="21"/>
                  <a:pt x="1416" y="22"/>
                  <a:pt x="1416" y="22"/>
                </a:cubicBezTo>
                <a:close/>
                <a:moveTo>
                  <a:pt x="1138" y="45"/>
                </a:moveTo>
                <a:cubicBezTo>
                  <a:pt x="1138" y="45"/>
                  <a:pt x="1138" y="44"/>
                  <a:pt x="1137" y="44"/>
                </a:cubicBezTo>
                <a:cubicBezTo>
                  <a:pt x="1137" y="45"/>
                  <a:pt x="1138" y="45"/>
                  <a:pt x="1138" y="45"/>
                </a:cubicBezTo>
                <a:close/>
                <a:moveTo>
                  <a:pt x="1152" y="44"/>
                </a:moveTo>
                <a:cubicBezTo>
                  <a:pt x="1152" y="45"/>
                  <a:pt x="1152" y="45"/>
                  <a:pt x="1152" y="45"/>
                </a:cubicBezTo>
                <a:cubicBezTo>
                  <a:pt x="1153" y="45"/>
                  <a:pt x="1152" y="45"/>
                  <a:pt x="1152" y="44"/>
                </a:cubicBezTo>
                <a:close/>
                <a:moveTo>
                  <a:pt x="1580" y="21"/>
                </a:moveTo>
                <a:cubicBezTo>
                  <a:pt x="1580" y="21"/>
                  <a:pt x="1580" y="22"/>
                  <a:pt x="1580" y="22"/>
                </a:cubicBezTo>
                <a:cubicBezTo>
                  <a:pt x="1580" y="22"/>
                  <a:pt x="1580" y="21"/>
                  <a:pt x="1580" y="21"/>
                </a:cubicBezTo>
                <a:close/>
                <a:moveTo>
                  <a:pt x="1298" y="44"/>
                </a:moveTo>
                <a:cubicBezTo>
                  <a:pt x="1298" y="44"/>
                  <a:pt x="1298" y="44"/>
                  <a:pt x="1298" y="45"/>
                </a:cubicBezTo>
                <a:cubicBezTo>
                  <a:pt x="1298" y="45"/>
                  <a:pt x="1298" y="45"/>
                  <a:pt x="1298" y="44"/>
                </a:cubicBezTo>
                <a:close/>
                <a:moveTo>
                  <a:pt x="1748" y="21"/>
                </a:moveTo>
                <a:cubicBezTo>
                  <a:pt x="1748" y="21"/>
                  <a:pt x="1748" y="22"/>
                  <a:pt x="1748" y="22"/>
                </a:cubicBezTo>
                <a:cubicBezTo>
                  <a:pt x="1748" y="22"/>
                  <a:pt x="1748" y="21"/>
                  <a:pt x="1748" y="21"/>
                </a:cubicBezTo>
                <a:close/>
                <a:moveTo>
                  <a:pt x="1311" y="45"/>
                </a:moveTo>
                <a:cubicBezTo>
                  <a:pt x="1311" y="45"/>
                  <a:pt x="1311" y="44"/>
                  <a:pt x="1311" y="44"/>
                </a:cubicBezTo>
                <a:cubicBezTo>
                  <a:pt x="1311" y="45"/>
                  <a:pt x="1311" y="45"/>
                  <a:pt x="1311" y="45"/>
                </a:cubicBezTo>
                <a:close/>
                <a:moveTo>
                  <a:pt x="652" y="43"/>
                </a:moveTo>
                <a:cubicBezTo>
                  <a:pt x="652" y="43"/>
                  <a:pt x="652" y="44"/>
                  <a:pt x="652" y="44"/>
                </a:cubicBezTo>
                <a:cubicBezTo>
                  <a:pt x="652" y="44"/>
                  <a:pt x="652" y="44"/>
                  <a:pt x="652" y="43"/>
                </a:cubicBezTo>
                <a:close/>
                <a:moveTo>
                  <a:pt x="1383" y="45"/>
                </a:moveTo>
                <a:cubicBezTo>
                  <a:pt x="1383" y="45"/>
                  <a:pt x="1383" y="45"/>
                  <a:pt x="1383" y="44"/>
                </a:cubicBezTo>
                <a:cubicBezTo>
                  <a:pt x="1383" y="45"/>
                  <a:pt x="1383" y="45"/>
                  <a:pt x="1383" y="45"/>
                </a:cubicBezTo>
                <a:close/>
                <a:moveTo>
                  <a:pt x="1395" y="44"/>
                </a:moveTo>
                <a:cubicBezTo>
                  <a:pt x="1395" y="45"/>
                  <a:pt x="1395" y="45"/>
                  <a:pt x="1395" y="45"/>
                </a:cubicBezTo>
                <a:cubicBezTo>
                  <a:pt x="1395" y="45"/>
                  <a:pt x="1395" y="45"/>
                  <a:pt x="1395" y="44"/>
                </a:cubicBezTo>
                <a:close/>
                <a:moveTo>
                  <a:pt x="1465" y="21"/>
                </a:moveTo>
                <a:cubicBezTo>
                  <a:pt x="1465" y="22"/>
                  <a:pt x="1465" y="22"/>
                  <a:pt x="1466" y="22"/>
                </a:cubicBezTo>
                <a:cubicBezTo>
                  <a:pt x="1466" y="22"/>
                  <a:pt x="1466" y="22"/>
                  <a:pt x="1465" y="21"/>
                </a:cubicBezTo>
                <a:close/>
                <a:moveTo>
                  <a:pt x="558" y="45"/>
                </a:moveTo>
                <a:cubicBezTo>
                  <a:pt x="558" y="45"/>
                  <a:pt x="558" y="45"/>
                  <a:pt x="558" y="45"/>
                </a:cubicBezTo>
                <a:cubicBezTo>
                  <a:pt x="558" y="45"/>
                  <a:pt x="558" y="45"/>
                  <a:pt x="558" y="45"/>
                </a:cubicBezTo>
                <a:close/>
                <a:moveTo>
                  <a:pt x="1568" y="22"/>
                </a:moveTo>
                <a:cubicBezTo>
                  <a:pt x="1568" y="22"/>
                  <a:pt x="1568" y="22"/>
                  <a:pt x="1567" y="21"/>
                </a:cubicBezTo>
                <a:cubicBezTo>
                  <a:pt x="1567" y="22"/>
                  <a:pt x="1568" y="22"/>
                  <a:pt x="1568" y="22"/>
                </a:cubicBezTo>
                <a:close/>
                <a:moveTo>
                  <a:pt x="1736" y="22"/>
                </a:moveTo>
                <a:cubicBezTo>
                  <a:pt x="1736" y="22"/>
                  <a:pt x="1736" y="22"/>
                  <a:pt x="1736" y="21"/>
                </a:cubicBezTo>
                <a:cubicBezTo>
                  <a:pt x="1736" y="22"/>
                  <a:pt x="1736" y="22"/>
                  <a:pt x="1736" y="22"/>
                </a:cubicBezTo>
                <a:close/>
                <a:moveTo>
                  <a:pt x="538" y="23"/>
                </a:moveTo>
                <a:cubicBezTo>
                  <a:pt x="538" y="22"/>
                  <a:pt x="538" y="22"/>
                  <a:pt x="538" y="22"/>
                </a:cubicBezTo>
                <a:cubicBezTo>
                  <a:pt x="538" y="22"/>
                  <a:pt x="538" y="22"/>
                  <a:pt x="538" y="23"/>
                </a:cubicBezTo>
                <a:close/>
                <a:moveTo>
                  <a:pt x="694" y="45"/>
                </a:moveTo>
                <a:cubicBezTo>
                  <a:pt x="694" y="45"/>
                  <a:pt x="693" y="45"/>
                  <a:pt x="693" y="45"/>
                </a:cubicBezTo>
                <a:cubicBezTo>
                  <a:pt x="693" y="45"/>
                  <a:pt x="693" y="45"/>
                  <a:pt x="694" y="45"/>
                </a:cubicBezTo>
                <a:close/>
                <a:moveTo>
                  <a:pt x="1352" y="22"/>
                </a:moveTo>
                <a:cubicBezTo>
                  <a:pt x="1352" y="22"/>
                  <a:pt x="1351" y="22"/>
                  <a:pt x="1351" y="22"/>
                </a:cubicBezTo>
                <a:cubicBezTo>
                  <a:pt x="1352" y="22"/>
                  <a:pt x="1352" y="22"/>
                  <a:pt x="1352" y="22"/>
                </a:cubicBezTo>
                <a:close/>
                <a:moveTo>
                  <a:pt x="1415" y="23"/>
                </a:moveTo>
                <a:cubicBezTo>
                  <a:pt x="1416" y="22"/>
                  <a:pt x="1416" y="22"/>
                  <a:pt x="1416" y="22"/>
                </a:cubicBezTo>
                <a:cubicBezTo>
                  <a:pt x="1415" y="22"/>
                  <a:pt x="1415" y="22"/>
                  <a:pt x="1415" y="23"/>
                </a:cubicBezTo>
                <a:close/>
                <a:moveTo>
                  <a:pt x="1033" y="51"/>
                </a:moveTo>
                <a:cubicBezTo>
                  <a:pt x="1033" y="51"/>
                  <a:pt x="1033" y="50"/>
                  <a:pt x="1033" y="50"/>
                </a:cubicBezTo>
                <a:cubicBezTo>
                  <a:pt x="1033" y="50"/>
                  <a:pt x="1033" y="50"/>
                  <a:pt x="1033" y="51"/>
                </a:cubicBezTo>
                <a:close/>
                <a:moveTo>
                  <a:pt x="1682" y="22"/>
                </a:moveTo>
                <a:cubicBezTo>
                  <a:pt x="1682" y="22"/>
                  <a:pt x="1682" y="22"/>
                  <a:pt x="1683" y="23"/>
                </a:cubicBezTo>
                <a:cubicBezTo>
                  <a:pt x="1683" y="22"/>
                  <a:pt x="1683" y="22"/>
                  <a:pt x="1682" y="22"/>
                </a:cubicBezTo>
                <a:close/>
                <a:moveTo>
                  <a:pt x="869" y="46"/>
                </a:moveTo>
                <a:cubicBezTo>
                  <a:pt x="869" y="45"/>
                  <a:pt x="869" y="45"/>
                  <a:pt x="869" y="45"/>
                </a:cubicBezTo>
                <a:cubicBezTo>
                  <a:pt x="869" y="45"/>
                  <a:pt x="868" y="45"/>
                  <a:pt x="869" y="46"/>
                </a:cubicBezTo>
                <a:close/>
                <a:moveTo>
                  <a:pt x="1086" y="50"/>
                </a:moveTo>
                <a:cubicBezTo>
                  <a:pt x="1086" y="50"/>
                  <a:pt x="1086" y="51"/>
                  <a:pt x="1086" y="51"/>
                </a:cubicBezTo>
                <a:cubicBezTo>
                  <a:pt x="1086" y="51"/>
                  <a:pt x="1086" y="50"/>
                  <a:pt x="1086" y="50"/>
                </a:cubicBezTo>
                <a:close/>
                <a:moveTo>
                  <a:pt x="1114" y="50"/>
                </a:moveTo>
                <a:cubicBezTo>
                  <a:pt x="1114" y="50"/>
                  <a:pt x="1113" y="50"/>
                  <a:pt x="1113" y="51"/>
                </a:cubicBezTo>
                <a:cubicBezTo>
                  <a:pt x="1114" y="51"/>
                  <a:pt x="1114" y="50"/>
                  <a:pt x="1114" y="50"/>
                </a:cubicBezTo>
                <a:close/>
                <a:moveTo>
                  <a:pt x="1142" y="51"/>
                </a:moveTo>
                <a:cubicBezTo>
                  <a:pt x="1142" y="50"/>
                  <a:pt x="1142" y="50"/>
                  <a:pt x="1142" y="50"/>
                </a:cubicBezTo>
                <a:cubicBezTo>
                  <a:pt x="1142" y="50"/>
                  <a:pt x="1142" y="51"/>
                  <a:pt x="1142" y="51"/>
                </a:cubicBezTo>
                <a:close/>
                <a:moveTo>
                  <a:pt x="1384" y="23"/>
                </a:moveTo>
                <a:cubicBezTo>
                  <a:pt x="1384" y="23"/>
                  <a:pt x="1384" y="22"/>
                  <a:pt x="1384" y="22"/>
                </a:cubicBezTo>
                <a:cubicBezTo>
                  <a:pt x="1384" y="22"/>
                  <a:pt x="1384" y="23"/>
                  <a:pt x="1384" y="23"/>
                </a:cubicBezTo>
                <a:close/>
                <a:moveTo>
                  <a:pt x="1211" y="51"/>
                </a:moveTo>
                <a:cubicBezTo>
                  <a:pt x="1211" y="51"/>
                  <a:pt x="1211" y="50"/>
                  <a:pt x="1211" y="50"/>
                </a:cubicBezTo>
                <a:cubicBezTo>
                  <a:pt x="1211" y="50"/>
                  <a:pt x="1211" y="50"/>
                  <a:pt x="1211" y="51"/>
                </a:cubicBezTo>
                <a:close/>
                <a:moveTo>
                  <a:pt x="1536" y="22"/>
                </a:moveTo>
                <a:cubicBezTo>
                  <a:pt x="1535" y="22"/>
                  <a:pt x="1535" y="22"/>
                  <a:pt x="1535" y="23"/>
                </a:cubicBezTo>
                <a:cubicBezTo>
                  <a:pt x="1535" y="22"/>
                  <a:pt x="1536" y="22"/>
                  <a:pt x="1536" y="22"/>
                </a:cubicBezTo>
                <a:close/>
                <a:moveTo>
                  <a:pt x="1704" y="22"/>
                </a:moveTo>
                <a:cubicBezTo>
                  <a:pt x="1704" y="22"/>
                  <a:pt x="1703" y="22"/>
                  <a:pt x="1703" y="23"/>
                </a:cubicBezTo>
                <a:cubicBezTo>
                  <a:pt x="1704" y="22"/>
                  <a:pt x="1704" y="22"/>
                  <a:pt x="1704" y="22"/>
                </a:cubicBezTo>
                <a:close/>
                <a:moveTo>
                  <a:pt x="872" y="55"/>
                </a:moveTo>
                <a:cubicBezTo>
                  <a:pt x="871" y="55"/>
                  <a:pt x="871" y="56"/>
                  <a:pt x="871" y="56"/>
                </a:cubicBezTo>
                <a:cubicBezTo>
                  <a:pt x="872" y="56"/>
                  <a:pt x="872" y="55"/>
                  <a:pt x="872" y="55"/>
                </a:cubicBezTo>
                <a:close/>
                <a:moveTo>
                  <a:pt x="572" y="53"/>
                </a:moveTo>
                <a:cubicBezTo>
                  <a:pt x="572" y="53"/>
                  <a:pt x="572" y="53"/>
                  <a:pt x="572" y="54"/>
                </a:cubicBezTo>
                <a:cubicBezTo>
                  <a:pt x="572" y="53"/>
                  <a:pt x="572" y="53"/>
                  <a:pt x="572" y="53"/>
                </a:cubicBezTo>
                <a:close/>
                <a:moveTo>
                  <a:pt x="977" y="22"/>
                </a:moveTo>
                <a:cubicBezTo>
                  <a:pt x="977" y="22"/>
                  <a:pt x="977" y="23"/>
                  <a:pt x="977" y="23"/>
                </a:cubicBezTo>
                <a:cubicBezTo>
                  <a:pt x="977" y="23"/>
                  <a:pt x="977" y="23"/>
                  <a:pt x="977" y="22"/>
                </a:cubicBezTo>
                <a:close/>
                <a:moveTo>
                  <a:pt x="1261" y="45"/>
                </a:moveTo>
                <a:cubicBezTo>
                  <a:pt x="1261" y="45"/>
                  <a:pt x="1261" y="45"/>
                  <a:pt x="1261" y="45"/>
                </a:cubicBezTo>
                <a:cubicBezTo>
                  <a:pt x="1261" y="45"/>
                  <a:pt x="1261" y="45"/>
                  <a:pt x="1261" y="45"/>
                </a:cubicBezTo>
                <a:close/>
                <a:moveTo>
                  <a:pt x="1415" y="23"/>
                </a:moveTo>
                <a:cubicBezTo>
                  <a:pt x="1415" y="23"/>
                  <a:pt x="1415" y="23"/>
                  <a:pt x="1415" y="23"/>
                </a:cubicBezTo>
                <a:cubicBezTo>
                  <a:pt x="1415" y="23"/>
                  <a:pt x="1415" y="23"/>
                  <a:pt x="1415" y="23"/>
                </a:cubicBezTo>
                <a:close/>
                <a:moveTo>
                  <a:pt x="1497" y="22"/>
                </a:moveTo>
                <a:cubicBezTo>
                  <a:pt x="1496" y="22"/>
                  <a:pt x="1496" y="23"/>
                  <a:pt x="1496" y="23"/>
                </a:cubicBezTo>
                <a:cubicBezTo>
                  <a:pt x="1496" y="23"/>
                  <a:pt x="1497" y="23"/>
                  <a:pt x="1497" y="22"/>
                </a:cubicBezTo>
                <a:close/>
                <a:moveTo>
                  <a:pt x="1289" y="45"/>
                </a:moveTo>
                <a:cubicBezTo>
                  <a:pt x="1289" y="45"/>
                  <a:pt x="1289" y="45"/>
                  <a:pt x="1289" y="45"/>
                </a:cubicBezTo>
                <a:cubicBezTo>
                  <a:pt x="1289" y="45"/>
                  <a:pt x="1289" y="45"/>
                  <a:pt x="1289" y="45"/>
                </a:cubicBezTo>
                <a:close/>
                <a:moveTo>
                  <a:pt x="1568" y="23"/>
                </a:moveTo>
                <a:cubicBezTo>
                  <a:pt x="1568" y="23"/>
                  <a:pt x="1568" y="23"/>
                  <a:pt x="1568" y="23"/>
                </a:cubicBezTo>
                <a:cubicBezTo>
                  <a:pt x="1568" y="23"/>
                  <a:pt x="1568" y="23"/>
                  <a:pt x="1568" y="23"/>
                </a:cubicBezTo>
                <a:close/>
                <a:moveTo>
                  <a:pt x="1683" y="23"/>
                </a:moveTo>
                <a:cubicBezTo>
                  <a:pt x="1683" y="23"/>
                  <a:pt x="1683" y="23"/>
                  <a:pt x="1683" y="23"/>
                </a:cubicBezTo>
                <a:cubicBezTo>
                  <a:pt x="1683" y="23"/>
                  <a:pt x="1683" y="23"/>
                  <a:pt x="1683" y="23"/>
                </a:cubicBezTo>
                <a:close/>
                <a:moveTo>
                  <a:pt x="1298" y="45"/>
                </a:moveTo>
                <a:cubicBezTo>
                  <a:pt x="1297" y="45"/>
                  <a:pt x="1297" y="45"/>
                  <a:pt x="1297" y="45"/>
                </a:cubicBezTo>
                <a:cubicBezTo>
                  <a:pt x="1297" y="45"/>
                  <a:pt x="1298" y="45"/>
                  <a:pt x="1298" y="45"/>
                </a:cubicBezTo>
                <a:close/>
                <a:moveTo>
                  <a:pt x="1737" y="23"/>
                </a:moveTo>
                <a:cubicBezTo>
                  <a:pt x="1737" y="23"/>
                  <a:pt x="1737" y="23"/>
                  <a:pt x="1736" y="23"/>
                </a:cubicBezTo>
                <a:cubicBezTo>
                  <a:pt x="1736" y="23"/>
                  <a:pt x="1736" y="23"/>
                  <a:pt x="1737" y="23"/>
                </a:cubicBezTo>
                <a:close/>
                <a:moveTo>
                  <a:pt x="538" y="24"/>
                </a:moveTo>
                <a:cubicBezTo>
                  <a:pt x="538" y="23"/>
                  <a:pt x="538" y="23"/>
                  <a:pt x="538" y="23"/>
                </a:cubicBezTo>
                <a:cubicBezTo>
                  <a:pt x="538" y="23"/>
                  <a:pt x="538" y="23"/>
                  <a:pt x="538" y="24"/>
                </a:cubicBezTo>
                <a:close/>
                <a:moveTo>
                  <a:pt x="551" y="23"/>
                </a:moveTo>
                <a:cubicBezTo>
                  <a:pt x="550" y="23"/>
                  <a:pt x="550" y="23"/>
                  <a:pt x="550" y="24"/>
                </a:cubicBezTo>
                <a:cubicBezTo>
                  <a:pt x="551" y="23"/>
                  <a:pt x="551" y="23"/>
                  <a:pt x="551" y="23"/>
                </a:cubicBezTo>
                <a:close/>
                <a:moveTo>
                  <a:pt x="600" y="54"/>
                </a:moveTo>
                <a:cubicBezTo>
                  <a:pt x="600" y="53"/>
                  <a:pt x="600" y="53"/>
                  <a:pt x="599" y="53"/>
                </a:cubicBezTo>
                <a:cubicBezTo>
                  <a:pt x="599" y="53"/>
                  <a:pt x="599" y="54"/>
                  <a:pt x="600" y="54"/>
                </a:cubicBezTo>
                <a:close/>
                <a:moveTo>
                  <a:pt x="648" y="53"/>
                </a:moveTo>
                <a:cubicBezTo>
                  <a:pt x="648" y="53"/>
                  <a:pt x="648" y="53"/>
                  <a:pt x="648" y="54"/>
                </a:cubicBezTo>
                <a:cubicBezTo>
                  <a:pt x="648" y="54"/>
                  <a:pt x="648" y="53"/>
                  <a:pt x="648" y="53"/>
                </a:cubicBezTo>
                <a:close/>
                <a:moveTo>
                  <a:pt x="1384" y="24"/>
                </a:moveTo>
                <a:cubicBezTo>
                  <a:pt x="1384" y="23"/>
                  <a:pt x="1384" y="23"/>
                  <a:pt x="1384" y="23"/>
                </a:cubicBezTo>
                <a:cubicBezTo>
                  <a:pt x="1384" y="23"/>
                  <a:pt x="1384" y="23"/>
                  <a:pt x="1384" y="24"/>
                </a:cubicBezTo>
                <a:close/>
                <a:moveTo>
                  <a:pt x="1579" y="45"/>
                </a:moveTo>
                <a:cubicBezTo>
                  <a:pt x="1579" y="45"/>
                  <a:pt x="1579" y="45"/>
                  <a:pt x="1579" y="45"/>
                </a:cubicBezTo>
                <a:cubicBezTo>
                  <a:pt x="1579" y="45"/>
                  <a:pt x="1579" y="45"/>
                  <a:pt x="1579" y="45"/>
                </a:cubicBezTo>
                <a:close/>
                <a:moveTo>
                  <a:pt x="1682" y="45"/>
                </a:moveTo>
                <a:cubicBezTo>
                  <a:pt x="1681" y="45"/>
                  <a:pt x="1681" y="45"/>
                  <a:pt x="1681" y="45"/>
                </a:cubicBezTo>
                <a:cubicBezTo>
                  <a:pt x="1682" y="45"/>
                  <a:pt x="1682" y="45"/>
                  <a:pt x="1682" y="45"/>
                </a:cubicBezTo>
                <a:close/>
                <a:moveTo>
                  <a:pt x="1747" y="45"/>
                </a:moveTo>
                <a:cubicBezTo>
                  <a:pt x="1747" y="45"/>
                  <a:pt x="1747" y="45"/>
                  <a:pt x="1747" y="45"/>
                </a:cubicBezTo>
                <a:cubicBezTo>
                  <a:pt x="1747" y="45"/>
                  <a:pt x="1747" y="45"/>
                  <a:pt x="1747" y="45"/>
                </a:cubicBezTo>
                <a:close/>
                <a:moveTo>
                  <a:pt x="1466" y="23"/>
                </a:moveTo>
                <a:cubicBezTo>
                  <a:pt x="1466" y="23"/>
                  <a:pt x="1466" y="24"/>
                  <a:pt x="1466" y="24"/>
                </a:cubicBezTo>
                <a:cubicBezTo>
                  <a:pt x="1466" y="24"/>
                  <a:pt x="1466" y="23"/>
                  <a:pt x="1466" y="23"/>
                </a:cubicBezTo>
                <a:close/>
                <a:moveTo>
                  <a:pt x="1496" y="23"/>
                </a:moveTo>
                <a:cubicBezTo>
                  <a:pt x="1495" y="23"/>
                  <a:pt x="1495" y="23"/>
                  <a:pt x="1495" y="24"/>
                </a:cubicBezTo>
                <a:cubicBezTo>
                  <a:pt x="1495" y="24"/>
                  <a:pt x="1496" y="23"/>
                  <a:pt x="1496" y="23"/>
                </a:cubicBezTo>
                <a:close/>
                <a:moveTo>
                  <a:pt x="597" y="46"/>
                </a:moveTo>
                <a:cubicBezTo>
                  <a:pt x="597" y="45"/>
                  <a:pt x="597" y="45"/>
                  <a:pt x="596" y="45"/>
                </a:cubicBezTo>
                <a:cubicBezTo>
                  <a:pt x="596" y="45"/>
                  <a:pt x="596" y="46"/>
                  <a:pt x="597" y="46"/>
                </a:cubicBezTo>
                <a:close/>
                <a:moveTo>
                  <a:pt x="1569" y="24"/>
                </a:moveTo>
                <a:cubicBezTo>
                  <a:pt x="1569" y="24"/>
                  <a:pt x="1569" y="23"/>
                  <a:pt x="1568" y="23"/>
                </a:cubicBezTo>
                <a:cubicBezTo>
                  <a:pt x="1568" y="23"/>
                  <a:pt x="1569" y="24"/>
                  <a:pt x="1569" y="24"/>
                </a:cubicBezTo>
                <a:close/>
                <a:moveTo>
                  <a:pt x="640" y="46"/>
                </a:moveTo>
                <a:cubicBezTo>
                  <a:pt x="640" y="46"/>
                  <a:pt x="640" y="45"/>
                  <a:pt x="640" y="45"/>
                </a:cubicBezTo>
                <a:cubicBezTo>
                  <a:pt x="640" y="45"/>
                  <a:pt x="640" y="46"/>
                  <a:pt x="640" y="46"/>
                </a:cubicBezTo>
                <a:close/>
                <a:moveTo>
                  <a:pt x="1737" y="24"/>
                </a:moveTo>
                <a:cubicBezTo>
                  <a:pt x="1737" y="24"/>
                  <a:pt x="1737" y="23"/>
                  <a:pt x="1737" y="23"/>
                </a:cubicBezTo>
                <a:cubicBezTo>
                  <a:pt x="1737" y="23"/>
                  <a:pt x="1737" y="24"/>
                  <a:pt x="1737" y="24"/>
                </a:cubicBezTo>
                <a:close/>
                <a:moveTo>
                  <a:pt x="550" y="23"/>
                </a:moveTo>
                <a:cubicBezTo>
                  <a:pt x="550" y="24"/>
                  <a:pt x="550" y="24"/>
                  <a:pt x="550" y="24"/>
                </a:cubicBezTo>
                <a:cubicBezTo>
                  <a:pt x="550" y="24"/>
                  <a:pt x="550" y="24"/>
                  <a:pt x="550" y="23"/>
                </a:cubicBezTo>
                <a:close/>
                <a:moveTo>
                  <a:pt x="652" y="45"/>
                </a:moveTo>
                <a:cubicBezTo>
                  <a:pt x="651" y="45"/>
                  <a:pt x="651" y="46"/>
                  <a:pt x="651" y="46"/>
                </a:cubicBezTo>
                <a:cubicBezTo>
                  <a:pt x="652" y="46"/>
                  <a:pt x="652" y="45"/>
                  <a:pt x="652" y="45"/>
                </a:cubicBezTo>
                <a:close/>
                <a:moveTo>
                  <a:pt x="1385" y="24"/>
                </a:moveTo>
                <a:cubicBezTo>
                  <a:pt x="1385" y="24"/>
                  <a:pt x="1385" y="24"/>
                  <a:pt x="1384" y="23"/>
                </a:cubicBezTo>
                <a:cubicBezTo>
                  <a:pt x="1384" y="24"/>
                  <a:pt x="1384" y="24"/>
                  <a:pt x="1385" y="24"/>
                </a:cubicBezTo>
                <a:close/>
                <a:moveTo>
                  <a:pt x="1415" y="24"/>
                </a:moveTo>
                <a:cubicBezTo>
                  <a:pt x="1415" y="24"/>
                  <a:pt x="1415" y="24"/>
                  <a:pt x="1415" y="24"/>
                </a:cubicBezTo>
                <a:cubicBezTo>
                  <a:pt x="1415" y="24"/>
                  <a:pt x="1415" y="24"/>
                  <a:pt x="1415" y="24"/>
                </a:cubicBezTo>
                <a:close/>
                <a:moveTo>
                  <a:pt x="694" y="45"/>
                </a:moveTo>
                <a:cubicBezTo>
                  <a:pt x="694" y="45"/>
                  <a:pt x="694" y="45"/>
                  <a:pt x="694" y="45"/>
                </a:cubicBezTo>
                <a:cubicBezTo>
                  <a:pt x="694" y="45"/>
                  <a:pt x="694" y="45"/>
                  <a:pt x="694" y="45"/>
                </a:cubicBezTo>
                <a:close/>
                <a:moveTo>
                  <a:pt x="567" y="50"/>
                </a:moveTo>
                <a:cubicBezTo>
                  <a:pt x="567" y="51"/>
                  <a:pt x="567" y="51"/>
                  <a:pt x="568" y="51"/>
                </a:cubicBezTo>
                <a:cubicBezTo>
                  <a:pt x="568" y="50"/>
                  <a:pt x="567" y="50"/>
                  <a:pt x="567" y="50"/>
                </a:cubicBezTo>
                <a:close/>
                <a:moveTo>
                  <a:pt x="599" y="51"/>
                </a:moveTo>
                <a:cubicBezTo>
                  <a:pt x="599" y="51"/>
                  <a:pt x="599" y="50"/>
                  <a:pt x="598" y="50"/>
                </a:cubicBezTo>
                <a:cubicBezTo>
                  <a:pt x="598" y="51"/>
                  <a:pt x="598" y="51"/>
                  <a:pt x="599" y="51"/>
                </a:cubicBezTo>
                <a:close/>
                <a:moveTo>
                  <a:pt x="1495" y="24"/>
                </a:moveTo>
                <a:cubicBezTo>
                  <a:pt x="1494" y="24"/>
                  <a:pt x="1494" y="24"/>
                  <a:pt x="1494" y="24"/>
                </a:cubicBezTo>
                <a:cubicBezTo>
                  <a:pt x="1494" y="24"/>
                  <a:pt x="1495" y="24"/>
                  <a:pt x="1495" y="24"/>
                </a:cubicBezTo>
                <a:close/>
                <a:moveTo>
                  <a:pt x="649" y="50"/>
                </a:moveTo>
                <a:cubicBezTo>
                  <a:pt x="649" y="50"/>
                  <a:pt x="649" y="51"/>
                  <a:pt x="649" y="51"/>
                </a:cubicBezTo>
                <a:cubicBezTo>
                  <a:pt x="649" y="51"/>
                  <a:pt x="650" y="51"/>
                  <a:pt x="649" y="50"/>
                </a:cubicBezTo>
                <a:close/>
                <a:moveTo>
                  <a:pt x="1569" y="25"/>
                </a:moveTo>
                <a:cubicBezTo>
                  <a:pt x="1569" y="24"/>
                  <a:pt x="1569" y="24"/>
                  <a:pt x="1569" y="24"/>
                </a:cubicBezTo>
                <a:cubicBezTo>
                  <a:pt x="1569" y="24"/>
                  <a:pt x="1569" y="24"/>
                  <a:pt x="1569" y="25"/>
                </a:cubicBezTo>
                <a:close/>
                <a:moveTo>
                  <a:pt x="750" y="51"/>
                </a:moveTo>
                <a:cubicBezTo>
                  <a:pt x="751" y="51"/>
                  <a:pt x="751" y="51"/>
                  <a:pt x="751" y="50"/>
                </a:cubicBezTo>
                <a:cubicBezTo>
                  <a:pt x="751" y="51"/>
                  <a:pt x="750" y="51"/>
                  <a:pt x="750" y="51"/>
                </a:cubicBezTo>
                <a:close/>
                <a:moveTo>
                  <a:pt x="1737" y="25"/>
                </a:moveTo>
                <a:cubicBezTo>
                  <a:pt x="1737" y="24"/>
                  <a:pt x="1737" y="24"/>
                  <a:pt x="1737" y="24"/>
                </a:cubicBezTo>
                <a:cubicBezTo>
                  <a:pt x="1737" y="24"/>
                  <a:pt x="1737" y="24"/>
                  <a:pt x="1737" y="25"/>
                </a:cubicBezTo>
                <a:close/>
                <a:moveTo>
                  <a:pt x="550" y="24"/>
                </a:moveTo>
                <a:cubicBezTo>
                  <a:pt x="550" y="24"/>
                  <a:pt x="550" y="25"/>
                  <a:pt x="550" y="25"/>
                </a:cubicBezTo>
                <a:cubicBezTo>
                  <a:pt x="550" y="25"/>
                  <a:pt x="550" y="24"/>
                  <a:pt x="550" y="24"/>
                </a:cubicBezTo>
                <a:close/>
                <a:moveTo>
                  <a:pt x="960" y="25"/>
                </a:moveTo>
                <a:cubicBezTo>
                  <a:pt x="960" y="25"/>
                  <a:pt x="960" y="25"/>
                  <a:pt x="960" y="24"/>
                </a:cubicBezTo>
                <a:cubicBezTo>
                  <a:pt x="960" y="24"/>
                  <a:pt x="960" y="25"/>
                  <a:pt x="960" y="25"/>
                </a:cubicBezTo>
                <a:close/>
                <a:moveTo>
                  <a:pt x="910" y="45"/>
                </a:moveTo>
                <a:cubicBezTo>
                  <a:pt x="910" y="45"/>
                  <a:pt x="910" y="46"/>
                  <a:pt x="911" y="46"/>
                </a:cubicBezTo>
                <a:cubicBezTo>
                  <a:pt x="911" y="46"/>
                  <a:pt x="911" y="45"/>
                  <a:pt x="910" y="45"/>
                </a:cubicBezTo>
                <a:close/>
                <a:moveTo>
                  <a:pt x="1385" y="25"/>
                </a:moveTo>
                <a:cubicBezTo>
                  <a:pt x="1385" y="25"/>
                  <a:pt x="1385" y="24"/>
                  <a:pt x="1385" y="24"/>
                </a:cubicBezTo>
                <a:cubicBezTo>
                  <a:pt x="1385" y="24"/>
                  <a:pt x="1385" y="25"/>
                  <a:pt x="1385" y="25"/>
                </a:cubicBezTo>
                <a:close/>
                <a:moveTo>
                  <a:pt x="1414" y="25"/>
                </a:moveTo>
                <a:cubicBezTo>
                  <a:pt x="1415" y="25"/>
                  <a:pt x="1415" y="25"/>
                  <a:pt x="1415" y="24"/>
                </a:cubicBezTo>
                <a:cubicBezTo>
                  <a:pt x="1414" y="24"/>
                  <a:pt x="1414" y="25"/>
                  <a:pt x="1414" y="25"/>
                </a:cubicBezTo>
                <a:close/>
                <a:moveTo>
                  <a:pt x="1036" y="46"/>
                </a:moveTo>
                <a:cubicBezTo>
                  <a:pt x="1036" y="46"/>
                  <a:pt x="1036" y="45"/>
                  <a:pt x="1036" y="45"/>
                </a:cubicBezTo>
                <a:cubicBezTo>
                  <a:pt x="1036" y="45"/>
                  <a:pt x="1036" y="46"/>
                  <a:pt x="1036" y="46"/>
                </a:cubicBezTo>
                <a:close/>
                <a:moveTo>
                  <a:pt x="1083" y="45"/>
                </a:moveTo>
                <a:cubicBezTo>
                  <a:pt x="1084" y="45"/>
                  <a:pt x="1084" y="46"/>
                  <a:pt x="1084" y="46"/>
                </a:cubicBezTo>
                <a:cubicBezTo>
                  <a:pt x="1084" y="46"/>
                  <a:pt x="1084" y="45"/>
                  <a:pt x="1083" y="45"/>
                </a:cubicBezTo>
                <a:close/>
                <a:moveTo>
                  <a:pt x="1494" y="24"/>
                </a:moveTo>
                <a:cubicBezTo>
                  <a:pt x="1493" y="25"/>
                  <a:pt x="1493" y="25"/>
                  <a:pt x="1493" y="25"/>
                </a:cubicBezTo>
                <a:cubicBezTo>
                  <a:pt x="1493" y="25"/>
                  <a:pt x="1493" y="25"/>
                  <a:pt x="1494" y="24"/>
                </a:cubicBezTo>
                <a:close/>
                <a:moveTo>
                  <a:pt x="1152" y="45"/>
                </a:moveTo>
                <a:cubicBezTo>
                  <a:pt x="1152" y="45"/>
                  <a:pt x="1153" y="46"/>
                  <a:pt x="1153" y="46"/>
                </a:cubicBezTo>
                <a:cubicBezTo>
                  <a:pt x="1153" y="46"/>
                  <a:pt x="1153" y="45"/>
                  <a:pt x="1152" y="45"/>
                </a:cubicBezTo>
                <a:close/>
                <a:moveTo>
                  <a:pt x="550" y="25"/>
                </a:moveTo>
                <a:cubicBezTo>
                  <a:pt x="549" y="25"/>
                  <a:pt x="549" y="25"/>
                  <a:pt x="549" y="26"/>
                </a:cubicBezTo>
                <a:cubicBezTo>
                  <a:pt x="550" y="25"/>
                  <a:pt x="550" y="25"/>
                  <a:pt x="550" y="25"/>
                </a:cubicBezTo>
                <a:close/>
                <a:moveTo>
                  <a:pt x="874" y="50"/>
                </a:moveTo>
                <a:cubicBezTo>
                  <a:pt x="873" y="50"/>
                  <a:pt x="873" y="51"/>
                  <a:pt x="873" y="51"/>
                </a:cubicBezTo>
                <a:cubicBezTo>
                  <a:pt x="874" y="51"/>
                  <a:pt x="874" y="51"/>
                  <a:pt x="874" y="50"/>
                </a:cubicBezTo>
                <a:close/>
                <a:moveTo>
                  <a:pt x="1493" y="25"/>
                </a:moveTo>
                <a:cubicBezTo>
                  <a:pt x="1493" y="25"/>
                  <a:pt x="1492" y="25"/>
                  <a:pt x="1492" y="25"/>
                </a:cubicBezTo>
                <a:cubicBezTo>
                  <a:pt x="1493" y="25"/>
                  <a:pt x="1493" y="25"/>
                  <a:pt x="1493" y="25"/>
                </a:cubicBezTo>
                <a:close/>
                <a:moveTo>
                  <a:pt x="1312" y="45"/>
                </a:moveTo>
                <a:cubicBezTo>
                  <a:pt x="1312" y="45"/>
                  <a:pt x="1312" y="45"/>
                  <a:pt x="1312" y="45"/>
                </a:cubicBezTo>
                <a:cubicBezTo>
                  <a:pt x="1312" y="46"/>
                  <a:pt x="1312" y="45"/>
                  <a:pt x="1312" y="45"/>
                </a:cubicBezTo>
                <a:close/>
                <a:moveTo>
                  <a:pt x="1570" y="26"/>
                </a:moveTo>
                <a:cubicBezTo>
                  <a:pt x="1570" y="25"/>
                  <a:pt x="1570" y="25"/>
                  <a:pt x="1569" y="25"/>
                </a:cubicBezTo>
                <a:cubicBezTo>
                  <a:pt x="1569" y="25"/>
                  <a:pt x="1569" y="25"/>
                  <a:pt x="1570" y="26"/>
                </a:cubicBezTo>
                <a:close/>
                <a:moveTo>
                  <a:pt x="1383" y="46"/>
                </a:moveTo>
                <a:cubicBezTo>
                  <a:pt x="1383" y="46"/>
                  <a:pt x="1383" y="45"/>
                  <a:pt x="1383" y="45"/>
                </a:cubicBezTo>
                <a:cubicBezTo>
                  <a:pt x="1383" y="45"/>
                  <a:pt x="1383" y="46"/>
                  <a:pt x="1383" y="46"/>
                </a:cubicBezTo>
                <a:close/>
                <a:moveTo>
                  <a:pt x="1738" y="26"/>
                </a:moveTo>
                <a:cubicBezTo>
                  <a:pt x="1738" y="25"/>
                  <a:pt x="1738" y="25"/>
                  <a:pt x="1737" y="25"/>
                </a:cubicBezTo>
                <a:cubicBezTo>
                  <a:pt x="1737" y="25"/>
                  <a:pt x="1737" y="25"/>
                  <a:pt x="1738" y="26"/>
                </a:cubicBezTo>
                <a:close/>
                <a:moveTo>
                  <a:pt x="959" y="26"/>
                </a:moveTo>
                <a:cubicBezTo>
                  <a:pt x="960" y="26"/>
                  <a:pt x="960" y="26"/>
                  <a:pt x="960" y="25"/>
                </a:cubicBezTo>
                <a:cubicBezTo>
                  <a:pt x="959" y="25"/>
                  <a:pt x="959" y="26"/>
                  <a:pt x="959" y="26"/>
                </a:cubicBezTo>
                <a:close/>
                <a:moveTo>
                  <a:pt x="1395" y="45"/>
                </a:moveTo>
                <a:cubicBezTo>
                  <a:pt x="1395" y="45"/>
                  <a:pt x="1394" y="46"/>
                  <a:pt x="1394" y="46"/>
                </a:cubicBezTo>
                <a:cubicBezTo>
                  <a:pt x="1395" y="46"/>
                  <a:pt x="1395" y="45"/>
                  <a:pt x="1395" y="45"/>
                </a:cubicBezTo>
                <a:close/>
                <a:moveTo>
                  <a:pt x="1492" y="25"/>
                </a:moveTo>
                <a:cubicBezTo>
                  <a:pt x="1492" y="25"/>
                  <a:pt x="1492" y="25"/>
                  <a:pt x="1492" y="26"/>
                </a:cubicBezTo>
                <a:cubicBezTo>
                  <a:pt x="1492" y="26"/>
                  <a:pt x="1492" y="26"/>
                  <a:pt x="1492" y="25"/>
                </a:cubicBezTo>
                <a:close/>
                <a:moveTo>
                  <a:pt x="559" y="45"/>
                </a:moveTo>
                <a:cubicBezTo>
                  <a:pt x="559" y="46"/>
                  <a:pt x="559" y="46"/>
                  <a:pt x="559" y="46"/>
                </a:cubicBezTo>
                <a:cubicBezTo>
                  <a:pt x="559" y="46"/>
                  <a:pt x="559" y="45"/>
                  <a:pt x="559" y="45"/>
                </a:cubicBezTo>
                <a:close/>
                <a:moveTo>
                  <a:pt x="659" y="46"/>
                </a:moveTo>
                <a:cubicBezTo>
                  <a:pt x="660" y="46"/>
                  <a:pt x="660" y="46"/>
                  <a:pt x="660" y="45"/>
                </a:cubicBezTo>
                <a:cubicBezTo>
                  <a:pt x="659" y="46"/>
                  <a:pt x="659" y="46"/>
                  <a:pt x="659" y="46"/>
                </a:cubicBezTo>
                <a:close/>
                <a:moveTo>
                  <a:pt x="695" y="46"/>
                </a:moveTo>
                <a:cubicBezTo>
                  <a:pt x="695" y="46"/>
                  <a:pt x="695" y="45"/>
                  <a:pt x="694" y="45"/>
                </a:cubicBezTo>
                <a:cubicBezTo>
                  <a:pt x="695" y="46"/>
                  <a:pt x="695" y="46"/>
                  <a:pt x="695" y="46"/>
                </a:cubicBezTo>
                <a:close/>
                <a:moveTo>
                  <a:pt x="802" y="46"/>
                </a:moveTo>
                <a:cubicBezTo>
                  <a:pt x="802" y="46"/>
                  <a:pt x="802" y="46"/>
                  <a:pt x="802" y="46"/>
                </a:cubicBezTo>
                <a:cubicBezTo>
                  <a:pt x="802" y="46"/>
                  <a:pt x="802" y="46"/>
                  <a:pt x="802" y="46"/>
                </a:cubicBezTo>
                <a:close/>
                <a:moveTo>
                  <a:pt x="1292" y="50"/>
                </a:moveTo>
                <a:cubicBezTo>
                  <a:pt x="1292" y="50"/>
                  <a:pt x="1292" y="51"/>
                  <a:pt x="1292" y="51"/>
                </a:cubicBezTo>
                <a:cubicBezTo>
                  <a:pt x="1292" y="51"/>
                  <a:pt x="1292" y="51"/>
                  <a:pt x="1292" y="50"/>
                </a:cubicBezTo>
                <a:close/>
                <a:moveTo>
                  <a:pt x="1414" y="27"/>
                </a:moveTo>
                <a:cubicBezTo>
                  <a:pt x="1414" y="27"/>
                  <a:pt x="1414" y="26"/>
                  <a:pt x="1414" y="26"/>
                </a:cubicBezTo>
                <a:cubicBezTo>
                  <a:pt x="1414" y="26"/>
                  <a:pt x="1414" y="26"/>
                  <a:pt x="1414" y="27"/>
                </a:cubicBezTo>
                <a:close/>
                <a:moveTo>
                  <a:pt x="872" y="53"/>
                </a:moveTo>
                <a:cubicBezTo>
                  <a:pt x="872" y="53"/>
                  <a:pt x="872" y="54"/>
                  <a:pt x="872" y="54"/>
                </a:cubicBezTo>
                <a:cubicBezTo>
                  <a:pt x="872" y="54"/>
                  <a:pt x="872" y="53"/>
                  <a:pt x="872" y="53"/>
                </a:cubicBezTo>
                <a:close/>
                <a:moveTo>
                  <a:pt x="959" y="27"/>
                </a:moveTo>
                <a:cubicBezTo>
                  <a:pt x="959" y="27"/>
                  <a:pt x="959" y="27"/>
                  <a:pt x="959" y="26"/>
                </a:cubicBezTo>
                <a:cubicBezTo>
                  <a:pt x="959" y="26"/>
                  <a:pt x="959" y="27"/>
                  <a:pt x="959" y="27"/>
                </a:cubicBezTo>
                <a:close/>
                <a:moveTo>
                  <a:pt x="1490" y="26"/>
                </a:moveTo>
                <a:cubicBezTo>
                  <a:pt x="1490" y="26"/>
                  <a:pt x="1490" y="26"/>
                  <a:pt x="1490" y="27"/>
                </a:cubicBezTo>
                <a:cubicBezTo>
                  <a:pt x="1490" y="27"/>
                  <a:pt x="1490" y="27"/>
                  <a:pt x="1490" y="26"/>
                </a:cubicBezTo>
                <a:close/>
                <a:moveTo>
                  <a:pt x="1490" y="27"/>
                </a:moveTo>
                <a:cubicBezTo>
                  <a:pt x="1489" y="27"/>
                  <a:pt x="1489" y="27"/>
                  <a:pt x="1489" y="27"/>
                </a:cubicBezTo>
                <a:cubicBezTo>
                  <a:pt x="1489" y="27"/>
                  <a:pt x="1490" y="27"/>
                  <a:pt x="1490" y="27"/>
                </a:cubicBezTo>
                <a:close/>
                <a:moveTo>
                  <a:pt x="1289" y="46"/>
                </a:moveTo>
                <a:cubicBezTo>
                  <a:pt x="1289" y="46"/>
                  <a:pt x="1289" y="46"/>
                  <a:pt x="1289" y="45"/>
                </a:cubicBezTo>
                <a:cubicBezTo>
                  <a:pt x="1289" y="46"/>
                  <a:pt x="1289" y="46"/>
                  <a:pt x="1289" y="46"/>
                </a:cubicBezTo>
                <a:close/>
                <a:moveTo>
                  <a:pt x="1413" y="28"/>
                </a:moveTo>
                <a:cubicBezTo>
                  <a:pt x="1414" y="28"/>
                  <a:pt x="1414" y="27"/>
                  <a:pt x="1414" y="27"/>
                </a:cubicBezTo>
                <a:cubicBezTo>
                  <a:pt x="1413" y="27"/>
                  <a:pt x="1413" y="28"/>
                  <a:pt x="1413" y="28"/>
                </a:cubicBezTo>
                <a:close/>
                <a:moveTo>
                  <a:pt x="1489" y="27"/>
                </a:moveTo>
                <a:cubicBezTo>
                  <a:pt x="1489" y="27"/>
                  <a:pt x="1489" y="27"/>
                  <a:pt x="1488" y="27"/>
                </a:cubicBezTo>
                <a:cubicBezTo>
                  <a:pt x="1489" y="27"/>
                  <a:pt x="1489" y="27"/>
                  <a:pt x="1489" y="27"/>
                </a:cubicBezTo>
                <a:close/>
                <a:moveTo>
                  <a:pt x="958" y="28"/>
                </a:moveTo>
                <a:cubicBezTo>
                  <a:pt x="958" y="28"/>
                  <a:pt x="958" y="28"/>
                  <a:pt x="958" y="27"/>
                </a:cubicBezTo>
                <a:cubicBezTo>
                  <a:pt x="958" y="28"/>
                  <a:pt x="958" y="28"/>
                  <a:pt x="958" y="28"/>
                </a:cubicBezTo>
                <a:close/>
                <a:moveTo>
                  <a:pt x="1488" y="27"/>
                </a:moveTo>
                <a:cubicBezTo>
                  <a:pt x="1488" y="27"/>
                  <a:pt x="1488" y="27"/>
                  <a:pt x="1488" y="28"/>
                </a:cubicBezTo>
                <a:cubicBezTo>
                  <a:pt x="1488" y="28"/>
                  <a:pt x="1488" y="28"/>
                  <a:pt x="1488" y="27"/>
                </a:cubicBezTo>
                <a:close/>
                <a:moveTo>
                  <a:pt x="1488" y="28"/>
                </a:moveTo>
                <a:cubicBezTo>
                  <a:pt x="1487" y="28"/>
                  <a:pt x="1487" y="28"/>
                  <a:pt x="1487" y="28"/>
                </a:cubicBezTo>
                <a:cubicBezTo>
                  <a:pt x="1487" y="28"/>
                  <a:pt x="1488" y="28"/>
                  <a:pt x="1488" y="28"/>
                </a:cubicBezTo>
                <a:close/>
                <a:moveTo>
                  <a:pt x="958" y="29"/>
                </a:moveTo>
                <a:cubicBezTo>
                  <a:pt x="958" y="29"/>
                  <a:pt x="958" y="28"/>
                  <a:pt x="958" y="28"/>
                </a:cubicBezTo>
                <a:cubicBezTo>
                  <a:pt x="958" y="28"/>
                  <a:pt x="958" y="28"/>
                  <a:pt x="958" y="29"/>
                </a:cubicBezTo>
                <a:close/>
                <a:moveTo>
                  <a:pt x="1576" y="50"/>
                </a:moveTo>
                <a:cubicBezTo>
                  <a:pt x="1576" y="51"/>
                  <a:pt x="1576" y="51"/>
                  <a:pt x="1576" y="51"/>
                </a:cubicBezTo>
                <a:cubicBezTo>
                  <a:pt x="1576" y="51"/>
                  <a:pt x="1576" y="51"/>
                  <a:pt x="1576" y="50"/>
                </a:cubicBezTo>
                <a:close/>
                <a:moveTo>
                  <a:pt x="1413" y="29"/>
                </a:moveTo>
                <a:cubicBezTo>
                  <a:pt x="1413" y="29"/>
                  <a:pt x="1413" y="28"/>
                  <a:pt x="1413" y="28"/>
                </a:cubicBezTo>
                <a:cubicBezTo>
                  <a:pt x="1413" y="28"/>
                  <a:pt x="1413" y="29"/>
                  <a:pt x="1413" y="29"/>
                </a:cubicBezTo>
                <a:close/>
                <a:moveTo>
                  <a:pt x="1579" y="45"/>
                </a:moveTo>
                <a:cubicBezTo>
                  <a:pt x="1579" y="46"/>
                  <a:pt x="1579" y="46"/>
                  <a:pt x="1579" y="46"/>
                </a:cubicBezTo>
                <a:cubicBezTo>
                  <a:pt x="1579" y="46"/>
                  <a:pt x="1579" y="46"/>
                  <a:pt x="1579" y="45"/>
                </a:cubicBezTo>
                <a:close/>
                <a:moveTo>
                  <a:pt x="1486" y="28"/>
                </a:moveTo>
                <a:cubicBezTo>
                  <a:pt x="1486" y="28"/>
                  <a:pt x="1485" y="29"/>
                  <a:pt x="1485" y="29"/>
                </a:cubicBezTo>
                <a:cubicBezTo>
                  <a:pt x="1486" y="29"/>
                  <a:pt x="1486" y="29"/>
                  <a:pt x="1486" y="28"/>
                </a:cubicBezTo>
                <a:close/>
                <a:moveTo>
                  <a:pt x="957" y="29"/>
                </a:moveTo>
                <a:cubicBezTo>
                  <a:pt x="957" y="29"/>
                  <a:pt x="958" y="29"/>
                  <a:pt x="958" y="29"/>
                </a:cubicBezTo>
                <a:cubicBezTo>
                  <a:pt x="957" y="29"/>
                  <a:pt x="957" y="29"/>
                  <a:pt x="957" y="29"/>
                </a:cubicBezTo>
                <a:close/>
                <a:moveTo>
                  <a:pt x="1485" y="29"/>
                </a:moveTo>
                <a:cubicBezTo>
                  <a:pt x="1485" y="29"/>
                  <a:pt x="1485" y="29"/>
                  <a:pt x="1485" y="29"/>
                </a:cubicBezTo>
                <a:cubicBezTo>
                  <a:pt x="1485" y="29"/>
                  <a:pt x="1485" y="29"/>
                  <a:pt x="1485" y="29"/>
                </a:cubicBezTo>
                <a:close/>
                <a:moveTo>
                  <a:pt x="1413" y="30"/>
                </a:moveTo>
                <a:cubicBezTo>
                  <a:pt x="1413" y="30"/>
                  <a:pt x="1413" y="29"/>
                  <a:pt x="1413" y="29"/>
                </a:cubicBezTo>
                <a:cubicBezTo>
                  <a:pt x="1413" y="29"/>
                  <a:pt x="1413" y="30"/>
                  <a:pt x="1413" y="30"/>
                </a:cubicBezTo>
                <a:close/>
                <a:moveTo>
                  <a:pt x="1485" y="29"/>
                </a:moveTo>
                <a:cubicBezTo>
                  <a:pt x="1484" y="29"/>
                  <a:pt x="1484" y="29"/>
                  <a:pt x="1484" y="29"/>
                </a:cubicBezTo>
                <a:cubicBezTo>
                  <a:pt x="1484" y="29"/>
                  <a:pt x="1484" y="29"/>
                  <a:pt x="1485" y="29"/>
                </a:cubicBezTo>
                <a:close/>
                <a:moveTo>
                  <a:pt x="1681" y="45"/>
                </a:moveTo>
                <a:cubicBezTo>
                  <a:pt x="1681" y="46"/>
                  <a:pt x="1681" y="46"/>
                  <a:pt x="1681" y="46"/>
                </a:cubicBezTo>
                <a:cubicBezTo>
                  <a:pt x="1681" y="46"/>
                  <a:pt x="1681" y="46"/>
                  <a:pt x="1681" y="45"/>
                </a:cubicBezTo>
                <a:close/>
                <a:moveTo>
                  <a:pt x="1484" y="29"/>
                </a:moveTo>
                <a:cubicBezTo>
                  <a:pt x="1483" y="29"/>
                  <a:pt x="1483" y="30"/>
                  <a:pt x="1483" y="30"/>
                </a:cubicBezTo>
                <a:cubicBezTo>
                  <a:pt x="1483" y="30"/>
                  <a:pt x="1483" y="30"/>
                  <a:pt x="1484" y="29"/>
                </a:cubicBezTo>
                <a:close/>
                <a:moveTo>
                  <a:pt x="1744" y="50"/>
                </a:moveTo>
                <a:cubicBezTo>
                  <a:pt x="1744" y="51"/>
                  <a:pt x="1744" y="51"/>
                  <a:pt x="1744" y="51"/>
                </a:cubicBezTo>
                <a:cubicBezTo>
                  <a:pt x="1744" y="51"/>
                  <a:pt x="1744" y="51"/>
                  <a:pt x="1744" y="50"/>
                </a:cubicBezTo>
                <a:close/>
                <a:moveTo>
                  <a:pt x="1747" y="45"/>
                </a:moveTo>
                <a:cubicBezTo>
                  <a:pt x="1747" y="46"/>
                  <a:pt x="1747" y="46"/>
                  <a:pt x="1747" y="46"/>
                </a:cubicBezTo>
                <a:cubicBezTo>
                  <a:pt x="1747" y="46"/>
                  <a:pt x="1747" y="46"/>
                  <a:pt x="1747" y="45"/>
                </a:cubicBezTo>
                <a:close/>
                <a:moveTo>
                  <a:pt x="970" y="30"/>
                </a:moveTo>
                <a:cubicBezTo>
                  <a:pt x="969" y="30"/>
                  <a:pt x="969" y="31"/>
                  <a:pt x="969" y="31"/>
                </a:cubicBezTo>
                <a:cubicBezTo>
                  <a:pt x="970" y="31"/>
                  <a:pt x="970" y="30"/>
                  <a:pt x="970" y="30"/>
                </a:cubicBezTo>
                <a:close/>
                <a:moveTo>
                  <a:pt x="1482" y="30"/>
                </a:moveTo>
                <a:cubicBezTo>
                  <a:pt x="1481" y="30"/>
                  <a:pt x="1481" y="30"/>
                  <a:pt x="1481" y="30"/>
                </a:cubicBezTo>
                <a:cubicBezTo>
                  <a:pt x="1481" y="30"/>
                  <a:pt x="1482" y="30"/>
                  <a:pt x="1482" y="30"/>
                </a:cubicBezTo>
                <a:close/>
                <a:moveTo>
                  <a:pt x="956" y="31"/>
                </a:moveTo>
                <a:cubicBezTo>
                  <a:pt x="957" y="31"/>
                  <a:pt x="957" y="31"/>
                  <a:pt x="957" y="31"/>
                </a:cubicBezTo>
                <a:cubicBezTo>
                  <a:pt x="956" y="31"/>
                  <a:pt x="956" y="31"/>
                  <a:pt x="956" y="31"/>
                </a:cubicBezTo>
                <a:close/>
                <a:moveTo>
                  <a:pt x="1481" y="31"/>
                </a:moveTo>
                <a:cubicBezTo>
                  <a:pt x="1480" y="30"/>
                  <a:pt x="1480" y="31"/>
                  <a:pt x="1480" y="31"/>
                </a:cubicBezTo>
                <a:cubicBezTo>
                  <a:pt x="1480" y="31"/>
                  <a:pt x="1481" y="31"/>
                  <a:pt x="1481" y="31"/>
                </a:cubicBezTo>
                <a:close/>
                <a:moveTo>
                  <a:pt x="1112" y="53"/>
                </a:moveTo>
                <a:cubicBezTo>
                  <a:pt x="1112" y="53"/>
                  <a:pt x="1112" y="54"/>
                  <a:pt x="1112" y="54"/>
                </a:cubicBezTo>
                <a:cubicBezTo>
                  <a:pt x="1112" y="54"/>
                  <a:pt x="1112" y="53"/>
                  <a:pt x="1112" y="53"/>
                </a:cubicBezTo>
                <a:close/>
                <a:moveTo>
                  <a:pt x="956" y="32"/>
                </a:moveTo>
                <a:cubicBezTo>
                  <a:pt x="956" y="32"/>
                  <a:pt x="956" y="32"/>
                  <a:pt x="956" y="31"/>
                </a:cubicBezTo>
                <a:cubicBezTo>
                  <a:pt x="956" y="31"/>
                  <a:pt x="956" y="32"/>
                  <a:pt x="956" y="32"/>
                </a:cubicBezTo>
                <a:close/>
                <a:moveTo>
                  <a:pt x="969" y="31"/>
                </a:moveTo>
                <a:cubicBezTo>
                  <a:pt x="969" y="31"/>
                  <a:pt x="969" y="32"/>
                  <a:pt x="969" y="32"/>
                </a:cubicBezTo>
                <a:cubicBezTo>
                  <a:pt x="969" y="32"/>
                  <a:pt x="969" y="31"/>
                  <a:pt x="969" y="31"/>
                </a:cubicBezTo>
                <a:close/>
                <a:moveTo>
                  <a:pt x="597" y="47"/>
                </a:moveTo>
                <a:cubicBezTo>
                  <a:pt x="597" y="46"/>
                  <a:pt x="597" y="46"/>
                  <a:pt x="597" y="46"/>
                </a:cubicBezTo>
                <a:cubicBezTo>
                  <a:pt x="597" y="46"/>
                  <a:pt x="597" y="46"/>
                  <a:pt x="597" y="47"/>
                </a:cubicBezTo>
                <a:close/>
                <a:moveTo>
                  <a:pt x="608" y="46"/>
                </a:moveTo>
                <a:cubicBezTo>
                  <a:pt x="608" y="46"/>
                  <a:pt x="608" y="46"/>
                  <a:pt x="609" y="47"/>
                </a:cubicBezTo>
                <a:cubicBezTo>
                  <a:pt x="609" y="46"/>
                  <a:pt x="609" y="46"/>
                  <a:pt x="608" y="46"/>
                </a:cubicBezTo>
                <a:close/>
                <a:moveTo>
                  <a:pt x="968" y="32"/>
                </a:moveTo>
                <a:cubicBezTo>
                  <a:pt x="968" y="32"/>
                  <a:pt x="968" y="33"/>
                  <a:pt x="968" y="33"/>
                </a:cubicBezTo>
                <a:cubicBezTo>
                  <a:pt x="968" y="33"/>
                  <a:pt x="968" y="33"/>
                  <a:pt x="968" y="32"/>
                </a:cubicBezTo>
                <a:close/>
                <a:moveTo>
                  <a:pt x="955" y="34"/>
                </a:moveTo>
                <a:cubicBezTo>
                  <a:pt x="955" y="33"/>
                  <a:pt x="955" y="33"/>
                  <a:pt x="955" y="33"/>
                </a:cubicBezTo>
                <a:cubicBezTo>
                  <a:pt x="955" y="33"/>
                  <a:pt x="955" y="33"/>
                  <a:pt x="955" y="34"/>
                </a:cubicBezTo>
                <a:close/>
                <a:moveTo>
                  <a:pt x="968" y="33"/>
                </a:moveTo>
                <a:cubicBezTo>
                  <a:pt x="968" y="33"/>
                  <a:pt x="968" y="33"/>
                  <a:pt x="968" y="34"/>
                </a:cubicBezTo>
                <a:cubicBezTo>
                  <a:pt x="968" y="33"/>
                  <a:pt x="968" y="33"/>
                  <a:pt x="968" y="33"/>
                </a:cubicBezTo>
                <a:close/>
                <a:moveTo>
                  <a:pt x="855" y="33"/>
                </a:moveTo>
                <a:cubicBezTo>
                  <a:pt x="855" y="34"/>
                  <a:pt x="855" y="34"/>
                  <a:pt x="856" y="34"/>
                </a:cubicBezTo>
                <a:cubicBezTo>
                  <a:pt x="855" y="33"/>
                  <a:pt x="855" y="33"/>
                  <a:pt x="855" y="33"/>
                </a:cubicBezTo>
                <a:close/>
                <a:moveTo>
                  <a:pt x="769" y="34"/>
                </a:moveTo>
                <a:cubicBezTo>
                  <a:pt x="769" y="34"/>
                  <a:pt x="770" y="34"/>
                  <a:pt x="770" y="34"/>
                </a:cubicBezTo>
                <a:cubicBezTo>
                  <a:pt x="769" y="34"/>
                  <a:pt x="769" y="34"/>
                  <a:pt x="769" y="34"/>
                </a:cubicBezTo>
                <a:close/>
                <a:moveTo>
                  <a:pt x="787" y="34"/>
                </a:moveTo>
                <a:cubicBezTo>
                  <a:pt x="787" y="34"/>
                  <a:pt x="787" y="34"/>
                  <a:pt x="788" y="34"/>
                </a:cubicBezTo>
                <a:cubicBezTo>
                  <a:pt x="787" y="34"/>
                  <a:pt x="787" y="34"/>
                  <a:pt x="787" y="34"/>
                </a:cubicBezTo>
                <a:close/>
                <a:moveTo>
                  <a:pt x="856" y="34"/>
                </a:moveTo>
                <a:cubicBezTo>
                  <a:pt x="856" y="34"/>
                  <a:pt x="856" y="34"/>
                  <a:pt x="857" y="34"/>
                </a:cubicBezTo>
                <a:cubicBezTo>
                  <a:pt x="856" y="34"/>
                  <a:pt x="856" y="34"/>
                  <a:pt x="856" y="34"/>
                </a:cubicBezTo>
                <a:close/>
                <a:moveTo>
                  <a:pt x="882" y="34"/>
                </a:moveTo>
                <a:cubicBezTo>
                  <a:pt x="882" y="34"/>
                  <a:pt x="882" y="34"/>
                  <a:pt x="882" y="34"/>
                </a:cubicBezTo>
                <a:cubicBezTo>
                  <a:pt x="882" y="34"/>
                  <a:pt x="882" y="34"/>
                  <a:pt x="882" y="34"/>
                </a:cubicBezTo>
                <a:close/>
                <a:moveTo>
                  <a:pt x="955" y="34"/>
                </a:moveTo>
                <a:cubicBezTo>
                  <a:pt x="955" y="34"/>
                  <a:pt x="955" y="34"/>
                  <a:pt x="955" y="34"/>
                </a:cubicBezTo>
                <a:cubicBezTo>
                  <a:pt x="955" y="34"/>
                  <a:pt x="955" y="34"/>
                  <a:pt x="955" y="34"/>
                </a:cubicBezTo>
                <a:close/>
                <a:moveTo>
                  <a:pt x="968" y="34"/>
                </a:moveTo>
                <a:cubicBezTo>
                  <a:pt x="967" y="34"/>
                  <a:pt x="967" y="34"/>
                  <a:pt x="967" y="34"/>
                </a:cubicBezTo>
                <a:cubicBezTo>
                  <a:pt x="968" y="34"/>
                  <a:pt x="968" y="34"/>
                  <a:pt x="968" y="34"/>
                </a:cubicBezTo>
                <a:close/>
                <a:moveTo>
                  <a:pt x="1300" y="34"/>
                </a:moveTo>
                <a:cubicBezTo>
                  <a:pt x="1300" y="34"/>
                  <a:pt x="1301" y="34"/>
                  <a:pt x="1301" y="34"/>
                </a:cubicBezTo>
                <a:cubicBezTo>
                  <a:pt x="1301" y="34"/>
                  <a:pt x="1300" y="34"/>
                  <a:pt x="1300" y="34"/>
                </a:cubicBezTo>
                <a:close/>
                <a:moveTo>
                  <a:pt x="1311" y="34"/>
                </a:moveTo>
                <a:cubicBezTo>
                  <a:pt x="1312" y="34"/>
                  <a:pt x="1312" y="34"/>
                  <a:pt x="1312" y="34"/>
                </a:cubicBezTo>
                <a:cubicBezTo>
                  <a:pt x="1312" y="34"/>
                  <a:pt x="1312" y="34"/>
                  <a:pt x="1311" y="34"/>
                </a:cubicBezTo>
                <a:close/>
                <a:moveTo>
                  <a:pt x="768" y="34"/>
                </a:moveTo>
                <a:cubicBezTo>
                  <a:pt x="768" y="34"/>
                  <a:pt x="768" y="34"/>
                  <a:pt x="769" y="34"/>
                </a:cubicBezTo>
                <a:cubicBezTo>
                  <a:pt x="768" y="34"/>
                  <a:pt x="768" y="34"/>
                  <a:pt x="768" y="34"/>
                </a:cubicBezTo>
                <a:close/>
                <a:moveTo>
                  <a:pt x="788" y="34"/>
                </a:moveTo>
                <a:cubicBezTo>
                  <a:pt x="788" y="34"/>
                  <a:pt x="788" y="34"/>
                  <a:pt x="789" y="34"/>
                </a:cubicBezTo>
                <a:cubicBezTo>
                  <a:pt x="789" y="34"/>
                  <a:pt x="788" y="34"/>
                  <a:pt x="788" y="34"/>
                </a:cubicBezTo>
                <a:close/>
                <a:moveTo>
                  <a:pt x="840" y="34"/>
                </a:moveTo>
                <a:cubicBezTo>
                  <a:pt x="840" y="34"/>
                  <a:pt x="840" y="34"/>
                  <a:pt x="840" y="34"/>
                </a:cubicBezTo>
                <a:cubicBezTo>
                  <a:pt x="840" y="34"/>
                  <a:pt x="840" y="34"/>
                  <a:pt x="840" y="34"/>
                </a:cubicBezTo>
                <a:close/>
                <a:moveTo>
                  <a:pt x="857" y="34"/>
                </a:moveTo>
                <a:cubicBezTo>
                  <a:pt x="857" y="34"/>
                  <a:pt x="857" y="34"/>
                  <a:pt x="858" y="34"/>
                </a:cubicBezTo>
                <a:cubicBezTo>
                  <a:pt x="857" y="34"/>
                  <a:pt x="857" y="34"/>
                  <a:pt x="857" y="34"/>
                </a:cubicBezTo>
                <a:close/>
                <a:moveTo>
                  <a:pt x="881" y="34"/>
                </a:moveTo>
                <a:cubicBezTo>
                  <a:pt x="881" y="34"/>
                  <a:pt x="881" y="34"/>
                  <a:pt x="881" y="34"/>
                </a:cubicBezTo>
                <a:cubicBezTo>
                  <a:pt x="881" y="34"/>
                  <a:pt x="881" y="34"/>
                  <a:pt x="881" y="34"/>
                </a:cubicBezTo>
                <a:close/>
                <a:moveTo>
                  <a:pt x="899" y="34"/>
                </a:moveTo>
                <a:cubicBezTo>
                  <a:pt x="900" y="34"/>
                  <a:pt x="900" y="34"/>
                  <a:pt x="900" y="34"/>
                </a:cubicBezTo>
                <a:cubicBezTo>
                  <a:pt x="900" y="34"/>
                  <a:pt x="900" y="34"/>
                  <a:pt x="899" y="34"/>
                </a:cubicBezTo>
                <a:close/>
                <a:moveTo>
                  <a:pt x="1123" y="34"/>
                </a:moveTo>
                <a:cubicBezTo>
                  <a:pt x="1123" y="34"/>
                  <a:pt x="1123" y="34"/>
                  <a:pt x="1123" y="34"/>
                </a:cubicBezTo>
                <a:cubicBezTo>
                  <a:pt x="1123" y="34"/>
                  <a:pt x="1123" y="34"/>
                  <a:pt x="1123" y="34"/>
                </a:cubicBezTo>
                <a:close/>
                <a:moveTo>
                  <a:pt x="1141" y="34"/>
                </a:moveTo>
                <a:cubicBezTo>
                  <a:pt x="1141" y="34"/>
                  <a:pt x="1142" y="34"/>
                  <a:pt x="1142" y="34"/>
                </a:cubicBezTo>
                <a:cubicBezTo>
                  <a:pt x="1142" y="34"/>
                  <a:pt x="1142" y="34"/>
                  <a:pt x="1141" y="34"/>
                </a:cubicBezTo>
                <a:close/>
                <a:moveTo>
                  <a:pt x="1228" y="34"/>
                </a:moveTo>
                <a:cubicBezTo>
                  <a:pt x="1228" y="34"/>
                  <a:pt x="1228" y="34"/>
                  <a:pt x="1229" y="34"/>
                </a:cubicBezTo>
                <a:cubicBezTo>
                  <a:pt x="1228" y="34"/>
                  <a:pt x="1228" y="34"/>
                  <a:pt x="1228" y="34"/>
                </a:cubicBezTo>
                <a:close/>
                <a:moveTo>
                  <a:pt x="1299" y="34"/>
                </a:moveTo>
                <a:cubicBezTo>
                  <a:pt x="1299" y="34"/>
                  <a:pt x="1300" y="34"/>
                  <a:pt x="1300" y="34"/>
                </a:cubicBezTo>
                <a:cubicBezTo>
                  <a:pt x="1300" y="34"/>
                  <a:pt x="1299" y="34"/>
                  <a:pt x="1299" y="34"/>
                </a:cubicBezTo>
                <a:close/>
                <a:moveTo>
                  <a:pt x="671" y="35"/>
                </a:moveTo>
                <a:cubicBezTo>
                  <a:pt x="671" y="35"/>
                  <a:pt x="671" y="35"/>
                  <a:pt x="671" y="34"/>
                </a:cubicBezTo>
                <a:cubicBezTo>
                  <a:pt x="671" y="34"/>
                  <a:pt x="671" y="34"/>
                  <a:pt x="671" y="35"/>
                </a:cubicBezTo>
                <a:close/>
                <a:moveTo>
                  <a:pt x="693" y="34"/>
                </a:moveTo>
                <a:cubicBezTo>
                  <a:pt x="694" y="35"/>
                  <a:pt x="694" y="35"/>
                  <a:pt x="694" y="35"/>
                </a:cubicBezTo>
                <a:cubicBezTo>
                  <a:pt x="694" y="34"/>
                  <a:pt x="694" y="34"/>
                  <a:pt x="693" y="34"/>
                </a:cubicBezTo>
                <a:close/>
                <a:moveTo>
                  <a:pt x="767" y="35"/>
                </a:moveTo>
                <a:cubicBezTo>
                  <a:pt x="767" y="35"/>
                  <a:pt x="767" y="35"/>
                  <a:pt x="768" y="34"/>
                </a:cubicBezTo>
                <a:cubicBezTo>
                  <a:pt x="767" y="34"/>
                  <a:pt x="767" y="34"/>
                  <a:pt x="767" y="35"/>
                </a:cubicBezTo>
                <a:close/>
                <a:moveTo>
                  <a:pt x="789" y="34"/>
                </a:moveTo>
                <a:cubicBezTo>
                  <a:pt x="789" y="35"/>
                  <a:pt x="789" y="35"/>
                  <a:pt x="790" y="35"/>
                </a:cubicBezTo>
                <a:cubicBezTo>
                  <a:pt x="790" y="34"/>
                  <a:pt x="789" y="34"/>
                  <a:pt x="789" y="34"/>
                </a:cubicBezTo>
                <a:close/>
                <a:moveTo>
                  <a:pt x="839" y="35"/>
                </a:moveTo>
                <a:cubicBezTo>
                  <a:pt x="839" y="35"/>
                  <a:pt x="839" y="35"/>
                  <a:pt x="839" y="34"/>
                </a:cubicBezTo>
                <a:cubicBezTo>
                  <a:pt x="839" y="34"/>
                  <a:pt x="839" y="34"/>
                  <a:pt x="839" y="35"/>
                </a:cubicBezTo>
                <a:close/>
                <a:moveTo>
                  <a:pt x="858" y="34"/>
                </a:moveTo>
                <a:cubicBezTo>
                  <a:pt x="858" y="35"/>
                  <a:pt x="858" y="35"/>
                  <a:pt x="858" y="35"/>
                </a:cubicBezTo>
                <a:cubicBezTo>
                  <a:pt x="858" y="34"/>
                  <a:pt x="858" y="34"/>
                  <a:pt x="858" y="34"/>
                </a:cubicBezTo>
                <a:close/>
                <a:moveTo>
                  <a:pt x="880" y="35"/>
                </a:moveTo>
                <a:cubicBezTo>
                  <a:pt x="880" y="35"/>
                  <a:pt x="880" y="35"/>
                  <a:pt x="881" y="34"/>
                </a:cubicBezTo>
                <a:cubicBezTo>
                  <a:pt x="880" y="34"/>
                  <a:pt x="880" y="34"/>
                  <a:pt x="880" y="35"/>
                </a:cubicBezTo>
                <a:close/>
                <a:moveTo>
                  <a:pt x="900" y="34"/>
                </a:moveTo>
                <a:cubicBezTo>
                  <a:pt x="901" y="35"/>
                  <a:pt x="901" y="35"/>
                  <a:pt x="901" y="35"/>
                </a:cubicBezTo>
                <a:cubicBezTo>
                  <a:pt x="901" y="34"/>
                  <a:pt x="901" y="34"/>
                  <a:pt x="900" y="34"/>
                </a:cubicBezTo>
                <a:close/>
                <a:moveTo>
                  <a:pt x="954" y="35"/>
                </a:moveTo>
                <a:cubicBezTo>
                  <a:pt x="955" y="35"/>
                  <a:pt x="955" y="35"/>
                  <a:pt x="955" y="34"/>
                </a:cubicBezTo>
                <a:cubicBezTo>
                  <a:pt x="954" y="35"/>
                  <a:pt x="954" y="35"/>
                  <a:pt x="954" y="35"/>
                </a:cubicBezTo>
                <a:close/>
                <a:moveTo>
                  <a:pt x="967" y="34"/>
                </a:moveTo>
                <a:cubicBezTo>
                  <a:pt x="967" y="34"/>
                  <a:pt x="967" y="35"/>
                  <a:pt x="967" y="35"/>
                </a:cubicBezTo>
                <a:cubicBezTo>
                  <a:pt x="967" y="35"/>
                  <a:pt x="967" y="35"/>
                  <a:pt x="967" y="34"/>
                </a:cubicBezTo>
                <a:close/>
                <a:moveTo>
                  <a:pt x="1049" y="35"/>
                </a:moveTo>
                <a:cubicBezTo>
                  <a:pt x="1049" y="35"/>
                  <a:pt x="1050" y="35"/>
                  <a:pt x="1050" y="34"/>
                </a:cubicBezTo>
                <a:cubicBezTo>
                  <a:pt x="1050" y="34"/>
                  <a:pt x="1049" y="34"/>
                  <a:pt x="1049" y="35"/>
                </a:cubicBezTo>
                <a:close/>
                <a:moveTo>
                  <a:pt x="1071" y="34"/>
                </a:moveTo>
                <a:cubicBezTo>
                  <a:pt x="1071" y="35"/>
                  <a:pt x="1071" y="35"/>
                  <a:pt x="1072" y="35"/>
                </a:cubicBezTo>
                <a:cubicBezTo>
                  <a:pt x="1072" y="34"/>
                  <a:pt x="1071" y="34"/>
                  <a:pt x="1071" y="34"/>
                </a:cubicBezTo>
                <a:close/>
                <a:moveTo>
                  <a:pt x="1122" y="35"/>
                </a:moveTo>
                <a:cubicBezTo>
                  <a:pt x="1122" y="35"/>
                  <a:pt x="1122" y="35"/>
                  <a:pt x="1122" y="34"/>
                </a:cubicBezTo>
                <a:cubicBezTo>
                  <a:pt x="1122" y="34"/>
                  <a:pt x="1122" y="34"/>
                  <a:pt x="1122" y="35"/>
                </a:cubicBezTo>
                <a:close/>
                <a:moveTo>
                  <a:pt x="1142" y="34"/>
                </a:moveTo>
                <a:cubicBezTo>
                  <a:pt x="1142" y="35"/>
                  <a:pt x="1142" y="35"/>
                  <a:pt x="1143" y="35"/>
                </a:cubicBezTo>
                <a:cubicBezTo>
                  <a:pt x="1143" y="34"/>
                  <a:pt x="1142" y="34"/>
                  <a:pt x="1142" y="34"/>
                </a:cubicBezTo>
                <a:close/>
                <a:moveTo>
                  <a:pt x="1249" y="34"/>
                </a:moveTo>
                <a:cubicBezTo>
                  <a:pt x="1249" y="35"/>
                  <a:pt x="1249" y="35"/>
                  <a:pt x="1250" y="35"/>
                </a:cubicBezTo>
                <a:cubicBezTo>
                  <a:pt x="1249" y="34"/>
                  <a:pt x="1249" y="34"/>
                  <a:pt x="1249" y="34"/>
                </a:cubicBezTo>
                <a:close/>
                <a:moveTo>
                  <a:pt x="1298" y="35"/>
                </a:moveTo>
                <a:cubicBezTo>
                  <a:pt x="1299" y="35"/>
                  <a:pt x="1299" y="35"/>
                  <a:pt x="1299" y="34"/>
                </a:cubicBezTo>
                <a:cubicBezTo>
                  <a:pt x="1299" y="34"/>
                  <a:pt x="1299" y="34"/>
                  <a:pt x="1298" y="35"/>
                </a:cubicBezTo>
                <a:close/>
                <a:moveTo>
                  <a:pt x="644" y="35"/>
                </a:moveTo>
                <a:cubicBezTo>
                  <a:pt x="644" y="35"/>
                  <a:pt x="644" y="35"/>
                  <a:pt x="644" y="35"/>
                </a:cubicBezTo>
                <a:cubicBezTo>
                  <a:pt x="644" y="35"/>
                  <a:pt x="644" y="35"/>
                  <a:pt x="644" y="35"/>
                </a:cubicBezTo>
                <a:close/>
                <a:moveTo>
                  <a:pt x="656" y="35"/>
                </a:moveTo>
                <a:cubicBezTo>
                  <a:pt x="655" y="35"/>
                  <a:pt x="655" y="35"/>
                  <a:pt x="655" y="35"/>
                </a:cubicBezTo>
                <a:cubicBezTo>
                  <a:pt x="656" y="35"/>
                  <a:pt x="656" y="35"/>
                  <a:pt x="656" y="35"/>
                </a:cubicBezTo>
                <a:close/>
                <a:moveTo>
                  <a:pt x="670" y="35"/>
                </a:moveTo>
                <a:cubicBezTo>
                  <a:pt x="670" y="35"/>
                  <a:pt x="671" y="35"/>
                  <a:pt x="671" y="35"/>
                </a:cubicBezTo>
                <a:cubicBezTo>
                  <a:pt x="670" y="35"/>
                  <a:pt x="670" y="35"/>
                  <a:pt x="670" y="35"/>
                </a:cubicBezTo>
                <a:close/>
                <a:moveTo>
                  <a:pt x="694" y="35"/>
                </a:moveTo>
                <a:cubicBezTo>
                  <a:pt x="695" y="35"/>
                  <a:pt x="695" y="35"/>
                  <a:pt x="695" y="35"/>
                </a:cubicBezTo>
                <a:cubicBezTo>
                  <a:pt x="695" y="35"/>
                  <a:pt x="695" y="35"/>
                  <a:pt x="694" y="35"/>
                </a:cubicBezTo>
                <a:close/>
                <a:moveTo>
                  <a:pt x="766" y="35"/>
                </a:moveTo>
                <a:cubicBezTo>
                  <a:pt x="766" y="35"/>
                  <a:pt x="767" y="35"/>
                  <a:pt x="767" y="35"/>
                </a:cubicBezTo>
                <a:cubicBezTo>
                  <a:pt x="767" y="35"/>
                  <a:pt x="766" y="35"/>
                  <a:pt x="766" y="35"/>
                </a:cubicBezTo>
                <a:close/>
                <a:moveTo>
                  <a:pt x="790" y="35"/>
                </a:moveTo>
                <a:cubicBezTo>
                  <a:pt x="790" y="35"/>
                  <a:pt x="790" y="35"/>
                  <a:pt x="790" y="35"/>
                </a:cubicBezTo>
                <a:cubicBezTo>
                  <a:pt x="790" y="35"/>
                  <a:pt x="790" y="35"/>
                  <a:pt x="790" y="35"/>
                </a:cubicBezTo>
                <a:close/>
                <a:moveTo>
                  <a:pt x="838" y="35"/>
                </a:moveTo>
                <a:cubicBezTo>
                  <a:pt x="838" y="35"/>
                  <a:pt x="838" y="35"/>
                  <a:pt x="839" y="35"/>
                </a:cubicBezTo>
                <a:cubicBezTo>
                  <a:pt x="838" y="35"/>
                  <a:pt x="838" y="35"/>
                  <a:pt x="838" y="35"/>
                </a:cubicBezTo>
                <a:close/>
                <a:moveTo>
                  <a:pt x="858" y="35"/>
                </a:moveTo>
                <a:cubicBezTo>
                  <a:pt x="858" y="35"/>
                  <a:pt x="859" y="35"/>
                  <a:pt x="859" y="35"/>
                </a:cubicBezTo>
                <a:cubicBezTo>
                  <a:pt x="859" y="35"/>
                  <a:pt x="859" y="35"/>
                  <a:pt x="858" y="35"/>
                </a:cubicBezTo>
                <a:close/>
                <a:moveTo>
                  <a:pt x="879" y="35"/>
                </a:moveTo>
                <a:cubicBezTo>
                  <a:pt x="879" y="35"/>
                  <a:pt x="880" y="35"/>
                  <a:pt x="880" y="35"/>
                </a:cubicBezTo>
                <a:cubicBezTo>
                  <a:pt x="879" y="35"/>
                  <a:pt x="879" y="35"/>
                  <a:pt x="879" y="35"/>
                </a:cubicBezTo>
                <a:close/>
                <a:moveTo>
                  <a:pt x="901" y="35"/>
                </a:moveTo>
                <a:cubicBezTo>
                  <a:pt x="901" y="35"/>
                  <a:pt x="902" y="35"/>
                  <a:pt x="902" y="35"/>
                </a:cubicBezTo>
                <a:cubicBezTo>
                  <a:pt x="902" y="35"/>
                  <a:pt x="901" y="35"/>
                  <a:pt x="901" y="35"/>
                </a:cubicBezTo>
                <a:close/>
                <a:moveTo>
                  <a:pt x="1048" y="35"/>
                </a:moveTo>
                <a:cubicBezTo>
                  <a:pt x="1048" y="35"/>
                  <a:pt x="1049" y="35"/>
                  <a:pt x="1049" y="35"/>
                </a:cubicBezTo>
                <a:cubicBezTo>
                  <a:pt x="1049" y="35"/>
                  <a:pt x="1048" y="35"/>
                  <a:pt x="1048" y="35"/>
                </a:cubicBezTo>
                <a:close/>
                <a:moveTo>
                  <a:pt x="1072" y="35"/>
                </a:moveTo>
                <a:cubicBezTo>
                  <a:pt x="1072" y="35"/>
                  <a:pt x="1072" y="35"/>
                  <a:pt x="1073" y="35"/>
                </a:cubicBezTo>
                <a:cubicBezTo>
                  <a:pt x="1073" y="35"/>
                  <a:pt x="1072" y="35"/>
                  <a:pt x="1072" y="35"/>
                </a:cubicBezTo>
                <a:close/>
                <a:moveTo>
                  <a:pt x="1121" y="35"/>
                </a:moveTo>
                <a:cubicBezTo>
                  <a:pt x="1121" y="35"/>
                  <a:pt x="1121" y="35"/>
                  <a:pt x="1122" y="35"/>
                </a:cubicBezTo>
                <a:cubicBezTo>
                  <a:pt x="1121" y="35"/>
                  <a:pt x="1121" y="35"/>
                  <a:pt x="1121" y="35"/>
                </a:cubicBezTo>
                <a:close/>
                <a:moveTo>
                  <a:pt x="1226" y="35"/>
                </a:moveTo>
                <a:cubicBezTo>
                  <a:pt x="1226" y="35"/>
                  <a:pt x="1227" y="35"/>
                  <a:pt x="1227" y="35"/>
                </a:cubicBezTo>
                <a:cubicBezTo>
                  <a:pt x="1226" y="35"/>
                  <a:pt x="1226" y="35"/>
                  <a:pt x="1226" y="35"/>
                </a:cubicBezTo>
                <a:close/>
                <a:moveTo>
                  <a:pt x="1250" y="35"/>
                </a:moveTo>
                <a:cubicBezTo>
                  <a:pt x="1250" y="35"/>
                  <a:pt x="1250" y="35"/>
                  <a:pt x="1250" y="35"/>
                </a:cubicBezTo>
                <a:cubicBezTo>
                  <a:pt x="1250" y="35"/>
                  <a:pt x="1250" y="35"/>
                  <a:pt x="1250" y="35"/>
                </a:cubicBezTo>
                <a:close/>
                <a:moveTo>
                  <a:pt x="1298" y="35"/>
                </a:moveTo>
                <a:cubicBezTo>
                  <a:pt x="1298" y="35"/>
                  <a:pt x="1298" y="35"/>
                  <a:pt x="1298" y="35"/>
                </a:cubicBezTo>
                <a:cubicBezTo>
                  <a:pt x="1298" y="35"/>
                  <a:pt x="1298" y="35"/>
                  <a:pt x="1298" y="35"/>
                </a:cubicBezTo>
                <a:close/>
                <a:moveTo>
                  <a:pt x="605" y="35"/>
                </a:moveTo>
                <a:cubicBezTo>
                  <a:pt x="605" y="35"/>
                  <a:pt x="605" y="36"/>
                  <a:pt x="605" y="36"/>
                </a:cubicBezTo>
                <a:cubicBezTo>
                  <a:pt x="605" y="35"/>
                  <a:pt x="605" y="35"/>
                  <a:pt x="605" y="35"/>
                </a:cubicBezTo>
                <a:close/>
                <a:moveTo>
                  <a:pt x="695" y="35"/>
                </a:moveTo>
                <a:cubicBezTo>
                  <a:pt x="695" y="35"/>
                  <a:pt x="696" y="35"/>
                  <a:pt x="696" y="35"/>
                </a:cubicBezTo>
                <a:cubicBezTo>
                  <a:pt x="696" y="35"/>
                  <a:pt x="695" y="35"/>
                  <a:pt x="695" y="35"/>
                </a:cubicBezTo>
                <a:close/>
                <a:moveTo>
                  <a:pt x="790" y="35"/>
                </a:moveTo>
                <a:cubicBezTo>
                  <a:pt x="791" y="35"/>
                  <a:pt x="791" y="35"/>
                  <a:pt x="791" y="35"/>
                </a:cubicBezTo>
                <a:cubicBezTo>
                  <a:pt x="791" y="35"/>
                  <a:pt x="791" y="35"/>
                  <a:pt x="790" y="35"/>
                </a:cubicBezTo>
                <a:close/>
                <a:moveTo>
                  <a:pt x="837" y="35"/>
                </a:moveTo>
                <a:cubicBezTo>
                  <a:pt x="837" y="35"/>
                  <a:pt x="838" y="35"/>
                  <a:pt x="838" y="35"/>
                </a:cubicBezTo>
                <a:cubicBezTo>
                  <a:pt x="838" y="35"/>
                  <a:pt x="837" y="35"/>
                  <a:pt x="837" y="35"/>
                </a:cubicBezTo>
                <a:close/>
                <a:moveTo>
                  <a:pt x="753" y="47"/>
                </a:moveTo>
                <a:cubicBezTo>
                  <a:pt x="753" y="46"/>
                  <a:pt x="753" y="46"/>
                  <a:pt x="753" y="46"/>
                </a:cubicBezTo>
                <a:cubicBezTo>
                  <a:pt x="753" y="46"/>
                  <a:pt x="753" y="46"/>
                  <a:pt x="753" y="47"/>
                </a:cubicBezTo>
                <a:close/>
                <a:moveTo>
                  <a:pt x="638" y="52"/>
                </a:moveTo>
                <a:cubicBezTo>
                  <a:pt x="638" y="51"/>
                  <a:pt x="638" y="51"/>
                  <a:pt x="638" y="51"/>
                </a:cubicBezTo>
                <a:cubicBezTo>
                  <a:pt x="638" y="51"/>
                  <a:pt x="638" y="51"/>
                  <a:pt x="638" y="52"/>
                </a:cubicBezTo>
                <a:close/>
                <a:moveTo>
                  <a:pt x="967" y="35"/>
                </a:moveTo>
                <a:cubicBezTo>
                  <a:pt x="967" y="35"/>
                  <a:pt x="967" y="35"/>
                  <a:pt x="967" y="36"/>
                </a:cubicBezTo>
                <a:cubicBezTo>
                  <a:pt x="967" y="36"/>
                  <a:pt x="967" y="35"/>
                  <a:pt x="967" y="35"/>
                </a:cubicBezTo>
                <a:close/>
                <a:moveTo>
                  <a:pt x="1047" y="35"/>
                </a:moveTo>
                <a:cubicBezTo>
                  <a:pt x="1048" y="35"/>
                  <a:pt x="1048" y="35"/>
                  <a:pt x="1048" y="35"/>
                </a:cubicBezTo>
                <a:cubicBezTo>
                  <a:pt x="1048" y="35"/>
                  <a:pt x="1048" y="35"/>
                  <a:pt x="1047" y="35"/>
                </a:cubicBezTo>
                <a:close/>
                <a:moveTo>
                  <a:pt x="1073" y="35"/>
                </a:moveTo>
                <a:cubicBezTo>
                  <a:pt x="1073" y="35"/>
                  <a:pt x="1073" y="35"/>
                  <a:pt x="1073" y="35"/>
                </a:cubicBezTo>
                <a:cubicBezTo>
                  <a:pt x="1073" y="35"/>
                  <a:pt x="1073" y="35"/>
                  <a:pt x="1073" y="35"/>
                </a:cubicBezTo>
                <a:close/>
                <a:moveTo>
                  <a:pt x="1120" y="35"/>
                </a:moveTo>
                <a:cubicBezTo>
                  <a:pt x="1120" y="35"/>
                  <a:pt x="1121" y="35"/>
                  <a:pt x="1121" y="35"/>
                </a:cubicBezTo>
                <a:cubicBezTo>
                  <a:pt x="1121" y="35"/>
                  <a:pt x="1120" y="35"/>
                  <a:pt x="1120" y="35"/>
                </a:cubicBezTo>
                <a:close/>
                <a:moveTo>
                  <a:pt x="1225" y="35"/>
                </a:moveTo>
                <a:cubicBezTo>
                  <a:pt x="1226" y="35"/>
                  <a:pt x="1226" y="35"/>
                  <a:pt x="1226" y="35"/>
                </a:cubicBezTo>
                <a:cubicBezTo>
                  <a:pt x="1226" y="35"/>
                  <a:pt x="1225" y="35"/>
                  <a:pt x="1225" y="35"/>
                </a:cubicBezTo>
                <a:close/>
                <a:moveTo>
                  <a:pt x="1251" y="35"/>
                </a:moveTo>
                <a:cubicBezTo>
                  <a:pt x="1251" y="35"/>
                  <a:pt x="1251" y="35"/>
                  <a:pt x="1251" y="35"/>
                </a:cubicBezTo>
                <a:cubicBezTo>
                  <a:pt x="1251" y="35"/>
                  <a:pt x="1251" y="35"/>
                  <a:pt x="1251" y="35"/>
                </a:cubicBezTo>
                <a:close/>
                <a:moveTo>
                  <a:pt x="549" y="35"/>
                </a:moveTo>
                <a:cubicBezTo>
                  <a:pt x="549" y="36"/>
                  <a:pt x="549" y="36"/>
                  <a:pt x="550" y="36"/>
                </a:cubicBezTo>
                <a:cubicBezTo>
                  <a:pt x="550" y="36"/>
                  <a:pt x="550" y="36"/>
                  <a:pt x="549" y="35"/>
                </a:cubicBezTo>
                <a:close/>
                <a:moveTo>
                  <a:pt x="593" y="36"/>
                </a:moveTo>
                <a:cubicBezTo>
                  <a:pt x="593" y="36"/>
                  <a:pt x="593" y="35"/>
                  <a:pt x="592" y="35"/>
                </a:cubicBezTo>
                <a:cubicBezTo>
                  <a:pt x="592" y="36"/>
                  <a:pt x="592" y="36"/>
                  <a:pt x="593" y="36"/>
                </a:cubicBezTo>
                <a:close/>
                <a:moveTo>
                  <a:pt x="655" y="35"/>
                </a:moveTo>
                <a:cubicBezTo>
                  <a:pt x="655" y="36"/>
                  <a:pt x="655" y="36"/>
                  <a:pt x="655" y="36"/>
                </a:cubicBezTo>
                <a:cubicBezTo>
                  <a:pt x="655" y="36"/>
                  <a:pt x="655" y="36"/>
                  <a:pt x="655" y="35"/>
                </a:cubicBezTo>
                <a:close/>
                <a:moveTo>
                  <a:pt x="831" y="51"/>
                </a:moveTo>
                <a:cubicBezTo>
                  <a:pt x="831" y="51"/>
                  <a:pt x="830" y="51"/>
                  <a:pt x="830" y="51"/>
                </a:cubicBezTo>
                <a:cubicBezTo>
                  <a:pt x="831" y="51"/>
                  <a:pt x="831" y="51"/>
                  <a:pt x="831" y="51"/>
                </a:cubicBezTo>
                <a:close/>
                <a:moveTo>
                  <a:pt x="696" y="35"/>
                </a:moveTo>
                <a:cubicBezTo>
                  <a:pt x="696" y="36"/>
                  <a:pt x="696" y="36"/>
                  <a:pt x="696" y="36"/>
                </a:cubicBezTo>
                <a:cubicBezTo>
                  <a:pt x="696" y="35"/>
                  <a:pt x="696" y="35"/>
                  <a:pt x="696" y="35"/>
                </a:cubicBezTo>
                <a:close/>
                <a:moveTo>
                  <a:pt x="764" y="36"/>
                </a:moveTo>
                <a:cubicBezTo>
                  <a:pt x="765" y="36"/>
                  <a:pt x="765" y="36"/>
                  <a:pt x="765" y="35"/>
                </a:cubicBezTo>
                <a:cubicBezTo>
                  <a:pt x="765" y="35"/>
                  <a:pt x="765" y="35"/>
                  <a:pt x="764" y="36"/>
                </a:cubicBezTo>
                <a:close/>
                <a:moveTo>
                  <a:pt x="791" y="35"/>
                </a:moveTo>
                <a:cubicBezTo>
                  <a:pt x="791" y="36"/>
                  <a:pt x="792" y="36"/>
                  <a:pt x="792" y="36"/>
                </a:cubicBezTo>
                <a:cubicBezTo>
                  <a:pt x="792" y="35"/>
                  <a:pt x="791" y="35"/>
                  <a:pt x="791" y="35"/>
                </a:cubicBezTo>
                <a:close/>
                <a:moveTo>
                  <a:pt x="1084" y="46"/>
                </a:moveTo>
                <a:cubicBezTo>
                  <a:pt x="1084" y="46"/>
                  <a:pt x="1084" y="46"/>
                  <a:pt x="1084" y="47"/>
                </a:cubicBezTo>
                <a:cubicBezTo>
                  <a:pt x="1084" y="46"/>
                  <a:pt x="1084" y="46"/>
                  <a:pt x="1084" y="46"/>
                </a:cubicBezTo>
                <a:close/>
                <a:moveTo>
                  <a:pt x="859" y="35"/>
                </a:moveTo>
                <a:cubicBezTo>
                  <a:pt x="860" y="36"/>
                  <a:pt x="860" y="36"/>
                  <a:pt x="860" y="36"/>
                </a:cubicBezTo>
                <a:cubicBezTo>
                  <a:pt x="860" y="35"/>
                  <a:pt x="860" y="35"/>
                  <a:pt x="859" y="35"/>
                </a:cubicBezTo>
                <a:close/>
                <a:moveTo>
                  <a:pt x="1032" y="51"/>
                </a:moveTo>
                <a:cubicBezTo>
                  <a:pt x="1033" y="51"/>
                  <a:pt x="1033" y="51"/>
                  <a:pt x="1033" y="51"/>
                </a:cubicBezTo>
                <a:cubicBezTo>
                  <a:pt x="1032" y="51"/>
                  <a:pt x="1032" y="51"/>
                  <a:pt x="1032" y="51"/>
                </a:cubicBezTo>
                <a:close/>
                <a:moveTo>
                  <a:pt x="954" y="36"/>
                </a:moveTo>
                <a:cubicBezTo>
                  <a:pt x="954" y="36"/>
                  <a:pt x="954" y="36"/>
                  <a:pt x="954" y="35"/>
                </a:cubicBezTo>
                <a:cubicBezTo>
                  <a:pt x="954" y="36"/>
                  <a:pt x="954" y="36"/>
                  <a:pt x="954" y="36"/>
                </a:cubicBezTo>
                <a:close/>
                <a:moveTo>
                  <a:pt x="1047" y="36"/>
                </a:moveTo>
                <a:cubicBezTo>
                  <a:pt x="1047" y="36"/>
                  <a:pt x="1047" y="36"/>
                  <a:pt x="1047" y="35"/>
                </a:cubicBezTo>
                <a:cubicBezTo>
                  <a:pt x="1047" y="35"/>
                  <a:pt x="1047" y="35"/>
                  <a:pt x="1047" y="36"/>
                </a:cubicBezTo>
                <a:close/>
                <a:moveTo>
                  <a:pt x="1073" y="35"/>
                </a:moveTo>
                <a:cubicBezTo>
                  <a:pt x="1074" y="36"/>
                  <a:pt x="1074" y="36"/>
                  <a:pt x="1074" y="36"/>
                </a:cubicBezTo>
                <a:cubicBezTo>
                  <a:pt x="1074" y="35"/>
                  <a:pt x="1074" y="35"/>
                  <a:pt x="1073" y="35"/>
                </a:cubicBezTo>
                <a:close/>
                <a:moveTo>
                  <a:pt x="1119" y="36"/>
                </a:moveTo>
                <a:cubicBezTo>
                  <a:pt x="1120" y="36"/>
                  <a:pt x="1120" y="36"/>
                  <a:pt x="1120" y="35"/>
                </a:cubicBezTo>
                <a:cubicBezTo>
                  <a:pt x="1120" y="35"/>
                  <a:pt x="1120" y="35"/>
                  <a:pt x="1119" y="36"/>
                </a:cubicBezTo>
                <a:close/>
                <a:moveTo>
                  <a:pt x="1144" y="35"/>
                </a:moveTo>
                <a:cubicBezTo>
                  <a:pt x="1144" y="36"/>
                  <a:pt x="1145" y="36"/>
                  <a:pt x="1145" y="36"/>
                </a:cubicBezTo>
                <a:cubicBezTo>
                  <a:pt x="1145" y="35"/>
                  <a:pt x="1144" y="35"/>
                  <a:pt x="1144" y="35"/>
                </a:cubicBezTo>
                <a:close/>
                <a:moveTo>
                  <a:pt x="1225" y="36"/>
                </a:moveTo>
                <a:cubicBezTo>
                  <a:pt x="1225" y="36"/>
                  <a:pt x="1225" y="36"/>
                  <a:pt x="1225" y="35"/>
                </a:cubicBezTo>
                <a:cubicBezTo>
                  <a:pt x="1225" y="35"/>
                  <a:pt x="1225" y="35"/>
                  <a:pt x="1225" y="36"/>
                </a:cubicBezTo>
                <a:close/>
                <a:moveTo>
                  <a:pt x="1251" y="35"/>
                </a:moveTo>
                <a:cubicBezTo>
                  <a:pt x="1251" y="36"/>
                  <a:pt x="1252" y="36"/>
                  <a:pt x="1252" y="36"/>
                </a:cubicBezTo>
                <a:cubicBezTo>
                  <a:pt x="1252" y="35"/>
                  <a:pt x="1252" y="35"/>
                  <a:pt x="1251" y="35"/>
                </a:cubicBezTo>
                <a:close/>
                <a:moveTo>
                  <a:pt x="1297" y="36"/>
                </a:moveTo>
                <a:cubicBezTo>
                  <a:pt x="1297" y="36"/>
                  <a:pt x="1297" y="36"/>
                  <a:pt x="1297" y="35"/>
                </a:cubicBezTo>
                <a:cubicBezTo>
                  <a:pt x="1297" y="35"/>
                  <a:pt x="1297" y="35"/>
                  <a:pt x="1297" y="36"/>
                </a:cubicBezTo>
                <a:close/>
                <a:moveTo>
                  <a:pt x="668" y="36"/>
                </a:moveTo>
                <a:cubicBezTo>
                  <a:pt x="668" y="36"/>
                  <a:pt x="668" y="36"/>
                  <a:pt x="669" y="36"/>
                </a:cubicBezTo>
                <a:cubicBezTo>
                  <a:pt x="668" y="36"/>
                  <a:pt x="668" y="36"/>
                  <a:pt x="668" y="36"/>
                </a:cubicBezTo>
                <a:close/>
                <a:moveTo>
                  <a:pt x="1296" y="46"/>
                </a:moveTo>
                <a:cubicBezTo>
                  <a:pt x="1296" y="46"/>
                  <a:pt x="1296" y="46"/>
                  <a:pt x="1296" y="46"/>
                </a:cubicBezTo>
                <a:cubicBezTo>
                  <a:pt x="1296" y="46"/>
                  <a:pt x="1296" y="46"/>
                  <a:pt x="1296" y="46"/>
                </a:cubicBezTo>
                <a:close/>
                <a:moveTo>
                  <a:pt x="792" y="36"/>
                </a:moveTo>
                <a:cubicBezTo>
                  <a:pt x="792" y="36"/>
                  <a:pt x="792" y="36"/>
                  <a:pt x="793" y="36"/>
                </a:cubicBezTo>
                <a:cubicBezTo>
                  <a:pt x="792" y="36"/>
                  <a:pt x="792" y="36"/>
                  <a:pt x="792" y="36"/>
                </a:cubicBezTo>
                <a:close/>
                <a:moveTo>
                  <a:pt x="836" y="36"/>
                </a:moveTo>
                <a:cubicBezTo>
                  <a:pt x="836" y="36"/>
                  <a:pt x="837" y="36"/>
                  <a:pt x="837" y="36"/>
                </a:cubicBezTo>
                <a:cubicBezTo>
                  <a:pt x="836" y="36"/>
                  <a:pt x="836" y="36"/>
                  <a:pt x="836" y="36"/>
                </a:cubicBezTo>
                <a:close/>
                <a:moveTo>
                  <a:pt x="860" y="36"/>
                </a:moveTo>
                <a:cubicBezTo>
                  <a:pt x="860" y="36"/>
                  <a:pt x="860" y="36"/>
                  <a:pt x="861" y="36"/>
                </a:cubicBezTo>
                <a:cubicBezTo>
                  <a:pt x="861" y="36"/>
                  <a:pt x="860" y="36"/>
                  <a:pt x="860" y="36"/>
                </a:cubicBezTo>
                <a:close/>
                <a:moveTo>
                  <a:pt x="877" y="36"/>
                </a:moveTo>
                <a:cubicBezTo>
                  <a:pt x="877" y="36"/>
                  <a:pt x="878" y="36"/>
                  <a:pt x="878" y="36"/>
                </a:cubicBezTo>
                <a:cubicBezTo>
                  <a:pt x="878" y="36"/>
                  <a:pt x="877" y="36"/>
                  <a:pt x="877" y="36"/>
                </a:cubicBezTo>
                <a:close/>
                <a:moveTo>
                  <a:pt x="903" y="36"/>
                </a:moveTo>
                <a:cubicBezTo>
                  <a:pt x="903" y="36"/>
                  <a:pt x="903" y="36"/>
                  <a:pt x="904" y="36"/>
                </a:cubicBezTo>
                <a:cubicBezTo>
                  <a:pt x="903" y="36"/>
                  <a:pt x="903" y="36"/>
                  <a:pt x="903" y="36"/>
                </a:cubicBezTo>
                <a:close/>
                <a:moveTo>
                  <a:pt x="967" y="36"/>
                </a:moveTo>
                <a:cubicBezTo>
                  <a:pt x="966" y="36"/>
                  <a:pt x="966" y="36"/>
                  <a:pt x="966" y="36"/>
                </a:cubicBezTo>
                <a:cubicBezTo>
                  <a:pt x="967" y="36"/>
                  <a:pt x="967" y="36"/>
                  <a:pt x="967" y="36"/>
                </a:cubicBezTo>
                <a:close/>
                <a:moveTo>
                  <a:pt x="1046" y="36"/>
                </a:moveTo>
                <a:cubicBezTo>
                  <a:pt x="1046" y="36"/>
                  <a:pt x="1047" y="36"/>
                  <a:pt x="1047" y="36"/>
                </a:cubicBezTo>
                <a:cubicBezTo>
                  <a:pt x="1046" y="36"/>
                  <a:pt x="1046" y="36"/>
                  <a:pt x="1046" y="36"/>
                </a:cubicBezTo>
                <a:close/>
                <a:moveTo>
                  <a:pt x="1142" y="51"/>
                </a:moveTo>
                <a:cubicBezTo>
                  <a:pt x="1142" y="51"/>
                  <a:pt x="1142" y="51"/>
                  <a:pt x="1142" y="51"/>
                </a:cubicBezTo>
                <a:cubicBezTo>
                  <a:pt x="1142" y="51"/>
                  <a:pt x="1142" y="51"/>
                  <a:pt x="1142" y="51"/>
                </a:cubicBezTo>
                <a:close/>
                <a:moveTo>
                  <a:pt x="1119" y="36"/>
                </a:moveTo>
                <a:cubicBezTo>
                  <a:pt x="1119" y="36"/>
                  <a:pt x="1119" y="36"/>
                  <a:pt x="1119" y="36"/>
                </a:cubicBezTo>
                <a:cubicBezTo>
                  <a:pt x="1119" y="36"/>
                  <a:pt x="1119" y="36"/>
                  <a:pt x="1119" y="36"/>
                </a:cubicBezTo>
                <a:close/>
                <a:moveTo>
                  <a:pt x="1566" y="47"/>
                </a:moveTo>
                <a:cubicBezTo>
                  <a:pt x="1567" y="46"/>
                  <a:pt x="1567" y="46"/>
                  <a:pt x="1567" y="46"/>
                </a:cubicBezTo>
                <a:cubicBezTo>
                  <a:pt x="1566" y="46"/>
                  <a:pt x="1566" y="46"/>
                  <a:pt x="1566" y="47"/>
                </a:cubicBezTo>
                <a:close/>
                <a:moveTo>
                  <a:pt x="1224" y="36"/>
                </a:moveTo>
                <a:cubicBezTo>
                  <a:pt x="1224" y="36"/>
                  <a:pt x="1224" y="36"/>
                  <a:pt x="1225" y="36"/>
                </a:cubicBezTo>
                <a:cubicBezTo>
                  <a:pt x="1224" y="36"/>
                  <a:pt x="1224" y="36"/>
                  <a:pt x="1224" y="36"/>
                </a:cubicBezTo>
                <a:close/>
                <a:moveTo>
                  <a:pt x="1735" y="47"/>
                </a:moveTo>
                <a:cubicBezTo>
                  <a:pt x="1735" y="46"/>
                  <a:pt x="1735" y="46"/>
                  <a:pt x="1735" y="46"/>
                </a:cubicBezTo>
                <a:cubicBezTo>
                  <a:pt x="1735" y="46"/>
                  <a:pt x="1735" y="46"/>
                  <a:pt x="1735" y="47"/>
                </a:cubicBezTo>
                <a:close/>
                <a:moveTo>
                  <a:pt x="593" y="37"/>
                </a:moveTo>
                <a:cubicBezTo>
                  <a:pt x="593" y="36"/>
                  <a:pt x="593" y="36"/>
                  <a:pt x="593" y="36"/>
                </a:cubicBezTo>
                <a:cubicBezTo>
                  <a:pt x="593" y="36"/>
                  <a:pt x="593" y="37"/>
                  <a:pt x="593" y="37"/>
                </a:cubicBezTo>
                <a:close/>
                <a:moveTo>
                  <a:pt x="667" y="37"/>
                </a:moveTo>
                <a:cubicBezTo>
                  <a:pt x="668" y="36"/>
                  <a:pt x="668" y="36"/>
                  <a:pt x="668" y="36"/>
                </a:cubicBezTo>
                <a:cubicBezTo>
                  <a:pt x="668" y="36"/>
                  <a:pt x="667" y="36"/>
                  <a:pt x="667" y="37"/>
                </a:cubicBezTo>
                <a:close/>
                <a:moveTo>
                  <a:pt x="560" y="46"/>
                </a:moveTo>
                <a:cubicBezTo>
                  <a:pt x="560" y="46"/>
                  <a:pt x="560" y="47"/>
                  <a:pt x="560" y="47"/>
                </a:cubicBezTo>
                <a:cubicBezTo>
                  <a:pt x="560" y="46"/>
                  <a:pt x="560" y="46"/>
                  <a:pt x="560" y="46"/>
                </a:cubicBezTo>
                <a:close/>
                <a:moveTo>
                  <a:pt x="793" y="36"/>
                </a:moveTo>
                <a:cubicBezTo>
                  <a:pt x="793" y="36"/>
                  <a:pt x="793" y="36"/>
                  <a:pt x="793" y="37"/>
                </a:cubicBezTo>
                <a:cubicBezTo>
                  <a:pt x="793" y="36"/>
                  <a:pt x="793" y="36"/>
                  <a:pt x="793" y="36"/>
                </a:cubicBezTo>
                <a:close/>
                <a:moveTo>
                  <a:pt x="1210" y="51"/>
                </a:moveTo>
                <a:cubicBezTo>
                  <a:pt x="1211" y="51"/>
                  <a:pt x="1211" y="51"/>
                  <a:pt x="1211" y="51"/>
                </a:cubicBezTo>
                <a:cubicBezTo>
                  <a:pt x="1210" y="51"/>
                  <a:pt x="1210" y="51"/>
                  <a:pt x="1210" y="51"/>
                </a:cubicBezTo>
                <a:close/>
                <a:moveTo>
                  <a:pt x="1045" y="36"/>
                </a:moveTo>
                <a:cubicBezTo>
                  <a:pt x="1046" y="36"/>
                  <a:pt x="1046" y="36"/>
                  <a:pt x="1046" y="36"/>
                </a:cubicBezTo>
                <a:cubicBezTo>
                  <a:pt x="1046" y="36"/>
                  <a:pt x="1045" y="36"/>
                  <a:pt x="1045" y="36"/>
                </a:cubicBezTo>
                <a:close/>
                <a:moveTo>
                  <a:pt x="696" y="47"/>
                </a:moveTo>
                <a:cubicBezTo>
                  <a:pt x="696" y="46"/>
                  <a:pt x="696" y="46"/>
                  <a:pt x="695" y="46"/>
                </a:cubicBezTo>
                <a:cubicBezTo>
                  <a:pt x="696" y="46"/>
                  <a:pt x="696" y="47"/>
                  <a:pt x="696" y="47"/>
                </a:cubicBezTo>
                <a:close/>
                <a:moveTo>
                  <a:pt x="802" y="46"/>
                </a:moveTo>
                <a:cubicBezTo>
                  <a:pt x="802" y="46"/>
                  <a:pt x="802" y="47"/>
                  <a:pt x="802" y="47"/>
                </a:cubicBezTo>
                <a:cubicBezTo>
                  <a:pt x="802" y="47"/>
                  <a:pt x="802" y="46"/>
                  <a:pt x="802" y="46"/>
                </a:cubicBezTo>
                <a:close/>
                <a:moveTo>
                  <a:pt x="1145" y="36"/>
                </a:moveTo>
                <a:cubicBezTo>
                  <a:pt x="1145" y="36"/>
                  <a:pt x="1146" y="36"/>
                  <a:pt x="1146" y="36"/>
                </a:cubicBezTo>
                <a:cubicBezTo>
                  <a:pt x="1146" y="36"/>
                  <a:pt x="1146" y="36"/>
                  <a:pt x="1145" y="36"/>
                </a:cubicBezTo>
                <a:close/>
                <a:moveTo>
                  <a:pt x="1223" y="36"/>
                </a:moveTo>
                <a:cubicBezTo>
                  <a:pt x="1223" y="36"/>
                  <a:pt x="1224" y="36"/>
                  <a:pt x="1224" y="36"/>
                </a:cubicBezTo>
                <a:cubicBezTo>
                  <a:pt x="1224" y="36"/>
                  <a:pt x="1223" y="36"/>
                  <a:pt x="1223" y="36"/>
                </a:cubicBezTo>
                <a:close/>
                <a:moveTo>
                  <a:pt x="1252" y="36"/>
                </a:moveTo>
                <a:cubicBezTo>
                  <a:pt x="1253" y="36"/>
                  <a:pt x="1253" y="36"/>
                  <a:pt x="1253" y="36"/>
                </a:cubicBezTo>
                <a:cubicBezTo>
                  <a:pt x="1253" y="36"/>
                  <a:pt x="1253" y="36"/>
                  <a:pt x="1252" y="36"/>
                </a:cubicBezTo>
                <a:close/>
                <a:moveTo>
                  <a:pt x="550" y="36"/>
                </a:moveTo>
                <a:cubicBezTo>
                  <a:pt x="550" y="37"/>
                  <a:pt x="550" y="37"/>
                  <a:pt x="550" y="37"/>
                </a:cubicBezTo>
                <a:cubicBezTo>
                  <a:pt x="550" y="37"/>
                  <a:pt x="550" y="37"/>
                  <a:pt x="550" y="36"/>
                </a:cubicBezTo>
                <a:close/>
                <a:moveTo>
                  <a:pt x="643" y="37"/>
                </a:moveTo>
                <a:cubicBezTo>
                  <a:pt x="644" y="37"/>
                  <a:pt x="644" y="37"/>
                  <a:pt x="644" y="36"/>
                </a:cubicBezTo>
                <a:cubicBezTo>
                  <a:pt x="643" y="37"/>
                  <a:pt x="643" y="37"/>
                  <a:pt x="643" y="37"/>
                </a:cubicBezTo>
                <a:close/>
                <a:moveTo>
                  <a:pt x="655" y="36"/>
                </a:moveTo>
                <a:cubicBezTo>
                  <a:pt x="655" y="36"/>
                  <a:pt x="655" y="37"/>
                  <a:pt x="655" y="37"/>
                </a:cubicBezTo>
                <a:cubicBezTo>
                  <a:pt x="655" y="37"/>
                  <a:pt x="655" y="37"/>
                  <a:pt x="655" y="36"/>
                </a:cubicBezTo>
                <a:close/>
                <a:moveTo>
                  <a:pt x="763" y="37"/>
                </a:moveTo>
                <a:cubicBezTo>
                  <a:pt x="763" y="37"/>
                  <a:pt x="763" y="37"/>
                  <a:pt x="763" y="36"/>
                </a:cubicBezTo>
                <a:cubicBezTo>
                  <a:pt x="763" y="36"/>
                  <a:pt x="763" y="36"/>
                  <a:pt x="763" y="37"/>
                </a:cubicBezTo>
                <a:close/>
                <a:moveTo>
                  <a:pt x="898" y="47"/>
                </a:moveTo>
                <a:cubicBezTo>
                  <a:pt x="898" y="47"/>
                  <a:pt x="898" y="46"/>
                  <a:pt x="898" y="46"/>
                </a:cubicBezTo>
                <a:cubicBezTo>
                  <a:pt x="898" y="46"/>
                  <a:pt x="898" y="47"/>
                  <a:pt x="898" y="47"/>
                </a:cubicBezTo>
                <a:close/>
                <a:moveTo>
                  <a:pt x="1035" y="47"/>
                </a:moveTo>
                <a:cubicBezTo>
                  <a:pt x="1035" y="47"/>
                  <a:pt x="1035" y="46"/>
                  <a:pt x="1035" y="46"/>
                </a:cubicBezTo>
                <a:cubicBezTo>
                  <a:pt x="1035" y="46"/>
                  <a:pt x="1035" y="47"/>
                  <a:pt x="1035" y="47"/>
                </a:cubicBezTo>
                <a:close/>
                <a:moveTo>
                  <a:pt x="1392" y="51"/>
                </a:moveTo>
                <a:cubicBezTo>
                  <a:pt x="1391" y="51"/>
                  <a:pt x="1391" y="51"/>
                  <a:pt x="1391" y="51"/>
                </a:cubicBezTo>
                <a:cubicBezTo>
                  <a:pt x="1392" y="51"/>
                  <a:pt x="1392" y="51"/>
                  <a:pt x="1392" y="51"/>
                </a:cubicBezTo>
                <a:close/>
                <a:moveTo>
                  <a:pt x="966" y="36"/>
                </a:moveTo>
                <a:cubicBezTo>
                  <a:pt x="966" y="37"/>
                  <a:pt x="966" y="37"/>
                  <a:pt x="966" y="37"/>
                </a:cubicBezTo>
                <a:cubicBezTo>
                  <a:pt x="966" y="37"/>
                  <a:pt x="966" y="37"/>
                  <a:pt x="966" y="36"/>
                </a:cubicBezTo>
                <a:close/>
                <a:moveTo>
                  <a:pt x="568" y="51"/>
                </a:moveTo>
                <a:cubicBezTo>
                  <a:pt x="568" y="51"/>
                  <a:pt x="568" y="51"/>
                  <a:pt x="569" y="51"/>
                </a:cubicBezTo>
                <a:cubicBezTo>
                  <a:pt x="569" y="51"/>
                  <a:pt x="568" y="51"/>
                  <a:pt x="568" y="51"/>
                </a:cubicBezTo>
                <a:close/>
                <a:moveTo>
                  <a:pt x="1075" y="36"/>
                </a:moveTo>
                <a:cubicBezTo>
                  <a:pt x="1075" y="37"/>
                  <a:pt x="1076" y="37"/>
                  <a:pt x="1076" y="37"/>
                </a:cubicBezTo>
                <a:cubicBezTo>
                  <a:pt x="1076" y="36"/>
                  <a:pt x="1076" y="36"/>
                  <a:pt x="1075" y="36"/>
                </a:cubicBezTo>
                <a:close/>
                <a:moveTo>
                  <a:pt x="1118" y="37"/>
                </a:moveTo>
                <a:cubicBezTo>
                  <a:pt x="1118" y="37"/>
                  <a:pt x="1118" y="37"/>
                  <a:pt x="1118" y="36"/>
                </a:cubicBezTo>
                <a:cubicBezTo>
                  <a:pt x="1118" y="36"/>
                  <a:pt x="1118" y="36"/>
                  <a:pt x="1118" y="37"/>
                </a:cubicBezTo>
                <a:close/>
                <a:moveTo>
                  <a:pt x="1153" y="46"/>
                </a:moveTo>
                <a:cubicBezTo>
                  <a:pt x="1153" y="46"/>
                  <a:pt x="1153" y="47"/>
                  <a:pt x="1153" y="47"/>
                </a:cubicBezTo>
                <a:cubicBezTo>
                  <a:pt x="1153" y="47"/>
                  <a:pt x="1153" y="46"/>
                  <a:pt x="1153" y="46"/>
                </a:cubicBezTo>
                <a:close/>
                <a:moveTo>
                  <a:pt x="1223" y="37"/>
                </a:moveTo>
                <a:cubicBezTo>
                  <a:pt x="1223" y="37"/>
                  <a:pt x="1223" y="37"/>
                  <a:pt x="1223" y="36"/>
                </a:cubicBezTo>
                <a:cubicBezTo>
                  <a:pt x="1223" y="36"/>
                  <a:pt x="1223" y="36"/>
                  <a:pt x="1223" y="37"/>
                </a:cubicBezTo>
                <a:close/>
                <a:moveTo>
                  <a:pt x="1253" y="36"/>
                </a:moveTo>
                <a:cubicBezTo>
                  <a:pt x="1253" y="37"/>
                  <a:pt x="1253" y="37"/>
                  <a:pt x="1254" y="37"/>
                </a:cubicBezTo>
                <a:cubicBezTo>
                  <a:pt x="1254" y="36"/>
                  <a:pt x="1253" y="36"/>
                  <a:pt x="1253" y="36"/>
                </a:cubicBezTo>
                <a:close/>
                <a:moveTo>
                  <a:pt x="1213" y="47"/>
                </a:moveTo>
                <a:cubicBezTo>
                  <a:pt x="1213" y="47"/>
                  <a:pt x="1213" y="46"/>
                  <a:pt x="1213" y="46"/>
                </a:cubicBezTo>
                <a:cubicBezTo>
                  <a:pt x="1213" y="46"/>
                  <a:pt x="1213" y="47"/>
                  <a:pt x="1213" y="47"/>
                </a:cubicBezTo>
                <a:close/>
                <a:moveTo>
                  <a:pt x="666" y="37"/>
                </a:moveTo>
                <a:cubicBezTo>
                  <a:pt x="667" y="37"/>
                  <a:pt x="667" y="37"/>
                  <a:pt x="667" y="37"/>
                </a:cubicBezTo>
                <a:cubicBezTo>
                  <a:pt x="667" y="37"/>
                  <a:pt x="666" y="37"/>
                  <a:pt x="666" y="37"/>
                </a:cubicBezTo>
                <a:close/>
                <a:moveTo>
                  <a:pt x="762" y="37"/>
                </a:moveTo>
                <a:cubicBezTo>
                  <a:pt x="762" y="37"/>
                  <a:pt x="763" y="37"/>
                  <a:pt x="763" y="37"/>
                </a:cubicBezTo>
                <a:cubicBezTo>
                  <a:pt x="762" y="37"/>
                  <a:pt x="762" y="37"/>
                  <a:pt x="762" y="37"/>
                </a:cubicBezTo>
                <a:close/>
                <a:moveTo>
                  <a:pt x="794" y="37"/>
                </a:moveTo>
                <a:cubicBezTo>
                  <a:pt x="794" y="37"/>
                  <a:pt x="794" y="37"/>
                  <a:pt x="794" y="37"/>
                </a:cubicBezTo>
                <a:cubicBezTo>
                  <a:pt x="794" y="37"/>
                  <a:pt x="794" y="37"/>
                  <a:pt x="794" y="37"/>
                </a:cubicBezTo>
                <a:close/>
                <a:moveTo>
                  <a:pt x="750" y="52"/>
                </a:moveTo>
                <a:cubicBezTo>
                  <a:pt x="750" y="52"/>
                  <a:pt x="750" y="51"/>
                  <a:pt x="751" y="51"/>
                </a:cubicBezTo>
                <a:cubicBezTo>
                  <a:pt x="750" y="51"/>
                  <a:pt x="750" y="52"/>
                  <a:pt x="750" y="52"/>
                </a:cubicBezTo>
                <a:close/>
                <a:moveTo>
                  <a:pt x="862" y="37"/>
                </a:moveTo>
                <a:cubicBezTo>
                  <a:pt x="862" y="37"/>
                  <a:pt x="862" y="37"/>
                  <a:pt x="862" y="37"/>
                </a:cubicBezTo>
                <a:cubicBezTo>
                  <a:pt x="862" y="37"/>
                  <a:pt x="862" y="37"/>
                  <a:pt x="862" y="37"/>
                </a:cubicBezTo>
                <a:close/>
                <a:moveTo>
                  <a:pt x="858" y="52"/>
                </a:moveTo>
                <a:cubicBezTo>
                  <a:pt x="858" y="51"/>
                  <a:pt x="858" y="51"/>
                  <a:pt x="858" y="51"/>
                </a:cubicBezTo>
                <a:cubicBezTo>
                  <a:pt x="858" y="51"/>
                  <a:pt x="858" y="52"/>
                  <a:pt x="858" y="52"/>
                </a:cubicBezTo>
                <a:close/>
                <a:moveTo>
                  <a:pt x="1044" y="37"/>
                </a:moveTo>
                <a:cubicBezTo>
                  <a:pt x="1045" y="37"/>
                  <a:pt x="1045" y="37"/>
                  <a:pt x="1045" y="37"/>
                </a:cubicBezTo>
                <a:cubicBezTo>
                  <a:pt x="1045" y="37"/>
                  <a:pt x="1044" y="37"/>
                  <a:pt x="1044" y="37"/>
                </a:cubicBezTo>
                <a:close/>
                <a:moveTo>
                  <a:pt x="1382" y="47"/>
                </a:moveTo>
                <a:cubicBezTo>
                  <a:pt x="1382" y="47"/>
                  <a:pt x="1382" y="46"/>
                  <a:pt x="1382" y="46"/>
                </a:cubicBezTo>
                <a:cubicBezTo>
                  <a:pt x="1382" y="46"/>
                  <a:pt x="1382" y="47"/>
                  <a:pt x="1382" y="47"/>
                </a:cubicBezTo>
                <a:close/>
                <a:moveTo>
                  <a:pt x="1394" y="46"/>
                </a:moveTo>
                <a:cubicBezTo>
                  <a:pt x="1394" y="46"/>
                  <a:pt x="1394" y="47"/>
                  <a:pt x="1394" y="47"/>
                </a:cubicBezTo>
                <a:cubicBezTo>
                  <a:pt x="1394" y="47"/>
                  <a:pt x="1394" y="46"/>
                  <a:pt x="1394" y="46"/>
                </a:cubicBezTo>
                <a:close/>
                <a:moveTo>
                  <a:pt x="1579" y="46"/>
                </a:moveTo>
                <a:cubicBezTo>
                  <a:pt x="1578" y="46"/>
                  <a:pt x="1578" y="47"/>
                  <a:pt x="1578" y="47"/>
                </a:cubicBezTo>
                <a:cubicBezTo>
                  <a:pt x="1579" y="47"/>
                  <a:pt x="1579" y="46"/>
                  <a:pt x="1579" y="46"/>
                </a:cubicBezTo>
                <a:close/>
                <a:moveTo>
                  <a:pt x="1681" y="46"/>
                </a:moveTo>
                <a:cubicBezTo>
                  <a:pt x="1681" y="46"/>
                  <a:pt x="1681" y="47"/>
                  <a:pt x="1680" y="47"/>
                </a:cubicBezTo>
                <a:cubicBezTo>
                  <a:pt x="1681" y="47"/>
                  <a:pt x="1681" y="46"/>
                  <a:pt x="1681" y="46"/>
                </a:cubicBezTo>
                <a:close/>
                <a:moveTo>
                  <a:pt x="1747" y="46"/>
                </a:moveTo>
                <a:cubicBezTo>
                  <a:pt x="1746" y="46"/>
                  <a:pt x="1746" y="47"/>
                  <a:pt x="1746" y="47"/>
                </a:cubicBezTo>
                <a:cubicBezTo>
                  <a:pt x="1747" y="47"/>
                  <a:pt x="1747" y="46"/>
                  <a:pt x="1747" y="46"/>
                </a:cubicBezTo>
                <a:close/>
                <a:moveTo>
                  <a:pt x="550" y="37"/>
                </a:moveTo>
                <a:cubicBezTo>
                  <a:pt x="550" y="37"/>
                  <a:pt x="550" y="38"/>
                  <a:pt x="550" y="38"/>
                </a:cubicBezTo>
                <a:cubicBezTo>
                  <a:pt x="550" y="38"/>
                  <a:pt x="550" y="37"/>
                  <a:pt x="550" y="37"/>
                </a:cubicBezTo>
                <a:close/>
                <a:moveTo>
                  <a:pt x="593" y="38"/>
                </a:moveTo>
                <a:cubicBezTo>
                  <a:pt x="593" y="37"/>
                  <a:pt x="593" y="37"/>
                  <a:pt x="593" y="37"/>
                </a:cubicBezTo>
                <a:cubicBezTo>
                  <a:pt x="593" y="37"/>
                  <a:pt x="593" y="38"/>
                  <a:pt x="593" y="38"/>
                </a:cubicBezTo>
                <a:close/>
                <a:moveTo>
                  <a:pt x="655" y="37"/>
                </a:moveTo>
                <a:cubicBezTo>
                  <a:pt x="654" y="37"/>
                  <a:pt x="654" y="38"/>
                  <a:pt x="654" y="38"/>
                </a:cubicBezTo>
                <a:cubicBezTo>
                  <a:pt x="655" y="38"/>
                  <a:pt x="655" y="37"/>
                  <a:pt x="655" y="37"/>
                </a:cubicBezTo>
                <a:close/>
                <a:moveTo>
                  <a:pt x="560" y="47"/>
                </a:moveTo>
                <a:cubicBezTo>
                  <a:pt x="560" y="47"/>
                  <a:pt x="561" y="47"/>
                  <a:pt x="561" y="47"/>
                </a:cubicBezTo>
                <a:cubicBezTo>
                  <a:pt x="561" y="47"/>
                  <a:pt x="561" y="47"/>
                  <a:pt x="560" y="47"/>
                </a:cubicBezTo>
                <a:close/>
                <a:moveTo>
                  <a:pt x="873" y="51"/>
                </a:moveTo>
                <a:cubicBezTo>
                  <a:pt x="873" y="51"/>
                  <a:pt x="873" y="51"/>
                  <a:pt x="873" y="52"/>
                </a:cubicBezTo>
                <a:cubicBezTo>
                  <a:pt x="873" y="52"/>
                  <a:pt x="873" y="51"/>
                  <a:pt x="873" y="51"/>
                </a:cubicBezTo>
                <a:close/>
                <a:moveTo>
                  <a:pt x="753" y="47"/>
                </a:moveTo>
                <a:cubicBezTo>
                  <a:pt x="753" y="47"/>
                  <a:pt x="753" y="47"/>
                  <a:pt x="753" y="47"/>
                </a:cubicBezTo>
                <a:cubicBezTo>
                  <a:pt x="753" y="47"/>
                  <a:pt x="753" y="47"/>
                  <a:pt x="753" y="47"/>
                </a:cubicBezTo>
                <a:close/>
                <a:moveTo>
                  <a:pt x="875" y="38"/>
                </a:moveTo>
                <a:cubicBezTo>
                  <a:pt x="875" y="38"/>
                  <a:pt x="876" y="37"/>
                  <a:pt x="876" y="37"/>
                </a:cubicBezTo>
                <a:cubicBezTo>
                  <a:pt x="875" y="37"/>
                  <a:pt x="875" y="37"/>
                  <a:pt x="875" y="38"/>
                </a:cubicBezTo>
                <a:close/>
                <a:moveTo>
                  <a:pt x="1044" y="38"/>
                </a:moveTo>
                <a:cubicBezTo>
                  <a:pt x="1044" y="38"/>
                  <a:pt x="1044" y="37"/>
                  <a:pt x="1044" y="37"/>
                </a:cubicBezTo>
                <a:cubicBezTo>
                  <a:pt x="1044" y="37"/>
                  <a:pt x="1044" y="37"/>
                  <a:pt x="1044" y="38"/>
                </a:cubicBezTo>
                <a:close/>
                <a:moveTo>
                  <a:pt x="1084" y="47"/>
                </a:moveTo>
                <a:cubicBezTo>
                  <a:pt x="1084" y="47"/>
                  <a:pt x="1084" y="47"/>
                  <a:pt x="1085" y="47"/>
                </a:cubicBezTo>
                <a:cubicBezTo>
                  <a:pt x="1085" y="47"/>
                  <a:pt x="1085" y="47"/>
                  <a:pt x="1084" y="47"/>
                </a:cubicBezTo>
                <a:close/>
                <a:moveTo>
                  <a:pt x="1221" y="38"/>
                </a:moveTo>
                <a:cubicBezTo>
                  <a:pt x="1222" y="38"/>
                  <a:pt x="1222" y="37"/>
                  <a:pt x="1222" y="37"/>
                </a:cubicBezTo>
                <a:cubicBezTo>
                  <a:pt x="1222" y="37"/>
                  <a:pt x="1222" y="37"/>
                  <a:pt x="1221" y="38"/>
                </a:cubicBezTo>
                <a:close/>
                <a:moveTo>
                  <a:pt x="643" y="38"/>
                </a:moveTo>
                <a:cubicBezTo>
                  <a:pt x="643" y="38"/>
                  <a:pt x="643" y="38"/>
                  <a:pt x="643" y="37"/>
                </a:cubicBezTo>
                <a:cubicBezTo>
                  <a:pt x="643" y="38"/>
                  <a:pt x="643" y="38"/>
                  <a:pt x="643" y="38"/>
                </a:cubicBezTo>
                <a:close/>
                <a:moveTo>
                  <a:pt x="1113" y="51"/>
                </a:moveTo>
                <a:cubicBezTo>
                  <a:pt x="1113" y="51"/>
                  <a:pt x="1113" y="51"/>
                  <a:pt x="1113" y="52"/>
                </a:cubicBezTo>
                <a:cubicBezTo>
                  <a:pt x="1113" y="52"/>
                  <a:pt x="1113" y="51"/>
                  <a:pt x="1113" y="51"/>
                </a:cubicBezTo>
                <a:close/>
                <a:moveTo>
                  <a:pt x="1292" y="51"/>
                </a:moveTo>
                <a:cubicBezTo>
                  <a:pt x="1291" y="51"/>
                  <a:pt x="1291" y="51"/>
                  <a:pt x="1291" y="52"/>
                </a:cubicBezTo>
                <a:cubicBezTo>
                  <a:pt x="1292" y="52"/>
                  <a:pt x="1292" y="51"/>
                  <a:pt x="1292" y="51"/>
                </a:cubicBezTo>
                <a:close/>
                <a:moveTo>
                  <a:pt x="966" y="37"/>
                </a:moveTo>
                <a:cubicBezTo>
                  <a:pt x="966" y="38"/>
                  <a:pt x="966" y="38"/>
                  <a:pt x="966" y="38"/>
                </a:cubicBezTo>
                <a:cubicBezTo>
                  <a:pt x="966" y="38"/>
                  <a:pt x="966" y="38"/>
                  <a:pt x="966" y="37"/>
                </a:cubicBezTo>
                <a:close/>
                <a:moveTo>
                  <a:pt x="597" y="48"/>
                </a:moveTo>
                <a:cubicBezTo>
                  <a:pt x="597" y="47"/>
                  <a:pt x="597" y="47"/>
                  <a:pt x="597" y="47"/>
                </a:cubicBezTo>
                <a:cubicBezTo>
                  <a:pt x="597" y="47"/>
                  <a:pt x="597" y="47"/>
                  <a:pt x="597" y="48"/>
                </a:cubicBezTo>
                <a:close/>
                <a:moveTo>
                  <a:pt x="609" y="47"/>
                </a:moveTo>
                <a:cubicBezTo>
                  <a:pt x="609" y="47"/>
                  <a:pt x="609" y="47"/>
                  <a:pt x="609" y="48"/>
                </a:cubicBezTo>
                <a:cubicBezTo>
                  <a:pt x="609" y="47"/>
                  <a:pt x="609" y="47"/>
                  <a:pt x="609" y="47"/>
                </a:cubicBezTo>
                <a:close/>
                <a:moveTo>
                  <a:pt x="639" y="48"/>
                </a:moveTo>
                <a:cubicBezTo>
                  <a:pt x="640" y="47"/>
                  <a:pt x="640" y="47"/>
                  <a:pt x="640" y="47"/>
                </a:cubicBezTo>
                <a:cubicBezTo>
                  <a:pt x="639" y="47"/>
                  <a:pt x="639" y="47"/>
                  <a:pt x="639" y="48"/>
                </a:cubicBezTo>
                <a:close/>
                <a:moveTo>
                  <a:pt x="1255" y="37"/>
                </a:moveTo>
                <a:cubicBezTo>
                  <a:pt x="1255" y="38"/>
                  <a:pt x="1255" y="38"/>
                  <a:pt x="1255" y="38"/>
                </a:cubicBezTo>
                <a:cubicBezTo>
                  <a:pt x="1255" y="38"/>
                  <a:pt x="1255" y="37"/>
                  <a:pt x="1255" y="37"/>
                </a:cubicBezTo>
                <a:close/>
                <a:moveTo>
                  <a:pt x="651" y="47"/>
                </a:moveTo>
                <a:cubicBezTo>
                  <a:pt x="651" y="47"/>
                  <a:pt x="651" y="47"/>
                  <a:pt x="651" y="48"/>
                </a:cubicBezTo>
                <a:cubicBezTo>
                  <a:pt x="651" y="47"/>
                  <a:pt x="651" y="47"/>
                  <a:pt x="651" y="47"/>
                </a:cubicBezTo>
                <a:close/>
                <a:moveTo>
                  <a:pt x="594" y="39"/>
                </a:moveTo>
                <a:cubicBezTo>
                  <a:pt x="594" y="38"/>
                  <a:pt x="594" y="38"/>
                  <a:pt x="593" y="38"/>
                </a:cubicBezTo>
                <a:cubicBezTo>
                  <a:pt x="593" y="38"/>
                  <a:pt x="594" y="38"/>
                  <a:pt x="594" y="39"/>
                </a:cubicBezTo>
                <a:close/>
                <a:moveTo>
                  <a:pt x="795" y="38"/>
                </a:moveTo>
                <a:cubicBezTo>
                  <a:pt x="795" y="38"/>
                  <a:pt x="795" y="38"/>
                  <a:pt x="796" y="38"/>
                </a:cubicBezTo>
                <a:cubicBezTo>
                  <a:pt x="796" y="38"/>
                  <a:pt x="795" y="38"/>
                  <a:pt x="795" y="38"/>
                </a:cubicBezTo>
                <a:close/>
                <a:moveTo>
                  <a:pt x="671" y="47"/>
                </a:moveTo>
                <a:cubicBezTo>
                  <a:pt x="671" y="47"/>
                  <a:pt x="670" y="47"/>
                  <a:pt x="670" y="48"/>
                </a:cubicBezTo>
                <a:cubicBezTo>
                  <a:pt x="671" y="47"/>
                  <a:pt x="671" y="47"/>
                  <a:pt x="671" y="47"/>
                </a:cubicBezTo>
                <a:close/>
                <a:moveTo>
                  <a:pt x="802" y="47"/>
                </a:moveTo>
                <a:cubicBezTo>
                  <a:pt x="802" y="47"/>
                  <a:pt x="802" y="47"/>
                  <a:pt x="803" y="48"/>
                </a:cubicBezTo>
                <a:cubicBezTo>
                  <a:pt x="803" y="47"/>
                  <a:pt x="803" y="47"/>
                  <a:pt x="802" y="47"/>
                </a:cubicBezTo>
                <a:close/>
                <a:moveTo>
                  <a:pt x="1111" y="55"/>
                </a:moveTo>
                <a:cubicBezTo>
                  <a:pt x="1111" y="55"/>
                  <a:pt x="1111" y="56"/>
                  <a:pt x="1111" y="56"/>
                </a:cubicBezTo>
                <a:cubicBezTo>
                  <a:pt x="1111" y="56"/>
                  <a:pt x="1111" y="55"/>
                  <a:pt x="1111" y="55"/>
                </a:cubicBezTo>
                <a:close/>
                <a:moveTo>
                  <a:pt x="1673" y="54"/>
                </a:moveTo>
                <a:cubicBezTo>
                  <a:pt x="1673" y="54"/>
                  <a:pt x="1673" y="55"/>
                  <a:pt x="1673" y="55"/>
                </a:cubicBezTo>
                <a:cubicBezTo>
                  <a:pt x="1673" y="55"/>
                  <a:pt x="1673" y="55"/>
                  <a:pt x="1673" y="54"/>
                </a:cubicBezTo>
                <a:close/>
                <a:moveTo>
                  <a:pt x="1140" y="47"/>
                </a:moveTo>
                <a:cubicBezTo>
                  <a:pt x="1140" y="47"/>
                  <a:pt x="1140" y="47"/>
                  <a:pt x="1140" y="47"/>
                </a:cubicBezTo>
                <a:cubicBezTo>
                  <a:pt x="1140" y="47"/>
                  <a:pt x="1140" y="47"/>
                  <a:pt x="1140" y="47"/>
                </a:cubicBezTo>
                <a:close/>
                <a:moveTo>
                  <a:pt x="551" y="38"/>
                </a:moveTo>
                <a:cubicBezTo>
                  <a:pt x="551" y="39"/>
                  <a:pt x="551" y="39"/>
                  <a:pt x="551" y="39"/>
                </a:cubicBezTo>
                <a:cubicBezTo>
                  <a:pt x="551" y="39"/>
                  <a:pt x="551" y="38"/>
                  <a:pt x="551" y="38"/>
                </a:cubicBezTo>
                <a:close/>
                <a:moveTo>
                  <a:pt x="654" y="38"/>
                </a:moveTo>
                <a:cubicBezTo>
                  <a:pt x="654" y="38"/>
                  <a:pt x="654" y="39"/>
                  <a:pt x="654" y="39"/>
                </a:cubicBezTo>
                <a:cubicBezTo>
                  <a:pt x="654" y="39"/>
                  <a:pt x="654" y="38"/>
                  <a:pt x="654" y="38"/>
                </a:cubicBezTo>
                <a:close/>
                <a:moveTo>
                  <a:pt x="569" y="51"/>
                </a:moveTo>
                <a:cubicBezTo>
                  <a:pt x="569" y="52"/>
                  <a:pt x="569" y="52"/>
                  <a:pt x="569" y="52"/>
                </a:cubicBezTo>
                <a:cubicBezTo>
                  <a:pt x="569" y="51"/>
                  <a:pt x="569" y="51"/>
                  <a:pt x="569" y="51"/>
                </a:cubicBezTo>
                <a:close/>
                <a:moveTo>
                  <a:pt x="599" y="52"/>
                </a:moveTo>
                <a:cubicBezTo>
                  <a:pt x="599" y="52"/>
                  <a:pt x="599" y="51"/>
                  <a:pt x="599" y="51"/>
                </a:cubicBezTo>
                <a:cubicBezTo>
                  <a:pt x="599" y="52"/>
                  <a:pt x="599" y="52"/>
                  <a:pt x="599" y="52"/>
                </a:cubicBezTo>
                <a:close/>
                <a:moveTo>
                  <a:pt x="649" y="51"/>
                </a:moveTo>
                <a:cubicBezTo>
                  <a:pt x="649" y="51"/>
                  <a:pt x="649" y="52"/>
                  <a:pt x="649" y="52"/>
                </a:cubicBezTo>
                <a:cubicBezTo>
                  <a:pt x="649" y="52"/>
                  <a:pt x="649" y="52"/>
                  <a:pt x="649" y="51"/>
                </a:cubicBezTo>
                <a:close/>
                <a:moveTo>
                  <a:pt x="1394" y="47"/>
                </a:moveTo>
                <a:cubicBezTo>
                  <a:pt x="1394" y="47"/>
                  <a:pt x="1394" y="47"/>
                  <a:pt x="1394" y="48"/>
                </a:cubicBezTo>
                <a:cubicBezTo>
                  <a:pt x="1394" y="47"/>
                  <a:pt x="1394" y="47"/>
                  <a:pt x="1394" y="47"/>
                </a:cubicBezTo>
                <a:close/>
                <a:moveTo>
                  <a:pt x="1566" y="48"/>
                </a:moveTo>
                <a:cubicBezTo>
                  <a:pt x="1566" y="47"/>
                  <a:pt x="1566" y="47"/>
                  <a:pt x="1566" y="47"/>
                </a:cubicBezTo>
                <a:cubicBezTo>
                  <a:pt x="1566" y="47"/>
                  <a:pt x="1566" y="47"/>
                  <a:pt x="1566" y="48"/>
                </a:cubicBezTo>
                <a:close/>
                <a:moveTo>
                  <a:pt x="966" y="38"/>
                </a:moveTo>
                <a:cubicBezTo>
                  <a:pt x="965" y="38"/>
                  <a:pt x="965" y="39"/>
                  <a:pt x="965" y="39"/>
                </a:cubicBezTo>
                <a:cubicBezTo>
                  <a:pt x="966" y="39"/>
                  <a:pt x="966" y="38"/>
                  <a:pt x="966" y="38"/>
                </a:cubicBezTo>
                <a:close/>
                <a:moveTo>
                  <a:pt x="1042" y="39"/>
                </a:moveTo>
                <a:cubicBezTo>
                  <a:pt x="1042" y="39"/>
                  <a:pt x="1043" y="38"/>
                  <a:pt x="1043" y="38"/>
                </a:cubicBezTo>
                <a:cubicBezTo>
                  <a:pt x="1043" y="38"/>
                  <a:pt x="1042" y="38"/>
                  <a:pt x="1042" y="39"/>
                </a:cubicBezTo>
                <a:close/>
                <a:moveTo>
                  <a:pt x="1578" y="47"/>
                </a:moveTo>
                <a:cubicBezTo>
                  <a:pt x="1578" y="47"/>
                  <a:pt x="1578" y="47"/>
                  <a:pt x="1578" y="48"/>
                </a:cubicBezTo>
                <a:cubicBezTo>
                  <a:pt x="1578" y="47"/>
                  <a:pt x="1578" y="47"/>
                  <a:pt x="1578" y="47"/>
                </a:cubicBezTo>
                <a:close/>
                <a:moveTo>
                  <a:pt x="830" y="51"/>
                </a:moveTo>
                <a:cubicBezTo>
                  <a:pt x="830" y="51"/>
                  <a:pt x="830" y="52"/>
                  <a:pt x="830" y="52"/>
                </a:cubicBezTo>
                <a:cubicBezTo>
                  <a:pt x="830" y="52"/>
                  <a:pt x="831" y="52"/>
                  <a:pt x="830" y="51"/>
                </a:cubicBezTo>
                <a:close/>
                <a:moveTo>
                  <a:pt x="1734" y="48"/>
                </a:moveTo>
                <a:cubicBezTo>
                  <a:pt x="1734" y="47"/>
                  <a:pt x="1734" y="47"/>
                  <a:pt x="1734" y="47"/>
                </a:cubicBezTo>
                <a:cubicBezTo>
                  <a:pt x="1734" y="47"/>
                  <a:pt x="1734" y="47"/>
                  <a:pt x="1734" y="48"/>
                </a:cubicBezTo>
                <a:close/>
                <a:moveTo>
                  <a:pt x="1746" y="47"/>
                </a:moveTo>
                <a:cubicBezTo>
                  <a:pt x="1746" y="47"/>
                  <a:pt x="1746" y="47"/>
                  <a:pt x="1746" y="48"/>
                </a:cubicBezTo>
                <a:cubicBezTo>
                  <a:pt x="1746" y="47"/>
                  <a:pt x="1746" y="47"/>
                  <a:pt x="1746" y="47"/>
                </a:cubicBezTo>
                <a:close/>
                <a:moveTo>
                  <a:pt x="643" y="39"/>
                </a:moveTo>
                <a:cubicBezTo>
                  <a:pt x="643" y="39"/>
                  <a:pt x="643" y="39"/>
                  <a:pt x="643" y="39"/>
                </a:cubicBezTo>
                <a:cubicBezTo>
                  <a:pt x="643" y="39"/>
                  <a:pt x="643" y="39"/>
                  <a:pt x="643" y="39"/>
                </a:cubicBezTo>
                <a:close/>
                <a:moveTo>
                  <a:pt x="561" y="47"/>
                </a:moveTo>
                <a:cubicBezTo>
                  <a:pt x="562" y="47"/>
                  <a:pt x="562" y="48"/>
                  <a:pt x="562" y="48"/>
                </a:cubicBezTo>
                <a:cubicBezTo>
                  <a:pt x="562" y="47"/>
                  <a:pt x="562" y="47"/>
                  <a:pt x="561" y="47"/>
                </a:cubicBezTo>
                <a:close/>
                <a:moveTo>
                  <a:pt x="1680" y="48"/>
                </a:moveTo>
                <a:cubicBezTo>
                  <a:pt x="1679" y="48"/>
                  <a:pt x="1679" y="49"/>
                  <a:pt x="1679" y="49"/>
                </a:cubicBezTo>
                <a:cubicBezTo>
                  <a:pt x="1679" y="49"/>
                  <a:pt x="1679" y="49"/>
                  <a:pt x="1680" y="48"/>
                </a:cubicBezTo>
                <a:close/>
                <a:moveTo>
                  <a:pt x="872" y="54"/>
                </a:moveTo>
                <a:cubicBezTo>
                  <a:pt x="872" y="54"/>
                  <a:pt x="872" y="55"/>
                  <a:pt x="872" y="55"/>
                </a:cubicBezTo>
                <a:cubicBezTo>
                  <a:pt x="872" y="55"/>
                  <a:pt x="872" y="54"/>
                  <a:pt x="872" y="54"/>
                </a:cubicBezTo>
                <a:close/>
                <a:moveTo>
                  <a:pt x="1211" y="49"/>
                </a:moveTo>
                <a:cubicBezTo>
                  <a:pt x="1212" y="49"/>
                  <a:pt x="1212" y="49"/>
                  <a:pt x="1212" y="49"/>
                </a:cubicBezTo>
                <a:cubicBezTo>
                  <a:pt x="1211" y="49"/>
                  <a:pt x="1211" y="49"/>
                  <a:pt x="1211" y="49"/>
                </a:cubicBezTo>
                <a:close/>
                <a:moveTo>
                  <a:pt x="681" y="63"/>
                </a:moveTo>
                <a:cubicBezTo>
                  <a:pt x="682" y="64"/>
                  <a:pt x="682" y="64"/>
                  <a:pt x="682" y="64"/>
                </a:cubicBezTo>
                <a:cubicBezTo>
                  <a:pt x="682" y="63"/>
                  <a:pt x="682" y="63"/>
                  <a:pt x="681" y="63"/>
                </a:cubicBezTo>
                <a:close/>
                <a:moveTo>
                  <a:pt x="1379" y="63"/>
                </a:moveTo>
                <a:cubicBezTo>
                  <a:pt x="1379" y="63"/>
                  <a:pt x="1379" y="63"/>
                  <a:pt x="1378" y="64"/>
                </a:cubicBezTo>
                <a:cubicBezTo>
                  <a:pt x="1379" y="64"/>
                  <a:pt x="1379" y="63"/>
                  <a:pt x="1379" y="63"/>
                </a:cubicBezTo>
                <a:close/>
                <a:moveTo>
                  <a:pt x="610" y="49"/>
                </a:moveTo>
                <a:cubicBezTo>
                  <a:pt x="609" y="49"/>
                  <a:pt x="610" y="50"/>
                  <a:pt x="610" y="50"/>
                </a:cubicBezTo>
                <a:cubicBezTo>
                  <a:pt x="610" y="49"/>
                  <a:pt x="610" y="49"/>
                  <a:pt x="610" y="49"/>
                </a:cubicBezTo>
                <a:close/>
                <a:moveTo>
                  <a:pt x="644" y="64"/>
                </a:moveTo>
                <a:cubicBezTo>
                  <a:pt x="644" y="64"/>
                  <a:pt x="644" y="64"/>
                  <a:pt x="644" y="64"/>
                </a:cubicBezTo>
                <a:cubicBezTo>
                  <a:pt x="644" y="64"/>
                  <a:pt x="644" y="64"/>
                  <a:pt x="644" y="64"/>
                </a:cubicBezTo>
                <a:close/>
                <a:moveTo>
                  <a:pt x="682" y="64"/>
                </a:moveTo>
                <a:cubicBezTo>
                  <a:pt x="682" y="64"/>
                  <a:pt x="683" y="64"/>
                  <a:pt x="683" y="64"/>
                </a:cubicBezTo>
                <a:cubicBezTo>
                  <a:pt x="683" y="64"/>
                  <a:pt x="683" y="64"/>
                  <a:pt x="682" y="64"/>
                </a:cubicBezTo>
                <a:close/>
                <a:moveTo>
                  <a:pt x="1563" y="63"/>
                </a:moveTo>
                <a:cubicBezTo>
                  <a:pt x="1563" y="64"/>
                  <a:pt x="1562" y="64"/>
                  <a:pt x="1562" y="64"/>
                </a:cubicBezTo>
                <a:cubicBezTo>
                  <a:pt x="1563" y="64"/>
                  <a:pt x="1563" y="64"/>
                  <a:pt x="1563" y="63"/>
                </a:cubicBezTo>
                <a:close/>
                <a:moveTo>
                  <a:pt x="1655" y="64"/>
                </a:moveTo>
                <a:cubicBezTo>
                  <a:pt x="1655" y="64"/>
                  <a:pt x="1655" y="64"/>
                  <a:pt x="1655" y="64"/>
                </a:cubicBezTo>
                <a:cubicBezTo>
                  <a:pt x="1655" y="64"/>
                  <a:pt x="1655" y="64"/>
                  <a:pt x="1655" y="64"/>
                </a:cubicBezTo>
                <a:close/>
                <a:moveTo>
                  <a:pt x="1731" y="63"/>
                </a:moveTo>
                <a:cubicBezTo>
                  <a:pt x="1731" y="64"/>
                  <a:pt x="1730" y="64"/>
                  <a:pt x="1730" y="64"/>
                </a:cubicBezTo>
                <a:cubicBezTo>
                  <a:pt x="1731" y="64"/>
                  <a:pt x="1731" y="64"/>
                  <a:pt x="1731" y="63"/>
                </a:cubicBezTo>
                <a:close/>
                <a:moveTo>
                  <a:pt x="1669" y="57"/>
                </a:moveTo>
                <a:cubicBezTo>
                  <a:pt x="1669" y="57"/>
                  <a:pt x="1669" y="57"/>
                  <a:pt x="1669" y="57"/>
                </a:cubicBezTo>
                <a:cubicBezTo>
                  <a:pt x="1669" y="57"/>
                  <a:pt x="1669" y="57"/>
                  <a:pt x="1669" y="57"/>
                </a:cubicBezTo>
                <a:close/>
                <a:moveTo>
                  <a:pt x="615" y="64"/>
                </a:moveTo>
                <a:cubicBezTo>
                  <a:pt x="615" y="64"/>
                  <a:pt x="615" y="64"/>
                  <a:pt x="615" y="65"/>
                </a:cubicBezTo>
                <a:cubicBezTo>
                  <a:pt x="615" y="64"/>
                  <a:pt x="615" y="64"/>
                  <a:pt x="615" y="64"/>
                </a:cubicBezTo>
                <a:close/>
                <a:moveTo>
                  <a:pt x="633" y="65"/>
                </a:moveTo>
                <a:cubicBezTo>
                  <a:pt x="633" y="65"/>
                  <a:pt x="634" y="64"/>
                  <a:pt x="634" y="64"/>
                </a:cubicBezTo>
                <a:cubicBezTo>
                  <a:pt x="633" y="64"/>
                  <a:pt x="633" y="64"/>
                  <a:pt x="633" y="65"/>
                </a:cubicBezTo>
                <a:close/>
                <a:moveTo>
                  <a:pt x="683" y="64"/>
                </a:moveTo>
                <a:cubicBezTo>
                  <a:pt x="683" y="64"/>
                  <a:pt x="684" y="64"/>
                  <a:pt x="684" y="64"/>
                </a:cubicBezTo>
                <a:cubicBezTo>
                  <a:pt x="684" y="64"/>
                  <a:pt x="683" y="64"/>
                  <a:pt x="683" y="64"/>
                </a:cubicBezTo>
                <a:close/>
                <a:moveTo>
                  <a:pt x="1670" y="64"/>
                </a:moveTo>
                <a:cubicBezTo>
                  <a:pt x="1670" y="64"/>
                  <a:pt x="1670" y="65"/>
                  <a:pt x="1670" y="65"/>
                </a:cubicBezTo>
                <a:cubicBezTo>
                  <a:pt x="1670" y="64"/>
                  <a:pt x="1670" y="64"/>
                  <a:pt x="1670" y="64"/>
                </a:cubicBezTo>
                <a:close/>
                <a:moveTo>
                  <a:pt x="684" y="64"/>
                </a:moveTo>
                <a:cubicBezTo>
                  <a:pt x="684" y="65"/>
                  <a:pt x="684" y="65"/>
                  <a:pt x="685" y="65"/>
                </a:cubicBezTo>
                <a:cubicBezTo>
                  <a:pt x="685" y="64"/>
                  <a:pt x="684" y="64"/>
                  <a:pt x="684" y="64"/>
                </a:cubicBezTo>
                <a:close/>
                <a:moveTo>
                  <a:pt x="612" y="57"/>
                </a:moveTo>
                <a:cubicBezTo>
                  <a:pt x="612" y="57"/>
                  <a:pt x="612" y="58"/>
                  <a:pt x="613" y="58"/>
                </a:cubicBezTo>
                <a:cubicBezTo>
                  <a:pt x="613" y="57"/>
                  <a:pt x="613" y="57"/>
                  <a:pt x="612" y="57"/>
                </a:cubicBezTo>
                <a:close/>
                <a:moveTo>
                  <a:pt x="1362" y="65"/>
                </a:moveTo>
                <a:cubicBezTo>
                  <a:pt x="1362" y="65"/>
                  <a:pt x="1362" y="65"/>
                  <a:pt x="1362" y="64"/>
                </a:cubicBezTo>
                <a:cubicBezTo>
                  <a:pt x="1362" y="64"/>
                  <a:pt x="1362" y="64"/>
                  <a:pt x="1362" y="65"/>
                </a:cubicBezTo>
                <a:close/>
                <a:moveTo>
                  <a:pt x="1378" y="64"/>
                </a:moveTo>
                <a:cubicBezTo>
                  <a:pt x="1377" y="64"/>
                  <a:pt x="1377" y="64"/>
                  <a:pt x="1377" y="65"/>
                </a:cubicBezTo>
                <a:cubicBezTo>
                  <a:pt x="1377" y="65"/>
                  <a:pt x="1378" y="65"/>
                  <a:pt x="1378" y="64"/>
                </a:cubicBezTo>
                <a:close/>
                <a:moveTo>
                  <a:pt x="604" y="65"/>
                </a:moveTo>
                <a:cubicBezTo>
                  <a:pt x="604" y="65"/>
                  <a:pt x="604" y="65"/>
                  <a:pt x="604" y="65"/>
                </a:cubicBezTo>
                <a:cubicBezTo>
                  <a:pt x="604" y="65"/>
                  <a:pt x="604" y="65"/>
                  <a:pt x="604" y="65"/>
                </a:cubicBezTo>
                <a:close/>
                <a:moveTo>
                  <a:pt x="685" y="65"/>
                </a:moveTo>
                <a:cubicBezTo>
                  <a:pt x="685" y="65"/>
                  <a:pt x="685" y="65"/>
                  <a:pt x="685" y="65"/>
                </a:cubicBezTo>
                <a:cubicBezTo>
                  <a:pt x="685" y="65"/>
                  <a:pt x="685" y="65"/>
                  <a:pt x="685" y="65"/>
                </a:cubicBezTo>
                <a:close/>
                <a:moveTo>
                  <a:pt x="1546" y="65"/>
                </a:moveTo>
                <a:cubicBezTo>
                  <a:pt x="1546" y="65"/>
                  <a:pt x="1546" y="65"/>
                  <a:pt x="1546" y="65"/>
                </a:cubicBezTo>
                <a:cubicBezTo>
                  <a:pt x="1546" y="65"/>
                  <a:pt x="1546" y="65"/>
                  <a:pt x="1546" y="65"/>
                </a:cubicBezTo>
                <a:close/>
                <a:moveTo>
                  <a:pt x="1561" y="65"/>
                </a:moveTo>
                <a:cubicBezTo>
                  <a:pt x="1561" y="65"/>
                  <a:pt x="1561" y="65"/>
                  <a:pt x="1561" y="65"/>
                </a:cubicBezTo>
                <a:cubicBezTo>
                  <a:pt x="1561" y="65"/>
                  <a:pt x="1561" y="65"/>
                  <a:pt x="1561" y="65"/>
                </a:cubicBezTo>
                <a:close/>
                <a:moveTo>
                  <a:pt x="1714" y="65"/>
                </a:moveTo>
                <a:cubicBezTo>
                  <a:pt x="1714" y="65"/>
                  <a:pt x="1714" y="65"/>
                  <a:pt x="1714" y="65"/>
                </a:cubicBezTo>
                <a:cubicBezTo>
                  <a:pt x="1714" y="65"/>
                  <a:pt x="1714" y="65"/>
                  <a:pt x="1714" y="65"/>
                </a:cubicBezTo>
                <a:close/>
                <a:moveTo>
                  <a:pt x="1730" y="65"/>
                </a:moveTo>
                <a:cubicBezTo>
                  <a:pt x="1729" y="65"/>
                  <a:pt x="1729" y="65"/>
                  <a:pt x="1729" y="65"/>
                </a:cubicBezTo>
                <a:cubicBezTo>
                  <a:pt x="1729" y="65"/>
                  <a:pt x="1730" y="65"/>
                  <a:pt x="1730" y="65"/>
                </a:cubicBezTo>
                <a:close/>
                <a:moveTo>
                  <a:pt x="633" y="66"/>
                </a:moveTo>
                <a:cubicBezTo>
                  <a:pt x="633" y="66"/>
                  <a:pt x="633" y="65"/>
                  <a:pt x="633" y="65"/>
                </a:cubicBezTo>
                <a:cubicBezTo>
                  <a:pt x="633" y="65"/>
                  <a:pt x="633" y="65"/>
                  <a:pt x="633" y="66"/>
                </a:cubicBezTo>
                <a:close/>
                <a:moveTo>
                  <a:pt x="685" y="65"/>
                </a:moveTo>
                <a:cubicBezTo>
                  <a:pt x="685" y="65"/>
                  <a:pt x="686" y="65"/>
                  <a:pt x="686" y="65"/>
                </a:cubicBezTo>
                <a:cubicBezTo>
                  <a:pt x="686" y="65"/>
                  <a:pt x="686" y="65"/>
                  <a:pt x="685" y="65"/>
                </a:cubicBezTo>
                <a:close/>
                <a:moveTo>
                  <a:pt x="1683" y="40"/>
                </a:moveTo>
                <a:cubicBezTo>
                  <a:pt x="1683" y="41"/>
                  <a:pt x="1683" y="41"/>
                  <a:pt x="1683" y="41"/>
                </a:cubicBezTo>
                <a:cubicBezTo>
                  <a:pt x="1683" y="41"/>
                  <a:pt x="1683" y="41"/>
                  <a:pt x="1683" y="40"/>
                </a:cubicBezTo>
                <a:close/>
                <a:moveTo>
                  <a:pt x="1670" y="65"/>
                </a:moveTo>
                <a:cubicBezTo>
                  <a:pt x="1670" y="65"/>
                  <a:pt x="1671" y="66"/>
                  <a:pt x="1671" y="66"/>
                </a:cubicBezTo>
                <a:cubicBezTo>
                  <a:pt x="1671" y="65"/>
                  <a:pt x="1671" y="65"/>
                  <a:pt x="1670" y="65"/>
                </a:cubicBezTo>
                <a:close/>
                <a:moveTo>
                  <a:pt x="586" y="65"/>
                </a:moveTo>
                <a:cubicBezTo>
                  <a:pt x="586" y="66"/>
                  <a:pt x="586" y="66"/>
                  <a:pt x="586" y="66"/>
                </a:cubicBezTo>
                <a:cubicBezTo>
                  <a:pt x="586" y="66"/>
                  <a:pt x="586" y="65"/>
                  <a:pt x="586" y="65"/>
                </a:cubicBezTo>
                <a:close/>
                <a:moveTo>
                  <a:pt x="644" y="65"/>
                </a:moveTo>
                <a:cubicBezTo>
                  <a:pt x="643" y="65"/>
                  <a:pt x="643" y="66"/>
                  <a:pt x="643" y="66"/>
                </a:cubicBezTo>
                <a:cubicBezTo>
                  <a:pt x="644" y="66"/>
                  <a:pt x="644" y="66"/>
                  <a:pt x="644" y="65"/>
                </a:cubicBezTo>
                <a:close/>
                <a:moveTo>
                  <a:pt x="686" y="65"/>
                </a:moveTo>
                <a:cubicBezTo>
                  <a:pt x="686" y="66"/>
                  <a:pt x="686" y="66"/>
                  <a:pt x="687" y="66"/>
                </a:cubicBezTo>
                <a:cubicBezTo>
                  <a:pt x="687" y="65"/>
                  <a:pt x="686" y="65"/>
                  <a:pt x="686" y="65"/>
                </a:cubicBezTo>
                <a:close/>
                <a:moveTo>
                  <a:pt x="1376" y="65"/>
                </a:moveTo>
                <a:cubicBezTo>
                  <a:pt x="1376" y="65"/>
                  <a:pt x="1376" y="65"/>
                  <a:pt x="1376" y="66"/>
                </a:cubicBezTo>
                <a:cubicBezTo>
                  <a:pt x="1376" y="66"/>
                  <a:pt x="1376" y="66"/>
                  <a:pt x="1376" y="65"/>
                </a:cubicBezTo>
                <a:close/>
                <a:moveTo>
                  <a:pt x="687" y="66"/>
                </a:moveTo>
                <a:cubicBezTo>
                  <a:pt x="687" y="66"/>
                  <a:pt x="687" y="66"/>
                  <a:pt x="687" y="66"/>
                </a:cubicBezTo>
                <a:cubicBezTo>
                  <a:pt x="687" y="66"/>
                  <a:pt x="687" y="66"/>
                  <a:pt x="687" y="66"/>
                </a:cubicBezTo>
                <a:close/>
                <a:moveTo>
                  <a:pt x="1560" y="66"/>
                </a:moveTo>
                <a:cubicBezTo>
                  <a:pt x="1560" y="66"/>
                  <a:pt x="1560" y="66"/>
                  <a:pt x="1559" y="66"/>
                </a:cubicBezTo>
                <a:cubicBezTo>
                  <a:pt x="1560" y="66"/>
                  <a:pt x="1560" y="66"/>
                  <a:pt x="1560" y="66"/>
                </a:cubicBezTo>
                <a:close/>
                <a:moveTo>
                  <a:pt x="1671" y="66"/>
                </a:moveTo>
                <a:cubicBezTo>
                  <a:pt x="1671" y="66"/>
                  <a:pt x="1671" y="66"/>
                  <a:pt x="1671" y="66"/>
                </a:cubicBezTo>
                <a:cubicBezTo>
                  <a:pt x="1671" y="66"/>
                  <a:pt x="1671" y="66"/>
                  <a:pt x="1671" y="66"/>
                </a:cubicBezTo>
                <a:close/>
                <a:moveTo>
                  <a:pt x="586" y="66"/>
                </a:moveTo>
                <a:cubicBezTo>
                  <a:pt x="586" y="66"/>
                  <a:pt x="586" y="67"/>
                  <a:pt x="587" y="67"/>
                </a:cubicBezTo>
                <a:cubicBezTo>
                  <a:pt x="587" y="66"/>
                  <a:pt x="586" y="66"/>
                  <a:pt x="586" y="66"/>
                </a:cubicBezTo>
                <a:close/>
                <a:moveTo>
                  <a:pt x="687" y="66"/>
                </a:moveTo>
                <a:cubicBezTo>
                  <a:pt x="688" y="66"/>
                  <a:pt x="688" y="66"/>
                  <a:pt x="688" y="66"/>
                </a:cubicBezTo>
                <a:cubicBezTo>
                  <a:pt x="688" y="66"/>
                  <a:pt x="688" y="66"/>
                  <a:pt x="687" y="66"/>
                </a:cubicBezTo>
                <a:close/>
                <a:moveTo>
                  <a:pt x="1375" y="66"/>
                </a:moveTo>
                <a:cubicBezTo>
                  <a:pt x="1375" y="66"/>
                  <a:pt x="1375" y="66"/>
                  <a:pt x="1375" y="66"/>
                </a:cubicBezTo>
                <a:cubicBezTo>
                  <a:pt x="1375" y="66"/>
                  <a:pt x="1375" y="66"/>
                  <a:pt x="1375" y="66"/>
                </a:cubicBezTo>
                <a:close/>
                <a:moveTo>
                  <a:pt x="1544" y="66"/>
                </a:moveTo>
                <a:cubicBezTo>
                  <a:pt x="1544" y="66"/>
                  <a:pt x="1544" y="66"/>
                  <a:pt x="1544" y="66"/>
                </a:cubicBezTo>
                <a:cubicBezTo>
                  <a:pt x="1544" y="66"/>
                  <a:pt x="1544" y="66"/>
                  <a:pt x="1544" y="66"/>
                </a:cubicBezTo>
                <a:close/>
                <a:moveTo>
                  <a:pt x="605" y="67"/>
                </a:moveTo>
                <a:cubicBezTo>
                  <a:pt x="605" y="67"/>
                  <a:pt x="605" y="66"/>
                  <a:pt x="605" y="66"/>
                </a:cubicBezTo>
                <a:cubicBezTo>
                  <a:pt x="605" y="67"/>
                  <a:pt x="605" y="67"/>
                  <a:pt x="605" y="67"/>
                </a:cubicBezTo>
                <a:close/>
                <a:moveTo>
                  <a:pt x="665" y="67"/>
                </a:moveTo>
                <a:cubicBezTo>
                  <a:pt x="665" y="66"/>
                  <a:pt x="665" y="66"/>
                  <a:pt x="665" y="66"/>
                </a:cubicBezTo>
                <a:cubicBezTo>
                  <a:pt x="665" y="67"/>
                  <a:pt x="665" y="67"/>
                  <a:pt x="665" y="67"/>
                </a:cubicBezTo>
                <a:close/>
                <a:moveTo>
                  <a:pt x="688" y="66"/>
                </a:moveTo>
                <a:cubicBezTo>
                  <a:pt x="688" y="67"/>
                  <a:pt x="689" y="67"/>
                  <a:pt x="689" y="67"/>
                </a:cubicBezTo>
                <a:cubicBezTo>
                  <a:pt x="689" y="66"/>
                  <a:pt x="688" y="66"/>
                  <a:pt x="688" y="66"/>
                </a:cubicBezTo>
                <a:close/>
                <a:moveTo>
                  <a:pt x="1578" y="48"/>
                </a:moveTo>
                <a:cubicBezTo>
                  <a:pt x="1577" y="48"/>
                  <a:pt x="1577" y="49"/>
                  <a:pt x="1577" y="49"/>
                </a:cubicBezTo>
                <a:cubicBezTo>
                  <a:pt x="1577" y="49"/>
                  <a:pt x="1578" y="49"/>
                  <a:pt x="1578" y="48"/>
                </a:cubicBezTo>
                <a:close/>
                <a:moveTo>
                  <a:pt x="1559" y="66"/>
                </a:moveTo>
                <a:cubicBezTo>
                  <a:pt x="1559" y="66"/>
                  <a:pt x="1559" y="66"/>
                  <a:pt x="1558" y="67"/>
                </a:cubicBezTo>
                <a:cubicBezTo>
                  <a:pt x="1559" y="67"/>
                  <a:pt x="1559" y="67"/>
                  <a:pt x="1559" y="66"/>
                </a:cubicBezTo>
                <a:close/>
                <a:moveTo>
                  <a:pt x="1727" y="66"/>
                </a:moveTo>
                <a:cubicBezTo>
                  <a:pt x="1727" y="66"/>
                  <a:pt x="1727" y="66"/>
                  <a:pt x="1727" y="67"/>
                </a:cubicBezTo>
                <a:cubicBezTo>
                  <a:pt x="1727" y="67"/>
                  <a:pt x="1727" y="67"/>
                  <a:pt x="1727" y="66"/>
                </a:cubicBezTo>
                <a:close/>
                <a:moveTo>
                  <a:pt x="636" y="58"/>
                </a:moveTo>
                <a:cubicBezTo>
                  <a:pt x="636" y="58"/>
                  <a:pt x="636" y="58"/>
                  <a:pt x="636" y="57"/>
                </a:cubicBezTo>
                <a:cubicBezTo>
                  <a:pt x="636" y="58"/>
                  <a:pt x="636" y="58"/>
                  <a:pt x="636" y="58"/>
                </a:cubicBezTo>
                <a:close/>
                <a:moveTo>
                  <a:pt x="1671" y="67"/>
                </a:moveTo>
                <a:cubicBezTo>
                  <a:pt x="1671" y="67"/>
                  <a:pt x="1672" y="67"/>
                  <a:pt x="1672" y="67"/>
                </a:cubicBezTo>
                <a:cubicBezTo>
                  <a:pt x="1672" y="67"/>
                  <a:pt x="1672" y="67"/>
                  <a:pt x="1671" y="67"/>
                </a:cubicBezTo>
                <a:close/>
                <a:moveTo>
                  <a:pt x="643" y="67"/>
                </a:moveTo>
                <a:cubicBezTo>
                  <a:pt x="643" y="67"/>
                  <a:pt x="643" y="67"/>
                  <a:pt x="643" y="68"/>
                </a:cubicBezTo>
                <a:cubicBezTo>
                  <a:pt x="643" y="68"/>
                  <a:pt x="643" y="67"/>
                  <a:pt x="643" y="67"/>
                </a:cubicBezTo>
                <a:close/>
                <a:moveTo>
                  <a:pt x="689" y="67"/>
                </a:moveTo>
                <a:cubicBezTo>
                  <a:pt x="689" y="67"/>
                  <a:pt x="690" y="67"/>
                  <a:pt x="690" y="67"/>
                </a:cubicBezTo>
                <a:cubicBezTo>
                  <a:pt x="690" y="67"/>
                  <a:pt x="690" y="67"/>
                  <a:pt x="689" y="67"/>
                </a:cubicBezTo>
                <a:close/>
                <a:moveTo>
                  <a:pt x="1374" y="67"/>
                </a:moveTo>
                <a:cubicBezTo>
                  <a:pt x="1374" y="67"/>
                  <a:pt x="1373" y="67"/>
                  <a:pt x="1373" y="67"/>
                </a:cubicBezTo>
                <a:cubicBezTo>
                  <a:pt x="1374" y="67"/>
                  <a:pt x="1374" y="67"/>
                  <a:pt x="1374" y="67"/>
                </a:cubicBezTo>
                <a:close/>
                <a:moveTo>
                  <a:pt x="605" y="68"/>
                </a:moveTo>
                <a:cubicBezTo>
                  <a:pt x="605" y="68"/>
                  <a:pt x="605" y="67"/>
                  <a:pt x="605" y="67"/>
                </a:cubicBezTo>
                <a:cubicBezTo>
                  <a:pt x="605" y="68"/>
                  <a:pt x="605" y="68"/>
                  <a:pt x="605" y="68"/>
                </a:cubicBezTo>
                <a:close/>
                <a:moveTo>
                  <a:pt x="667" y="68"/>
                </a:moveTo>
                <a:cubicBezTo>
                  <a:pt x="666" y="67"/>
                  <a:pt x="666" y="67"/>
                  <a:pt x="666" y="67"/>
                </a:cubicBezTo>
                <a:cubicBezTo>
                  <a:pt x="666" y="68"/>
                  <a:pt x="666" y="68"/>
                  <a:pt x="667" y="68"/>
                </a:cubicBezTo>
                <a:close/>
                <a:moveTo>
                  <a:pt x="690" y="67"/>
                </a:moveTo>
                <a:cubicBezTo>
                  <a:pt x="690" y="68"/>
                  <a:pt x="690" y="68"/>
                  <a:pt x="691" y="68"/>
                </a:cubicBezTo>
                <a:cubicBezTo>
                  <a:pt x="690" y="67"/>
                  <a:pt x="690" y="67"/>
                  <a:pt x="690" y="67"/>
                </a:cubicBezTo>
                <a:close/>
                <a:moveTo>
                  <a:pt x="647" y="57"/>
                </a:moveTo>
                <a:cubicBezTo>
                  <a:pt x="646" y="57"/>
                  <a:pt x="646" y="58"/>
                  <a:pt x="646" y="58"/>
                </a:cubicBezTo>
                <a:cubicBezTo>
                  <a:pt x="647" y="58"/>
                  <a:pt x="647" y="58"/>
                  <a:pt x="647" y="57"/>
                </a:cubicBezTo>
                <a:close/>
                <a:moveTo>
                  <a:pt x="1558" y="67"/>
                </a:moveTo>
                <a:cubicBezTo>
                  <a:pt x="1557" y="67"/>
                  <a:pt x="1557" y="67"/>
                  <a:pt x="1557" y="68"/>
                </a:cubicBezTo>
                <a:cubicBezTo>
                  <a:pt x="1557" y="68"/>
                  <a:pt x="1558" y="68"/>
                  <a:pt x="1558" y="67"/>
                </a:cubicBezTo>
                <a:close/>
                <a:moveTo>
                  <a:pt x="1672" y="67"/>
                </a:moveTo>
                <a:cubicBezTo>
                  <a:pt x="1672" y="68"/>
                  <a:pt x="1672" y="68"/>
                  <a:pt x="1672" y="68"/>
                </a:cubicBezTo>
                <a:cubicBezTo>
                  <a:pt x="1672" y="68"/>
                  <a:pt x="1672" y="68"/>
                  <a:pt x="1672" y="67"/>
                </a:cubicBezTo>
                <a:close/>
                <a:moveTo>
                  <a:pt x="1710" y="68"/>
                </a:moveTo>
                <a:cubicBezTo>
                  <a:pt x="1711" y="68"/>
                  <a:pt x="1711" y="68"/>
                  <a:pt x="1711" y="67"/>
                </a:cubicBezTo>
                <a:cubicBezTo>
                  <a:pt x="1711" y="67"/>
                  <a:pt x="1710" y="68"/>
                  <a:pt x="1710" y="68"/>
                </a:cubicBezTo>
                <a:close/>
                <a:moveTo>
                  <a:pt x="1726" y="67"/>
                </a:moveTo>
                <a:cubicBezTo>
                  <a:pt x="1725" y="67"/>
                  <a:pt x="1725" y="67"/>
                  <a:pt x="1725" y="68"/>
                </a:cubicBezTo>
                <a:cubicBezTo>
                  <a:pt x="1725" y="68"/>
                  <a:pt x="1726" y="68"/>
                  <a:pt x="1726" y="67"/>
                </a:cubicBezTo>
                <a:close/>
                <a:moveTo>
                  <a:pt x="616" y="68"/>
                </a:moveTo>
                <a:cubicBezTo>
                  <a:pt x="616" y="68"/>
                  <a:pt x="616" y="68"/>
                  <a:pt x="616" y="69"/>
                </a:cubicBezTo>
                <a:cubicBezTo>
                  <a:pt x="616" y="68"/>
                  <a:pt x="616" y="68"/>
                  <a:pt x="616" y="68"/>
                </a:cubicBezTo>
                <a:close/>
                <a:moveTo>
                  <a:pt x="632" y="69"/>
                </a:moveTo>
                <a:cubicBezTo>
                  <a:pt x="632" y="68"/>
                  <a:pt x="632" y="68"/>
                  <a:pt x="632" y="68"/>
                </a:cubicBezTo>
                <a:cubicBezTo>
                  <a:pt x="632" y="68"/>
                  <a:pt x="632" y="68"/>
                  <a:pt x="632" y="69"/>
                </a:cubicBezTo>
                <a:close/>
                <a:moveTo>
                  <a:pt x="1555" y="58"/>
                </a:moveTo>
                <a:cubicBezTo>
                  <a:pt x="1556" y="58"/>
                  <a:pt x="1556" y="58"/>
                  <a:pt x="1556" y="57"/>
                </a:cubicBezTo>
                <a:cubicBezTo>
                  <a:pt x="1556" y="57"/>
                  <a:pt x="1555" y="57"/>
                  <a:pt x="1555" y="58"/>
                </a:cubicBezTo>
                <a:close/>
                <a:moveTo>
                  <a:pt x="587" y="68"/>
                </a:moveTo>
                <a:cubicBezTo>
                  <a:pt x="587" y="68"/>
                  <a:pt x="587" y="69"/>
                  <a:pt x="588" y="69"/>
                </a:cubicBezTo>
                <a:cubicBezTo>
                  <a:pt x="588" y="69"/>
                  <a:pt x="587" y="68"/>
                  <a:pt x="587" y="68"/>
                </a:cubicBezTo>
                <a:close/>
                <a:moveTo>
                  <a:pt x="606" y="69"/>
                </a:moveTo>
                <a:cubicBezTo>
                  <a:pt x="606" y="68"/>
                  <a:pt x="606" y="68"/>
                  <a:pt x="605" y="68"/>
                </a:cubicBezTo>
                <a:cubicBezTo>
                  <a:pt x="605" y="68"/>
                  <a:pt x="605" y="69"/>
                  <a:pt x="606" y="69"/>
                </a:cubicBezTo>
                <a:close/>
                <a:moveTo>
                  <a:pt x="668" y="68"/>
                </a:moveTo>
                <a:cubicBezTo>
                  <a:pt x="668" y="68"/>
                  <a:pt x="667" y="68"/>
                  <a:pt x="667" y="68"/>
                </a:cubicBezTo>
                <a:cubicBezTo>
                  <a:pt x="667" y="68"/>
                  <a:pt x="667" y="68"/>
                  <a:pt x="668" y="68"/>
                </a:cubicBezTo>
                <a:close/>
                <a:moveTo>
                  <a:pt x="691" y="68"/>
                </a:moveTo>
                <a:cubicBezTo>
                  <a:pt x="691" y="68"/>
                  <a:pt x="691" y="68"/>
                  <a:pt x="692" y="69"/>
                </a:cubicBezTo>
                <a:cubicBezTo>
                  <a:pt x="692" y="68"/>
                  <a:pt x="691" y="68"/>
                  <a:pt x="691" y="68"/>
                </a:cubicBezTo>
                <a:close/>
                <a:moveTo>
                  <a:pt x="1668" y="57"/>
                </a:moveTo>
                <a:cubicBezTo>
                  <a:pt x="1667" y="57"/>
                  <a:pt x="1667" y="57"/>
                  <a:pt x="1667" y="58"/>
                </a:cubicBezTo>
                <a:cubicBezTo>
                  <a:pt x="1667" y="58"/>
                  <a:pt x="1667" y="58"/>
                  <a:pt x="1668" y="57"/>
                </a:cubicBezTo>
                <a:close/>
                <a:moveTo>
                  <a:pt x="1672" y="68"/>
                </a:moveTo>
                <a:cubicBezTo>
                  <a:pt x="1672" y="68"/>
                  <a:pt x="1672" y="69"/>
                  <a:pt x="1673" y="69"/>
                </a:cubicBezTo>
                <a:cubicBezTo>
                  <a:pt x="1673" y="69"/>
                  <a:pt x="1672" y="68"/>
                  <a:pt x="1672" y="68"/>
                </a:cubicBezTo>
                <a:close/>
                <a:moveTo>
                  <a:pt x="1725" y="68"/>
                </a:moveTo>
                <a:cubicBezTo>
                  <a:pt x="1724" y="68"/>
                  <a:pt x="1724" y="68"/>
                  <a:pt x="1724" y="68"/>
                </a:cubicBezTo>
                <a:cubicBezTo>
                  <a:pt x="1724" y="68"/>
                  <a:pt x="1725" y="68"/>
                  <a:pt x="1725" y="68"/>
                </a:cubicBezTo>
                <a:close/>
                <a:moveTo>
                  <a:pt x="668" y="69"/>
                </a:moveTo>
                <a:cubicBezTo>
                  <a:pt x="668" y="69"/>
                  <a:pt x="668" y="68"/>
                  <a:pt x="668" y="68"/>
                </a:cubicBezTo>
                <a:cubicBezTo>
                  <a:pt x="668" y="69"/>
                  <a:pt x="668" y="69"/>
                  <a:pt x="668" y="69"/>
                </a:cubicBezTo>
                <a:close/>
                <a:moveTo>
                  <a:pt x="1723" y="58"/>
                </a:moveTo>
                <a:cubicBezTo>
                  <a:pt x="1724" y="58"/>
                  <a:pt x="1724" y="58"/>
                  <a:pt x="1724" y="57"/>
                </a:cubicBezTo>
                <a:cubicBezTo>
                  <a:pt x="1724" y="57"/>
                  <a:pt x="1723" y="57"/>
                  <a:pt x="1723" y="58"/>
                </a:cubicBezTo>
                <a:close/>
                <a:moveTo>
                  <a:pt x="588" y="69"/>
                </a:moveTo>
                <a:cubicBezTo>
                  <a:pt x="588" y="69"/>
                  <a:pt x="588" y="69"/>
                  <a:pt x="588" y="70"/>
                </a:cubicBezTo>
                <a:cubicBezTo>
                  <a:pt x="588" y="69"/>
                  <a:pt x="588" y="69"/>
                  <a:pt x="588" y="69"/>
                </a:cubicBezTo>
                <a:close/>
                <a:moveTo>
                  <a:pt x="616" y="69"/>
                </a:moveTo>
                <a:cubicBezTo>
                  <a:pt x="616" y="69"/>
                  <a:pt x="616" y="69"/>
                  <a:pt x="617" y="70"/>
                </a:cubicBezTo>
                <a:cubicBezTo>
                  <a:pt x="617" y="69"/>
                  <a:pt x="617" y="69"/>
                  <a:pt x="616" y="69"/>
                </a:cubicBezTo>
                <a:close/>
                <a:moveTo>
                  <a:pt x="631" y="70"/>
                </a:moveTo>
                <a:cubicBezTo>
                  <a:pt x="632" y="69"/>
                  <a:pt x="632" y="69"/>
                  <a:pt x="632" y="69"/>
                </a:cubicBezTo>
                <a:cubicBezTo>
                  <a:pt x="631" y="69"/>
                  <a:pt x="631" y="69"/>
                  <a:pt x="631" y="70"/>
                </a:cubicBezTo>
                <a:close/>
                <a:moveTo>
                  <a:pt x="642" y="69"/>
                </a:moveTo>
                <a:cubicBezTo>
                  <a:pt x="642" y="69"/>
                  <a:pt x="642" y="69"/>
                  <a:pt x="642" y="69"/>
                </a:cubicBezTo>
                <a:cubicBezTo>
                  <a:pt x="642" y="69"/>
                  <a:pt x="642" y="69"/>
                  <a:pt x="642" y="69"/>
                </a:cubicBezTo>
                <a:close/>
                <a:moveTo>
                  <a:pt x="751" y="50"/>
                </a:moveTo>
                <a:cubicBezTo>
                  <a:pt x="751" y="50"/>
                  <a:pt x="752" y="49"/>
                  <a:pt x="752" y="49"/>
                </a:cubicBezTo>
                <a:cubicBezTo>
                  <a:pt x="751" y="49"/>
                  <a:pt x="751" y="49"/>
                  <a:pt x="751" y="50"/>
                </a:cubicBezTo>
                <a:close/>
                <a:moveTo>
                  <a:pt x="964" y="69"/>
                </a:moveTo>
                <a:cubicBezTo>
                  <a:pt x="964" y="69"/>
                  <a:pt x="964" y="69"/>
                  <a:pt x="964" y="70"/>
                </a:cubicBezTo>
                <a:cubicBezTo>
                  <a:pt x="965" y="69"/>
                  <a:pt x="965" y="69"/>
                  <a:pt x="964" y="69"/>
                </a:cubicBezTo>
                <a:close/>
                <a:moveTo>
                  <a:pt x="1371" y="69"/>
                </a:moveTo>
                <a:cubicBezTo>
                  <a:pt x="1371" y="69"/>
                  <a:pt x="1371" y="69"/>
                  <a:pt x="1371" y="69"/>
                </a:cubicBezTo>
                <a:cubicBezTo>
                  <a:pt x="1371" y="69"/>
                  <a:pt x="1371" y="69"/>
                  <a:pt x="1371" y="69"/>
                </a:cubicBezTo>
                <a:close/>
                <a:moveTo>
                  <a:pt x="1565" y="49"/>
                </a:moveTo>
                <a:cubicBezTo>
                  <a:pt x="1565" y="49"/>
                  <a:pt x="1565" y="49"/>
                  <a:pt x="1565" y="48"/>
                </a:cubicBezTo>
                <a:cubicBezTo>
                  <a:pt x="1565" y="48"/>
                  <a:pt x="1565" y="49"/>
                  <a:pt x="1565" y="49"/>
                </a:cubicBezTo>
                <a:close/>
                <a:moveTo>
                  <a:pt x="1660" y="69"/>
                </a:moveTo>
                <a:cubicBezTo>
                  <a:pt x="1660" y="69"/>
                  <a:pt x="1660" y="69"/>
                  <a:pt x="1660" y="69"/>
                </a:cubicBezTo>
                <a:cubicBezTo>
                  <a:pt x="1660" y="69"/>
                  <a:pt x="1660" y="69"/>
                  <a:pt x="1660" y="69"/>
                </a:cubicBezTo>
                <a:close/>
                <a:moveTo>
                  <a:pt x="1673" y="69"/>
                </a:moveTo>
                <a:cubicBezTo>
                  <a:pt x="1673" y="69"/>
                  <a:pt x="1673" y="69"/>
                  <a:pt x="1673" y="70"/>
                </a:cubicBezTo>
                <a:cubicBezTo>
                  <a:pt x="1673" y="69"/>
                  <a:pt x="1673" y="69"/>
                  <a:pt x="1673" y="69"/>
                </a:cubicBezTo>
                <a:close/>
                <a:moveTo>
                  <a:pt x="606" y="70"/>
                </a:moveTo>
                <a:cubicBezTo>
                  <a:pt x="606" y="70"/>
                  <a:pt x="606" y="69"/>
                  <a:pt x="606" y="69"/>
                </a:cubicBezTo>
                <a:cubicBezTo>
                  <a:pt x="606" y="69"/>
                  <a:pt x="606" y="70"/>
                  <a:pt x="606" y="70"/>
                </a:cubicBezTo>
                <a:close/>
                <a:moveTo>
                  <a:pt x="669" y="69"/>
                </a:moveTo>
                <a:cubicBezTo>
                  <a:pt x="669" y="69"/>
                  <a:pt x="669" y="69"/>
                  <a:pt x="669" y="69"/>
                </a:cubicBezTo>
                <a:cubicBezTo>
                  <a:pt x="669" y="69"/>
                  <a:pt x="669" y="69"/>
                  <a:pt x="669" y="69"/>
                </a:cubicBezTo>
                <a:close/>
                <a:moveTo>
                  <a:pt x="1555" y="69"/>
                </a:moveTo>
                <a:cubicBezTo>
                  <a:pt x="1555" y="69"/>
                  <a:pt x="1555" y="69"/>
                  <a:pt x="1555" y="70"/>
                </a:cubicBezTo>
                <a:cubicBezTo>
                  <a:pt x="1555" y="69"/>
                  <a:pt x="1555" y="69"/>
                  <a:pt x="1555" y="69"/>
                </a:cubicBezTo>
                <a:close/>
                <a:moveTo>
                  <a:pt x="866" y="42"/>
                </a:moveTo>
                <a:cubicBezTo>
                  <a:pt x="866" y="42"/>
                  <a:pt x="866" y="42"/>
                  <a:pt x="866" y="42"/>
                </a:cubicBezTo>
                <a:cubicBezTo>
                  <a:pt x="866" y="42"/>
                  <a:pt x="866" y="42"/>
                  <a:pt x="866" y="42"/>
                </a:cubicBezTo>
                <a:close/>
                <a:moveTo>
                  <a:pt x="1723" y="69"/>
                </a:moveTo>
                <a:cubicBezTo>
                  <a:pt x="1723" y="69"/>
                  <a:pt x="1723" y="69"/>
                  <a:pt x="1723" y="70"/>
                </a:cubicBezTo>
                <a:cubicBezTo>
                  <a:pt x="1723" y="69"/>
                  <a:pt x="1723" y="69"/>
                  <a:pt x="1723" y="69"/>
                </a:cubicBezTo>
                <a:close/>
                <a:moveTo>
                  <a:pt x="1112" y="52"/>
                </a:moveTo>
                <a:cubicBezTo>
                  <a:pt x="1112" y="53"/>
                  <a:pt x="1112" y="53"/>
                  <a:pt x="1112" y="53"/>
                </a:cubicBezTo>
                <a:cubicBezTo>
                  <a:pt x="1112" y="53"/>
                  <a:pt x="1112" y="53"/>
                  <a:pt x="1112" y="52"/>
                </a:cubicBezTo>
                <a:close/>
                <a:moveTo>
                  <a:pt x="1504" y="7"/>
                </a:moveTo>
                <a:cubicBezTo>
                  <a:pt x="1504" y="7"/>
                  <a:pt x="1505" y="6"/>
                  <a:pt x="1505" y="6"/>
                </a:cubicBezTo>
                <a:cubicBezTo>
                  <a:pt x="1504" y="6"/>
                  <a:pt x="1504" y="6"/>
                  <a:pt x="1504" y="7"/>
                </a:cubicBezTo>
                <a:close/>
                <a:moveTo>
                  <a:pt x="670" y="70"/>
                </a:moveTo>
                <a:cubicBezTo>
                  <a:pt x="670" y="70"/>
                  <a:pt x="670" y="69"/>
                  <a:pt x="669" y="69"/>
                </a:cubicBezTo>
                <a:cubicBezTo>
                  <a:pt x="669" y="70"/>
                  <a:pt x="670" y="70"/>
                  <a:pt x="670" y="70"/>
                </a:cubicBezTo>
                <a:close/>
                <a:moveTo>
                  <a:pt x="1150" y="41"/>
                </a:moveTo>
                <a:cubicBezTo>
                  <a:pt x="1150" y="41"/>
                  <a:pt x="1150" y="41"/>
                  <a:pt x="1150" y="41"/>
                </a:cubicBezTo>
                <a:cubicBezTo>
                  <a:pt x="1150" y="41"/>
                  <a:pt x="1150" y="41"/>
                  <a:pt x="1150" y="41"/>
                </a:cubicBezTo>
                <a:close/>
                <a:moveTo>
                  <a:pt x="1085" y="49"/>
                </a:moveTo>
                <a:cubicBezTo>
                  <a:pt x="1085" y="49"/>
                  <a:pt x="1085" y="50"/>
                  <a:pt x="1086" y="50"/>
                </a:cubicBezTo>
                <a:cubicBezTo>
                  <a:pt x="1086" y="49"/>
                  <a:pt x="1086" y="49"/>
                  <a:pt x="1085" y="49"/>
                </a:cubicBezTo>
                <a:close/>
                <a:moveTo>
                  <a:pt x="749" y="56"/>
                </a:moveTo>
                <a:cubicBezTo>
                  <a:pt x="749" y="55"/>
                  <a:pt x="749" y="55"/>
                  <a:pt x="749" y="55"/>
                </a:cubicBezTo>
                <a:cubicBezTo>
                  <a:pt x="749" y="55"/>
                  <a:pt x="749" y="55"/>
                  <a:pt x="749" y="56"/>
                </a:cubicBezTo>
                <a:close/>
                <a:moveTo>
                  <a:pt x="1661" y="70"/>
                </a:moveTo>
                <a:cubicBezTo>
                  <a:pt x="1661" y="70"/>
                  <a:pt x="1661" y="70"/>
                  <a:pt x="1660" y="69"/>
                </a:cubicBezTo>
                <a:cubicBezTo>
                  <a:pt x="1660" y="70"/>
                  <a:pt x="1660" y="70"/>
                  <a:pt x="1661" y="70"/>
                </a:cubicBezTo>
                <a:close/>
                <a:moveTo>
                  <a:pt x="1673" y="69"/>
                </a:moveTo>
                <a:cubicBezTo>
                  <a:pt x="1673" y="70"/>
                  <a:pt x="1673" y="70"/>
                  <a:pt x="1673" y="70"/>
                </a:cubicBezTo>
                <a:cubicBezTo>
                  <a:pt x="1673" y="70"/>
                  <a:pt x="1673" y="70"/>
                  <a:pt x="1673" y="69"/>
                </a:cubicBezTo>
                <a:close/>
                <a:moveTo>
                  <a:pt x="606" y="71"/>
                </a:moveTo>
                <a:cubicBezTo>
                  <a:pt x="606" y="70"/>
                  <a:pt x="606" y="70"/>
                  <a:pt x="606" y="70"/>
                </a:cubicBezTo>
                <a:cubicBezTo>
                  <a:pt x="606" y="70"/>
                  <a:pt x="606" y="70"/>
                  <a:pt x="606" y="71"/>
                </a:cubicBezTo>
                <a:close/>
                <a:moveTo>
                  <a:pt x="617" y="70"/>
                </a:moveTo>
                <a:cubicBezTo>
                  <a:pt x="617" y="70"/>
                  <a:pt x="617" y="70"/>
                  <a:pt x="617" y="71"/>
                </a:cubicBezTo>
                <a:cubicBezTo>
                  <a:pt x="617" y="70"/>
                  <a:pt x="617" y="70"/>
                  <a:pt x="617" y="70"/>
                </a:cubicBezTo>
                <a:close/>
                <a:moveTo>
                  <a:pt x="642" y="70"/>
                </a:moveTo>
                <a:cubicBezTo>
                  <a:pt x="642" y="70"/>
                  <a:pt x="641" y="70"/>
                  <a:pt x="641" y="71"/>
                </a:cubicBezTo>
                <a:cubicBezTo>
                  <a:pt x="642" y="70"/>
                  <a:pt x="642" y="70"/>
                  <a:pt x="642" y="70"/>
                </a:cubicBezTo>
                <a:close/>
                <a:moveTo>
                  <a:pt x="671" y="70"/>
                </a:moveTo>
                <a:cubicBezTo>
                  <a:pt x="671" y="70"/>
                  <a:pt x="670" y="70"/>
                  <a:pt x="670" y="70"/>
                </a:cubicBezTo>
                <a:cubicBezTo>
                  <a:pt x="670" y="70"/>
                  <a:pt x="670" y="70"/>
                  <a:pt x="671" y="70"/>
                </a:cubicBezTo>
                <a:close/>
                <a:moveTo>
                  <a:pt x="965" y="70"/>
                </a:moveTo>
                <a:cubicBezTo>
                  <a:pt x="965" y="70"/>
                  <a:pt x="965" y="70"/>
                  <a:pt x="965" y="71"/>
                </a:cubicBezTo>
                <a:cubicBezTo>
                  <a:pt x="965" y="70"/>
                  <a:pt x="965" y="70"/>
                  <a:pt x="965" y="70"/>
                </a:cubicBezTo>
                <a:close/>
                <a:moveTo>
                  <a:pt x="1370" y="70"/>
                </a:moveTo>
                <a:cubicBezTo>
                  <a:pt x="1370" y="70"/>
                  <a:pt x="1370" y="70"/>
                  <a:pt x="1369" y="70"/>
                </a:cubicBezTo>
                <a:cubicBezTo>
                  <a:pt x="1370" y="70"/>
                  <a:pt x="1370" y="70"/>
                  <a:pt x="1370" y="70"/>
                </a:cubicBezTo>
                <a:close/>
                <a:moveTo>
                  <a:pt x="671" y="71"/>
                </a:moveTo>
                <a:cubicBezTo>
                  <a:pt x="671" y="70"/>
                  <a:pt x="671" y="70"/>
                  <a:pt x="671" y="70"/>
                </a:cubicBezTo>
                <a:cubicBezTo>
                  <a:pt x="671" y="70"/>
                  <a:pt x="671" y="71"/>
                  <a:pt x="671" y="71"/>
                </a:cubicBezTo>
                <a:close/>
                <a:moveTo>
                  <a:pt x="1263" y="48"/>
                </a:moveTo>
                <a:cubicBezTo>
                  <a:pt x="1263" y="49"/>
                  <a:pt x="1263" y="49"/>
                  <a:pt x="1263" y="49"/>
                </a:cubicBezTo>
                <a:cubicBezTo>
                  <a:pt x="1263" y="49"/>
                  <a:pt x="1263" y="48"/>
                  <a:pt x="1263" y="48"/>
                </a:cubicBezTo>
                <a:close/>
                <a:moveTo>
                  <a:pt x="1554" y="70"/>
                </a:moveTo>
                <a:cubicBezTo>
                  <a:pt x="1554" y="70"/>
                  <a:pt x="1553" y="70"/>
                  <a:pt x="1553" y="71"/>
                </a:cubicBezTo>
                <a:cubicBezTo>
                  <a:pt x="1553" y="71"/>
                  <a:pt x="1554" y="70"/>
                  <a:pt x="1554" y="70"/>
                </a:cubicBezTo>
                <a:close/>
                <a:moveTo>
                  <a:pt x="1673" y="70"/>
                </a:moveTo>
                <a:cubicBezTo>
                  <a:pt x="1673" y="70"/>
                  <a:pt x="1673" y="71"/>
                  <a:pt x="1674" y="71"/>
                </a:cubicBezTo>
                <a:cubicBezTo>
                  <a:pt x="1674" y="71"/>
                  <a:pt x="1674" y="70"/>
                  <a:pt x="1673" y="70"/>
                </a:cubicBezTo>
                <a:close/>
                <a:moveTo>
                  <a:pt x="1722" y="70"/>
                </a:moveTo>
                <a:cubicBezTo>
                  <a:pt x="1722" y="70"/>
                  <a:pt x="1721" y="70"/>
                  <a:pt x="1721" y="71"/>
                </a:cubicBezTo>
                <a:cubicBezTo>
                  <a:pt x="1722" y="71"/>
                  <a:pt x="1722" y="70"/>
                  <a:pt x="1722" y="70"/>
                </a:cubicBezTo>
                <a:close/>
                <a:moveTo>
                  <a:pt x="1432" y="7"/>
                </a:moveTo>
                <a:cubicBezTo>
                  <a:pt x="1432" y="7"/>
                  <a:pt x="1432" y="7"/>
                  <a:pt x="1433" y="7"/>
                </a:cubicBezTo>
                <a:cubicBezTo>
                  <a:pt x="1432" y="7"/>
                  <a:pt x="1432" y="7"/>
                  <a:pt x="1432" y="7"/>
                </a:cubicBezTo>
                <a:close/>
                <a:moveTo>
                  <a:pt x="631" y="71"/>
                </a:moveTo>
                <a:cubicBezTo>
                  <a:pt x="631" y="71"/>
                  <a:pt x="631" y="71"/>
                  <a:pt x="631" y="71"/>
                </a:cubicBezTo>
                <a:cubicBezTo>
                  <a:pt x="631" y="71"/>
                  <a:pt x="631" y="71"/>
                  <a:pt x="631" y="71"/>
                </a:cubicBezTo>
                <a:close/>
                <a:moveTo>
                  <a:pt x="641" y="70"/>
                </a:moveTo>
                <a:cubicBezTo>
                  <a:pt x="641" y="71"/>
                  <a:pt x="641" y="71"/>
                  <a:pt x="641" y="71"/>
                </a:cubicBezTo>
                <a:cubicBezTo>
                  <a:pt x="641" y="71"/>
                  <a:pt x="642" y="71"/>
                  <a:pt x="641" y="70"/>
                </a:cubicBezTo>
                <a:close/>
                <a:moveTo>
                  <a:pt x="672" y="71"/>
                </a:moveTo>
                <a:cubicBezTo>
                  <a:pt x="672" y="71"/>
                  <a:pt x="672" y="71"/>
                  <a:pt x="671" y="71"/>
                </a:cubicBezTo>
                <a:cubicBezTo>
                  <a:pt x="672" y="71"/>
                  <a:pt x="672" y="71"/>
                  <a:pt x="672" y="71"/>
                </a:cubicBezTo>
                <a:close/>
                <a:moveTo>
                  <a:pt x="573" y="54"/>
                </a:moveTo>
                <a:cubicBezTo>
                  <a:pt x="573" y="54"/>
                  <a:pt x="574" y="55"/>
                  <a:pt x="574" y="55"/>
                </a:cubicBezTo>
                <a:cubicBezTo>
                  <a:pt x="574" y="54"/>
                  <a:pt x="574" y="54"/>
                  <a:pt x="573" y="54"/>
                </a:cubicBezTo>
                <a:close/>
                <a:moveTo>
                  <a:pt x="607" y="72"/>
                </a:moveTo>
                <a:cubicBezTo>
                  <a:pt x="607" y="71"/>
                  <a:pt x="607" y="71"/>
                  <a:pt x="606" y="71"/>
                </a:cubicBezTo>
                <a:cubicBezTo>
                  <a:pt x="606" y="71"/>
                  <a:pt x="606" y="71"/>
                  <a:pt x="607" y="72"/>
                </a:cubicBezTo>
                <a:close/>
                <a:moveTo>
                  <a:pt x="617" y="71"/>
                </a:moveTo>
                <a:cubicBezTo>
                  <a:pt x="617" y="71"/>
                  <a:pt x="617" y="71"/>
                  <a:pt x="617" y="72"/>
                </a:cubicBezTo>
                <a:cubicBezTo>
                  <a:pt x="617" y="71"/>
                  <a:pt x="617" y="71"/>
                  <a:pt x="617" y="71"/>
                </a:cubicBezTo>
                <a:close/>
                <a:moveTo>
                  <a:pt x="673" y="71"/>
                </a:moveTo>
                <a:cubicBezTo>
                  <a:pt x="673" y="71"/>
                  <a:pt x="672" y="71"/>
                  <a:pt x="672" y="71"/>
                </a:cubicBezTo>
                <a:cubicBezTo>
                  <a:pt x="672" y="71"/>
                  <a:pt x="673" y="71"/>
                  <a:pt x="673" y="71"/>
                </a:cubicBezTo>
                <a:close/>
                <a:moveTo>
                  <a:pt x="1450" y="7"/>
                </a:moveTo>
                <a:cubicBezTo>
                  <a:pt x="1450" y="7"/>
                  <a:pt x="1450" y="7"/>
                  <a:pt x="1450" y="7"/>
                </a:cubicBezTo>
                <a:cubicBezTo>
                  <a:pt x="1450" y="7"/>
                  <a:pt x="1450" y="7"/>
                  <a:pt x="1450" y="7"/>
                </a:cubicBezTo>
                <a:close/>
                <a:moveTo>
                  <a:pt x="965" y="71"/>
                </a:moveTo>
                <a:cubicBezTo>
                  <a:pt x="965" y="71"/>
                  <a:pt x="965" y="71"/>
                  <a:pt x="965" y="72"/>
                </a:cubicBezTo>
                <a:cubicBezTo>
                  <a:pt x="965" y="71"/>
                  <a:pt x="965" y="71"/>
                  <a:pt x="965" y="71"/>
                </a:cubicBezTo>
                <a:close/>
                <a:moveTo>
                  <a:pt x="1151" y="42"/>
                </a:moveTo>
                <a:cubicBezTo>
                  <a:pt x="1151" y="42"/>
                  <a:pt x="1151" y="42"/>
                  <a:pt x="1151" y="42"/>
                </a:cubicBezTo>
                <a:cubicBezTo>
                  <a:pt x="1151" y="42"/>
                  <a:pt x="1151" y="42"/>
                  <a:pt x="1151" y="42"/>
                </a:cubicBezTo>
                <a:close/>
                <a:moveTo>
                  <a:pt x="1369" y="71"/>
                </a:moveTo>
                <a:cubicBezTo>
                  <a:pt x="1368" y="71"/>
                  <a:pt x="1368" y="71"/>
                  <a:pt x="1368" y="71"/>
                </a:cubicBezTo>
                <a:cubicBezTo>
                  <a:pt x="1368" y="71"/>
                  <a:pt x="1369" y="71"/>
                  <a:pt x="1369" y="71"/>
                </a:cubicBezTo>
                <a:close/>
                <a:moveTo>
                  <a:pt x="1154" y="48"/>
                </a:moveTo>
                <a:cubicBezTo>
                  <a:pt x="1154" y="49"/>
                  <a:pt x="1154" y="49"/>
                  <a:pt x="1154" y="49"/>
                </a:cubicBezTo>
                <a:cubicBezTo>
                  <a:pt x="1154" y="49"/>
                  <a:pt x="1154" y="48"/>
                  <a:pt x="1154" y="48"/>
                </a:cubicBezTo>
                <a:close/>
                <a:moveTo>
                  <a:pt x="1674" y="71"/>
                </a:moveTo>
                <a:cubicBezTo>
                  <a:pt x="1674" y="71"/>
                  <a:pt x="1674" y="71"/>
                  <a:pt x="1674" y="72"/>
                </a:cubicBezTo>
                <a:cubicBezTo>
                  <a:pt x="1674" y="71"/>
                  <a:pt x="1674" y="71"/>
                  <a:pt x="1674" y="71"/>
                </a:cubicBezTo>
                <a:close/>
                <a:moveTo>
                  <a:pt x="674" y="72"/>
                </a:moveTo>
                <a:cubicBezTo>
                  <a:pt x="673" y="71"/>
                  <a:pt x="673" y="71"/>
                  <a:pt x="673" y="71"/>
                </a:cubicBezTo>
                <a:cubicBezTo>
                  <a:pt x="673" y="72"/>
                  <a:pt x="673" y="72"/>
                  <a:pt x="674" y="72"/>
                </a:cubicBezTo>
                <a:close/>
                <a:moveTo>
                  <a:pt x="1552" y="71"/>
                </a:moveTo>
                <a:cubicBezTo>
                  <a:pt x="1552" y="71"/>
                  <a:pt x="1552" y="71"/>
                  <a:pt x="1552" y="72"/>
                </a:cubicBezTo>
                <a:cubicBezTo>
                  <a:pt x="1552" y="72"/>
                  <a:pt x="1552" y="71"/>
                  <a:pt x="1552" y="71"/>
                </a:cubicBezTo>
                <a:close/>
                <a:moveTo>
                  <a:pt x="1662" y="72"/>
                </a:moveTo>
                <a:cubicBezTo>
                  <a:pt x="1662" y="72"/>
                  <a:pt x="1662" y="71"/>
                  <a:pt x="1661" y="71"/>
                </a:cubicBezTo>
                <a:cubicBezTo>
                  <a:pt x="1661" y="72"/>
                  <a:pt x="1661" y="72"/>
                  <a:pt x="1662" y="72"/>
                </a:cubicBezTo>
                <a:close/>
                <a:moveTo>
                  <a:pt x="1721" y="71"/>
                </a:moveTo>
                <a:cubicBezTo>
                  <a:pt x="1720" y="71"/>
                  <a:pt x="1720" y="71"/>
                  <a:pt x="1720" y="72"/>
                </a:cubicBezTo>
                <a:cubicBezTo>
                  <a:pt x="1720" y="72"/>
                  <a:pt x="1720" y="71"/>
                  <a:pt x="1721" y="71"/>
                </a:cubicBezTo>
                <a:close/>
                <a:moveTo>
                  <a:pt x="1564" y="7"/>
                </a:moveTo>
                <a:cubicBezTo>
                  <a:pt x="1564" y="7"/>
                  <a:pt x="1564" y="7"/>
                  <a:pt x="1565" y="7"/>
                </a:cubicBezTo>
                <a:cubicBezTo>
                  <a:pt x="1564" y="7"/>
                  <a:pt x="1564" y="7"/>
                  <a:pt x="1564" y="7"/>
                </a:cubicBezTo>
                <a:close/>
                <a:moveTo>
                  <a:pt x="1732" y="7"/>
                </a:moveTo>
                <a:cubicBezTo>
                  <a:pt x="1732" y="7"/>
                  <a:pt x="1732" y="7"/>
                  <a:pt x="1733" y="7"/>
                </a:cubicBezTo>
                <a:cubicBezTo>
                  <a:pt x="1733" y="7"/>
                  <a:pt x="1732" y="7"/>
                  <a:pt x="1732" y="7"/>
                </a:cubicBezTo>
                <a:close/>
                <a:moveTo>
                  <a:pt x="630" y="72"/>
                </a:moveTo>
                <a:cubicBezTo>
                  <a:pt x="631" y="72"/>
                  <a:pt x="631" y="72"/>
                  <a:pt x="631" y="72"/>
                </a:cubicBezTo>
                <a:cubicBezTo>
                  <a:pt x="630" y="72"/>
                  <a:pt x="630" y="72"/>
                  <a:pt x="630" y="72"/>
                </a:cubicBezTo>
                <a:close/>
                <a:moveTo>
                  <a:pt x="641" y="71"/>
                </a:moveTo>
                <a:cubicBezTo>
                  <a:pt x="641" y="72"/>
                  <a:pt x="641" y="72"/>
                  <a:pt x="641" y="72"/>
                </a:cubicBezTo>
                <a:cubicBezTo>
                  <a:pt x="641" y="72"/>
                  <a:pt x="641" y="72"/>
                  <a:pt x="641" y="71"/>
                </a:cubicBezTo>
                <a:close/>
                <a:moveTo>
                  <a:pt x="674" y="72"/>
                </a:moveTo>
                <a:cubicBezTo>
                  <a:pt x="674" y="72"/>
                  <a:pt x="674" y="72"/>
                  <a:pt x="674" y="72"/>
                </a:cubicBezTo>
                <a:cubicBezTo>
                  <a:pt x="674" y="72"/>
                  <a:pt x="674" y="72"/>
                  <a:pt x="674" y="72"/>
                </a:cubicBezTo>
                <a:close/>
                <a:moveTo>
                  <a:pt x="1674" y="72"/>
                </a:moveTo>
                <a:cubicBezTo>
                  <a:pt x="1674" y="72"/>
                  <a:pt x="1674" y="72"/>
                  <a:pt x="1674" y="72"/>
                </a:cubicBezTo>
                <a:cubicBezTo>
                  <a:pt x="1674" y="72"/>
                  <a:pt x="1674" y="72"/>
                  <a:pt x="1674" y="72"/>
                </a:cubicBezTo>
                <a:close/>
                <a:moveTo>
                  <a:pt x="1358" y="7"/>
                </a:moveTo>
                <a:cubicBezTo>
                  <a:pt x="1359" y="8"/>
                  <a:pt x="1359" y="7"/>
                  <a:pt x="1359" y="7"/>
                </a:cubicBezTo>
                <a:cubicBezTo>
                  <a:pt x="1359" y="7"/>
                  <a:pt x="1358" y="7"/>
                  <a:pt x="1358" y="7"/>
                </a:cubicBezTo>
                <a:close/>
                <a:moveTo>
                  <a:pt x="675" y="72"/>
                </a:moveTo>
                <a:cubicBezTo>
                  <a:pt x="675" y="72"/>
                  <a:pt x="675" y="72"/>
                  <a:pt x="675" y="72"/>
                </a:cubicBezTo>
                <a:cubicBezTo>
                  <a:pt x="675" y="72"/>
                  <a:pt x="675" y="72"/>
                  <a:pt x="675" y="72"/>
                </a:cubicBezTo>
                <a:close/>
                <a:moveTo>
                  <a:pt x="1381" y="7"/>
                </a:moveTo>
                <a:cubicBezTo>
                  <a:pt x="1381" y="8"/>
                  <a:pt x="1381" y="8"/>
                  <a:pt x="1382" y="8"/>
                </a:cubicBezTo>
                <a:cubicBezTo>
                  <a:pt x="1381" y="7"/>
                  <a:pt x="1381" y="7"/>
                  <a:pt x="1381" y="7"/>
                </a:cubicBezTo>
                <a:close/>
                <a:moveTo>
                  <a:pt x="965" y="72"/>
                </a:moveTo>
                <a:cubicBezTo>
                  <a:pt x="965" y="72"/>
                  <a:pt x="965" y="72"/>
                  <a:pt x="966" y="73"/>
                </a:cubicBezTo>
                <a:cubicBezTo>
                  <a:pt x="966" y="72"/>
                  <a:pt x="966" y="72"/>
                  <a:pt x="965" y="72"/>
                </a:cubicBezTo>
                <a:close/>
                <a:moveTo>
                  <a:pt x="908" y="41"/>
                </a:moveTo>
                <a:cubicBezTo>
                  <a:pt x="908" y="42"/>
                  <a:pt x="909" y="42"/>
                  <a:pt x="909" y="42"/>
                </a:cubicBezTo>
                <a:cubicBezTo>
                  <a:pt x="909" y="42"/>
                  <a:pt x="909" y="41"/>
                  <a:pt x="908" y="41"/>
                </a:cubicBezTo>
                <a:close/>
                <a:moveTo>
                  <a:pt x="865" y="41"/>
                </a:moveTo>
                <a:cubicBezTo>
                  <a:pt x="865" y="41"/>
                  <a:pt x="865" y="41"/>
                  <a:pt x="866" y="41"/>
                </a:cubicBezTo>
                <a:cubicBezTo>
                  <a:pt x="866" y="41"/>
                  <a:pt x="866" y="41"/>
                  <a:pt x="865" y="41"/>
                </a:cubicBezTo>
                <a:close/>
                <a:moveTo>
                  <a:pt x="1662" y="73"/>
                </a:moveTo>
                <a:cubicBezTo>
                  <a:pt x="1662" y="72"/>
                  <a:pt x="1662" y="72"/>
                  <a:pt x="1662" y="72"/>
                </a:cubicBezTo>
                <a:cubicBezTo>
                  <a:pt x="1662" y="72"/>
                  <a:pt x="1662" y="72"/>
                  <a:pt x="1662" y="73"/>
                </a:cubicBezTo>
                <a:close/>
                <a:moveTo>
                  <a:pt x="641" y="72"/>
                </a:moveTo>
                <a:cubicBezTo>
                  <a:pt x="641" y="72"/>
                  <a:pt x="640" y="73"/>
                  <a:pt x="640" y="73"/>
                </a:cubicBezTo>
                <a:cubicBezTo>
                  <a:pt x="641" y="73"/>
                  <a:pt x="641" y="73"/>
                  <a:pt x="641" y="72"/>
                </a:cubicBezTo>
                <a:close/>
                <a:moveTo>
                  <a:pt x="676" y="73"/>
                </a:moveTo>
                <a:cubicBezTo>
                  <a:pt x="676" y="72"/>
                  <a:pt x="676" y="72"/>
                  <a:pt x="675" y="72"/>
                </a:cubicBezTo>
                <a:cubicBezTo>
                  <a:pt x="675" y="73"/>
                  <a:pt x="676" y="73"/>
                  <a:pt x="676" y="73"/>
                </a:cubicBezTo>
                <a:close/>
                <a:moveTo>
                  <a:pt x="648" y="55"/>
                </a:moveTo>
                <a:cubicBezTo>
                  <a:pt x="647" y="55"/>
                  <a:pt x="647" y="55"/>
                  <a:pt x="647" y="56"/>
                </a:cubicBezTo>
                <a:cubicBezTo>
                  <a:pt x="648" y="55"/>
                  <a:pt x="648" y="55"/>
                  <a:pt x="648" y="55"/>
                </a:cubicBezTo>
                <a:close/>
                <a:moveTo>
                  <a:pt x="871" y="42"/>
                </a:moveTo>
                <a:cubicBezTo>
                  <a:pt x="871" y="42"/>
                  <a:pt x="871" y="42"/>
                  <a:pt x="871" y="41"/>
                </a:cubicBezTo>
                <a:cubicBezTo>
                  <a:pt x="871" y="41"/>
                  <a:pt x="871" y="42"/>
                  <a:pt x="871" y="42"/>
                </a:cubicBezTo>
                <a:close/>
                <a:moveTo>
                  <a:pt x="1674" y="72"/>
                </a:moveTo>
                <a:cubicBezTo>
                  <a:pt x="1674" y="73"/>
                  <a:pt x="1674" y="73"/>
                  <a:pt x="1675" y="73"/>
                </a:cubicBezTo>
                <a:cubicBezTo>
                  <a:pt x="1675" y="73"/>
                  <a:pt x="1675" y="72"/>
                  <a:pt x="1674" y="72"/>
                </a:cubicBezTo>
                <a:close/>
                <a:moveTo>
                  <a:pt x="1032" y="53"/>
                </a:moveTo>
                <a:cubicBezTo>
                  <a:pt x="1032" y="53"/>
                  <a:pt x="1032" y="53"/>
                  <a:pt x="1032" y="52"/>
                </a:cubicBezTo>
                <a:cubicBezTo>
                  <a:pt x="1032" y="53"/>
                  <a:pt x="1032" y="53"/>
                  <a:pt x="1032" y="53"/>
                </a:cubicBezTo>
                <a:close/>
                <a:moveTo>
                  <a:pt x="607" y="73"/>
                </a:moveTo>
                <a:cubicBezTo>
                  <a:pt x="607" y="73"/>
                  <a:pt x="607" y="73"/>
                  <a:pt x="607" y="73"/>
                </a:cubicBezTo>
                <a:cubicBezTo>
                  <a:pt x="607" y="73"/>
                  <a:pt x="607" y="73"/>
                  <a:pt x="607" y="73"/>
                </a:cubicBezTo>
                <a:close/>
                <a:moveTo>
                  <a:pt x="1431" y="8"/>
                </a:moveTo>
                <a:cubicBezTo>
                  <a:pt x="1431" y="8"/>
                  <a:pt x="1431" y="8"/>
                  <a:pt x="1431" y="7"/>
                </a:cubicBezTo>
                <a:cubicBezTo>
                  <a:pt x="1431" y="7"/>
                  <a:pt x="1431" y="7"/>
                  <a:pt x="1431" y="8"/>
                </a:cubicBezTo>
                <a:close/>
                <a:moveTo>
                  <a:pt x="630" y="73"/>
                </a:moveTo>
                <a:cubicBezTo>
                  <a:pt x="630" y="73"/>
                  <a:pt x="630" y="73"/>
                  <a:pt x="630" y="73"/>
                </a:cubicBezTo>
                <a:cubicBezTo>
                  <a:pt x="630" y="73"/>
                  <a:pt x="630" y="73"/>
                  <a:pt x="630" y="73"/>
                </a:cubicBezTo>
                <a:close/>
                <a:moveTo>
                  <a:pt x="677" y="73"/>
                </a:moveTo>
                <a:cubicBezTo>
                  <a:pt x="677" y="73"/>
                  <a:pt x="676" y="73"/>
                  <a:pt x="676" y="73"/>
                </a:cubicBezTo>
                <a:cubicBezTo>
                  <a:pt x="676" y="73"/>
                  <a:pt x="676" y="73"/>
                  <a:pt x="677" y="73"/>
                </a:cubicBezTo>
                <a:close/>
                <a:moveTo>
                  <a:pt x="966" y="73"/>
                </a:moveTo>
                <a:cubicBezTo>
                  <a:pt x="966" y="73"/>
                  <a:pt x="966" y="73"/>
                  <a:pt x="966" y="73"/>
                </a:cubicBezTo>
                <a:cubicBezTo>
                  <a:pt x="966" y="73"/>
                  <a:pt x="966" y="73"/>
                  <a:pt x="966" y="73"/>
                </a:cubicBezTo>
                <a:close/>
                <a:moveTo>
                  <a:pt x="677" y="73"/>
                </a:moveTo>
                <a:cubicBezTo>
                  <a:pt x="677" y="73"/>
                  <a:pt x="677" y="73"/>
                  <a:pt x="677" y="73"/>
                </a:cubicBezTo>
                <a:cubicBezTo>
                  <a:pt x="677" y="73"/>
                  <a:pt x="677" y="73"/>
                  <a:pt x="677" y="73"/>
                </a:cubicBezTo>
                <a:close/>
                <a:moveTo>
                  <a:pt x="1451" y="7"/>
                </a:moveTo>
                <a:cubicBezTo>
                  <a:pt x="1451" y="8"/>
                  <a:pt x="1451" y="8"/>
                  <a:pt x="1452" y="8"/>
                </a:cubicBezTo>
                <a:cubicBezTo>
                  <a:pt x="1451" y="7"/>
                  <a:pt x="1451" y="7"/>
                  <a:pt x="1451" y="7"/>
                </a:cubicBezTo>
                <a:close/>
                <a:moveTo>
                  <a:pt x="1663" y="74"/>
                </a:moveTo>
                <a:cubicBezTo>
                  <a:pt x="1663" y="73"/>
                  <a:pt x="1662" y="73"/>
                  <a:pt x="1662" y="73"/>
                </a:cubicBezTo>
                <a:cubicBezTo>
                  <a:pt x="1662" y="73"/>
                  <a:pt x="1662" y="73"/>
                  <a:pt x="1663" y="74"/>
                </a:cubicBezTo>
                <a:close/>
                <a:moveTo>
                  <a:pt x="1085" y="48"/>
                </a:moveTo>
                <a:cubicBezTo>
                  <a:pt x="1085" y="49"/>
                  <a:pt x="1085" y="49"/>
                  <a:pt x="1085" y="49"/>
                </a:cubicBezTo>
                <a:cubicBezTo>
                  <a:pt x="1085" y="49"/>
                  <a:pt x="1085" y="48"/>
                  <a:pt x="1085" y="48"/>
                </a:cubicBezTo>
                <a:close/>
                <a:moveTo>
                  <a:pt x="1542" y="8"/>
                </a:moveTo>
                <a:cubicBezTo>
                  <a:pt x="1543" y="8"/>
                  <a:pt x="1543" y="8"/>
                  <a:pt x="1543" y="7"/>
                </a:cubicBezTo>
                <a:cubicBezTo>
                  <a:pt x="1543" y="7"/>
                  <a:pt x="1543" y="7"/>
                  <a:pt x="1542" y="8"/>
                </a:cubicBezTo>
                <a:close/>
                <a:moveTo>
                  <a:pt x="1565" y="7"/>
                </a:moveTo>
                <a:cubicBezTo>
                  <a:pt x="1565" y="7"/>
                  <a:pt x="1565" y="8"/>
                  <a:pt x="1566" y="7"/>
                </a:cubicBezTo>
                <a:cubicBezTo>
                  <a:pt x="1565" y="7"/>
                  <a:pt x="1565" y="7"/>
                  <a:pt x="1565" y="7"/>
                </a:cubicBezTo>
                <a:close/>
                <a:moveTo>
                  <a:pt x="640" y="73"/>
                </a:moveTo>
                <a:cubicBezTo>
                  <a:pt x="640" y="73"/>
                  <a:pt x="640" y="74"/>
                  <a:pt x="640" y="74"/>
                </a:cubicBezTo>
                <a:cubicBezTo>
                  <a:pt x="640" y="74"/>
                  <a:pt x="640" y="74"/>
                  <a:pt x="640" y="73"/>
                </a:cubicBezTo>
                <a:close/>
                <a:moveTo>
                  <a:pt x="678" y="74"/>
                </a:moveTo>
                <a:cubicBezTo>
                  <a:pt x="678" y="73"/>
                  <a:pt x="678" y="73"/>
                  <a:pt x="677" y="73"/>
                </a:cubicBezTo>
                <a:cubicBezTo>
                  <a:pt x="678" y="74"/>
                  <a:pt x="678" y="74"/>
                  <a:pt x="678" y="74"/>
                </a:cubicBezTo>
                <a:close/>
                <a:moveTo>
                  <a:pt x="697" y="73"/>
                </a:moveTo>
                <a:cubicBezTo>
                  <a:pt x="697" y="74"/>
                  <a:pt x="697" y="74"/>
                  <a:pt x="697" y="74"/>
                </a:cubicBezTo>
                <a:cubicBezTo>
                  <a:pt x="697" y="74"/>
                  <a:pt x="697" y="73"/>
                  <a:pt x="697" y="73"/>
                </a:cubicBezTo>
                <a:close/>
                <a:moveTo>
                  <a:pt x="953" y="74"/>
                </a:moveTo>
                <a:cubicBezTo>
                  <a:pt x="953" y="74"/>
                  <a:pt x="953" y="73"/>
                  <a:pt x="953" y="73"/>
                </a:cubicBezTo>
                <a:cubicBezTo>
                  <a:pt x="953" y="74"/>
                  <a:pt x="953" y="74"/>
                  <a:pt x="953" y="74"/>
                </a:cubicBezTo>
                <a:close/>
                <a:moveTo>
                  <a:pt x="966" y="73"/>
                </a:moveTo>
                <a:cubicBezTo>
                  <a:pt x="966" y="74"/>
                  <a:pt x="966" y="74"/>
                  <a:pt x="966" y="74"/>
                </a:cubicBezTo>
                <a:cubicBezTo>
                  <a:pt x="966" y="74"/>
                  <a:pt x="966" y="74"/>
                  <a:pt x="966" y="73"/>
                </a:cubicBezTo>
                <a:close/>
                <a:moveTo>
                  <a:pt x="662" y="41"/>
                </a:moveTo>
                <a:cubicBezTo>
                  <a:pt x="662" y="41"/>
                  <a:pt x="662" y="41"/>
                  <a:pt x="663" y="41"/>
                </a:cubicBezTo>
                <a:cubicBezTo>
                  <a:pt x="662" y="41"/>
                  <a:pt x="662" y="41"/>
                  <a:pt x="662" y="41"/>
                </a:cubicBezTo>
                <a:close/>
                <a:moveTo>
                  <a:pt x="1365" y="73"/>
                </a:moveTo>
                <a:cubicBezTo>
                  <a:pt x="1365" y="73"/>
                  <a:pt x="1365" y="73"/>
                  <a:pt x="1365" y="74"/>
                </a:cubicBezTo>
                <a:cubicBezTo>
                  <a:pt x="1365" y="74"/>
                  <a:pt x="1365" y="74"/>
                  <a:pt x="1365" y="73"/>
                </a:cubicBezTo>
                <a:close/>
                <a:moveTo>
                  <a:pt x="1710" y="8"/>
                </a:moveTo>
                <a:cubicBezTo>
                  <a:pt x="1711" y="8"/>
                  <a:pt x="1711" y="8"/>
                  <a:pt x="1711" y="7"/>
                </a:cubicBezTo>
                <a:cubicBezTo>
                  <a:pt x="1711" y="7"/>
                  <a:pt x="1711" y="7"/>
                  <a:pt x="1710" y="8"/>
                </a:cubicBezTo>
                <a:close/>
                <a:moveTo>
                  <a:pt x="679" y="74"/>
                </a:moveTo>
                <a:cubicBezTo>
                  <a:pt x="679" y="74"/>
                  <a:pt x="678" y="74"/>
                  <a:pt x="678" y="74"/>
                </a:cubicBezTo>
                <a:cubicBezTo>
                  <a:pt x="678" y="74"/>
                  <a:pt x="678" y="74"/>
                  <a:pt x="679" y="74"/>
                </a:cubicBezTo>
                <a:close/>
                <a:moveTo>
                  <a:pt x="1733" y="7"/>
                </a:moveTo>
                <a:cubicBezTo>
                  <a:pt x="1733" y="7"/>
                  <a:pt x="1734" y="8"/>
                  <a:pt x="1734" y="7"/>
                </a:cubicBezTo>
                <a:cubicBezTo>
                  <a:pt x="1734" y="7"/>
                  <a:pt x="1733" y="7"/>
                  <a:pt x="1733" y="7"/>
                </a:cubicBezTo>
                <a:close/>
                <a:moveTo>
                  <a:pt x="1667" y="58"/>
                </a:moveTo>
                <a:cubicBezTo>
                  <a:pt x="1666" y="58"/>
                  <a:pt x="1666" y="58"/>
                  <a:pt x="1666" y="58"/>
                </a:cubicBezTo>
                <a:cubicBezTo>
                  <a:pt x="1666" y="58"/>
                  <a:pt x="1666" y="58"/>
                  <a:pt x="1667" y="58"/>
                </a:cubicBezTo>
                <a:close/>
                <a:moveTo>
                  <a:pt x="1663" y="74"/>
                </a:moveTo>
                <a:cubicBezTo>
                  <a:pt x="1663" y="74"/>
                  <a:pt x="1663" y="74"/>
                  <a:pt x="1662" y="74"/>
                </a:cubicBezTo>
                <a:cubicBezTo>
                  <a:pt x="1662" y="74"/>
                  <a:pt x="1663" y="74"/>
                  <a:pt x="1663" y="74"/>
                </a:cubicBezTo>
                <a:close/>
                <a:moveTo>
                  <a:pt x="1717" y="74"/>
                </a:moveTo>
                <a:cubicBezTo>
                  <a:pt x="1717" y="74"/>
                  <a:pt x="1717" y="74"/>
                  <a:pt x="1717" y="74"/>
                </a:cubicBezTo>
                <a:cubicBezTo>
                  <a:pt x="1717" y="74"/>
                  <a:pt x="1717" y="74"/>
                  <a:pt x="1717" y="74"/>
                </a:cubicBezTo>
                <a:close/>
                <a:moveTo>
                  <a:pt x="640" y="74"/>
                </a:moveTo>
                <a:cubicBezTo>
                  <a:pt x="640" y="74"/>
                  <a:pt x="640" y="74"/>
                  <a:pt x="640" y="75"/>
                </a:cubicBezTo>
                <a:cubicBezTo>
                  <a:pt x="640" y="75"/>
                  <a:pt x="640" y="74"/>
                  <a:pt x="640" y="74"/>
                </a:cubicBezTo>
                <a:close/>
                <a:moveTo>
                  <a:pt x="679" y="74"/>
                </a:moveTo>
                <a:cubicBezTo>
                  <a:pt x="679" y="74"/>
                  <a:pt x="679" y="74"/>
                  <a:pt x="679" y="74"/>
                </a:cubicBezTo>
                <a:cubicBezTo>
                  <a:pt x="679" y="74"/>
                  <a:pt x="679" y="74"/>
                  <a:pt x="679" y="74"/>
                </a:cubicBezTo>
                <a:close/>
                <a:moveTo>
                  <a:pt x="697" y="74"/>
                </a:moveTo>
                <a:cubicBezTo>
                  <a:pt x="697" y="74"/>
                  <a:pt x="697" y="75"/>
                  <a:pt x="698" y="75"/>
                </a:cubicBezTo>
                <a:cubicBezTo>
                  <a:pt x="698" y="74"/>
                  <a:pt x="697" y="74"/>
                  <a:pt x="697" y="74"/>
                </a:cubicBezTo>
                <a:close/>
                <a:moveTo>
                  <a:pt x="582" y="8"/>
                </a:moveTo>
                <a:cubicBezTo>
                  <a:pt x="582" y="8"/>
                  <a:pt x="582" y="8"/>
                  <a:pt x="583" y="8"/>
                </a:cubicBezTo>
                <a:cubicBezTo>
                  <a:pt x="582" y="8"/>
                  <a:pt x="582" y="8"/>
                  <a:pt x="582" y="8"/>
                </a:cubicBezTo>
                <a:close/>
                <a:moveTo>
                  <a:pt x="1675" y="74"/>
                </a:moveTo>
                <a:cubicBezTo>
                  <a:pt x="1675" y="74"/>
                  <a:pt x="1675" y="75"/>
                  <a:pt x="1675" y="75"/>
                </a:cubicBezTo>
                <a:cubicBezTo>
                  <a:pt x="1675" y="74"/>
                  <a:pt x="1675" y="74"/>
                  <a:pt x="1675" y="74"/>
                </a:cubicBezTo>
                <a:close/>
                <a:moveTo>
                  <a:pt x="608" y="75"/>
                </a:moveTo>
                <a:cubicBezTo>
                  <a:pt x="608" y="75"/>
                  <a:pt x="608" y="74"/>
                  <a:pt x="608" y="74"/>
                </a:cubicBezTo>
                <a:cubicBezTo>
                  <a:pt x="608" y="75"/>
                  <a:pt x="608" y="75"/>
                  <a:pt x="608" y="75"/>
                </a:cubicBezTo>
                <a:close/>
                <a:moveTo>
                  <a:pt x="629" y="75"/>
                </a:moveTo>
                <a:cubicBezTo>
                  <a:pt x="630" y="75"/>
                  <a:pt x="630" y="75"/>
                  <a:pt x="630" y="74"/>
                </a:cubicBezTo>
                <a:cubicBezTo>
                  <a:pt x="629" y="75"/>
                  <a:pt x="629" y="75"/>
                  <a:pt x="629" y="75"/>
                </a:cubicBezTo>
                <a:close/>
                <a:moveTo>
                  <a:pt x="680" y="75"/>
                </a:moveTo>
                <a:cubicBezTo>
                  <a:pt x="680" y="74"/>
                  <a:pt x="680" y="74"/>
                  <a:pt x="679" y="74"/>
                </a:cubicBezTo>
                <a:cubicBezTo>
                  <a:pt x="680" y="75"/>
                  <a:pt x="680" y="75"/>
                  <a:pt x="680" y="75"/>
                </a:cubicBezTo>
                <a:close/>
                <a:moveTo>
                  <a:pt x="954" y="75"/>
                </a:moveTo>
                <a:cubicBezTo>
                  <a:pt x="954" y="75"/>
                  <a:pt x="954" y="74"/>
                  <a:pt x="953" y="74"/>
                </a:cubicBezTo>
                <a:cubicBezTo>
                  <a:pt x="953" y="75"/>
                  <a:pt x="953" y="75"/>
                  <a:pt x="954" y="75"/>
                </a:cubicBezTo>
                <a:close/>
                <a:moveTo>
                  <a:pt x="966" y="74"/>
                </a:moveTo>
                <a:cubicBezTo>
                  <a:pt x="966" y="75"/>
                  <a:pt x="966" y="75"/>
                  <a:pt x="967" y="75"/>
                </a:cubicBezTo>
                <a:cubicBezTo>
                  <a:pt x="967" y="75"/>
                  <a:pt x="967" y="75"/>
                  <a:pt x="966" y="74"/>
                </a:cubicBezTo>
                <a:close/>
                <a:moveTo>
                  <a:pt x="595" y="41"/>
                </a:moveTo>
                <a:cubicBezTo>
                  <a:pt x="595" y="41"/>
                  <a:pt x="595" y="41"/>
                  <a:pt x="595" y="41"/>
                </a:cubicBezTo>
                <a:cubicBezTo>
                  <a:pt x="595" y="41"/>
                  <a:pt x="595" y="41"/>
                  <a:pt x="595" y="41"/>
                </a:cubicBezTo>
                <a:close/>
                <a:moveTo>
                  <a:pt x="1663" y="75"/>
                </a:moveTo>
                <a:cubicBezTo>
                  <a:pt x="1663" y="75"/>
                  <a:pt x="1663" y="75"/>
                  <a:pt x="1663" y="74"/>
                </a:cubicBezTo>
                <a:cubicBezTo>
                  <a:pt x="1663" y="75"/>
                  <a:pt x="1663" y="75"/>
                  <a:pt x="1663" y="75"/>
                </a:cubicBezTo>
                <a:close/>
                <a:moveTo>
                  <a:pt x="619" y="75"/>
                </a:moveTo>
                <a:cubicBezTo>
                  <a:pt x="619" y="75"/>
                  <a:pt x="619" y="75"/>
                  <a:pt x="619" y="76"/>
                </a:cubicBezTo>
                <a:cubicBezTo>
                  <a:pt x="619" y="75"/>
                  <a:pt x="619" y="75"/>
                  <a:pt x="619" y="75"/>
                </a:cubicBezTo>
                <a:close/>
                <a:moveTo>
                  <a:pt x="681" y="75"/>
                </a:moveTo>
                <a:cubicBezTo>
                  <a:pt x="681" y="75"/>
                  <a:pt x="680" y="75"/>
                  <a:pt x="680" y="75"/>
                </a:cubicBezTo>
                <a:cubicBezTo>
                  <a:pt x="680" y="75"/>
                  <a:pt x="681" y="75"/>
                  <a:pt x="681" y="75"/>
                </a:cubicBezTo>
                <a:close/>
                <a:moveTo>
                  <a:pt x="1357" y="8"/>
                </a:moveTo>
                <a:cubicBezTo>
                  <a:pt x="1357" y="8"/>
                  <a:pt x="1358" y="8"/>
                  <a:pt x="1358" y="8"/>
                </a:cubicBezTo>
                <a:cubicBezTo>
                  <a:pt x="1358" y="8"/>
                  <a:pt x="1357" y="8"/>
                  <a:pt x="1357" y="8"/>
                </a:cubicBezTo>
                <a:close/>
                <a:moveTo>
                  <a:pt x="799" y="41"/>
                </a:moveTo>
                <a:cubicBezTo>
                  <a:pt x="799" y="42"/>
                  <a:pt x="799" y="42"/>
                  <a:pt x="799" y="42"/>
                </a:cubicBezTo>
                <a:cubicBezTo>
                  <a:pt x="799" y="42"/>
                  <a:pt x="799" y="41"/>
                  <a:pt x="799" y="41"/>
                </a:cubicBezTo>
                <a:close/>
                <a:moveTo>
                  <a:pt x="1382" y="8"/>
                </a:moveTo>
                <a:cubicBezTo>
                  <a:pt x="1382" y="8"/>
                  <a:pt x="1382" y="8"/>
                  <a:pt x="1383" y="8"/>
                </a:cubicBezTo>
                <a:cubicBezTo>
                  <a:pt x="1382" y="8"/>
                  <a:pt x="1382" y="8"/>
                  <a:pt x="1382" y="8"/>
                </a:cubicBezTo>
                <a:close/>
                <a:moveTo>
                  <a:pt x="1675" y="75"/>
                </a:moveTo>
                <a:cubicBezTo>
                  <a:pt x="1675" y="75"/>
                  <a:pt x="1675" y="75"/>
                  <a:pt x="1676" y="75"/>
                </a:cubicBezTo>
                <a:cubicBezTo>
                  <a:pt x="1676" y="75"/>
                  <a:pt x="1676" y="75"/>
                  <a:pt x="1675" y="75"/>
                </a:cubicBezTo>
                <a:close/>
                <a:moveTo>
                  <a:pt x="640" y="75"/>
                </a:moveTo>
                <a:cubicBezTo>
                  <a:pt x="639" y="75"/>
                  <a:pt x="639" y="75"/>
                  <a:pt x="639" y="76"/>
                </a:cubicBezTo>
                <a:cubicBezTo>
                  <a:pt x="640" y="76"/>
                  <a:pt x="640" y="75"/>
                  <a:pt x="640" y="75"/>
                </a:cubicBezTo>
                <a:close/>
                <a:moveTo>
                  <a:pt x="682" y="75"/>
                </a:moveTo>
                <a:cubicBezTo>
                  <a:pt x="681" y="75"/>
                  <a:pt x="681" y="75"/>
                  <a:pt x="681" y="75"/>
                </a:cubicBezTo>
                <a:cubicBezTo>
                  <a:pt x="681" y="75"/>
                  <a:pt x="681" y="75"/>
                  <a:pt x="682" y="75"/>
                </a:cubicBezTo>
                <a:close/>
                <a:moveTo>
                  <a:pt x="1502" y="8"/>
                </a:moveTo>
                <a:cubicBezTo>
                  <a:pt x="1503" y="8"/>
                  <a:pt x="1503" y="8"/>
                  <a:pt x="1503" y="8"/>
                </a:cubicBezTo>
                <a:cubicBezTo>
                  <a:pt x="1503" y="8"/>
                  <a:pt x="1502" y="8"/>
                  <a:pt x="1502" y="8"/>
                </a:cubicBezTo>
                <a:close/>
                <a:moveTo>
                  <a:pt x="967" y="75"/>
                </a:moveTo>
                <a:cubicBezTo>
                  <a:pt x="967" y="75"/>
                  <a:pt x="967" y="76"/>
                  <a:pt x="967" y="76"/>
                </a:cubicBezTo>
                <a:cubicBezTo>
                  <a:pt x="967" y="75"/>
                  <a:pt x="967" y="75"/>
                  <a:pt x="967" y="75"/>
                </a:cubicBezTo>
                <a:close/>
                <a:moveTo>
                  <a:pt x="1370" y="58"/>
                </a:moveTo>
                <a:cubicBezTo>
                  <a:pt x="1370" y="58"/>
                  <a:pt x="1371" y="58"/>
                  <a:pt x="1371" y="58"/>
                </a:cubicBezTo>
                <a:cubicBezTo>
                  <a:pt x="1370" y="58"/>
                  <a:pt x="1370" y="58"/>
                  <a:pt x="1370" y="58"/>
                </a:cubicBezTo>
                <a:close/>
                <a:moveTo>
                  <a:pt x="875" y="48"/>
                </a:moveTo>
                <a:cubicBezTo>
                  <a:pt x="875" y="48"/>
                  <a:pt x="875" y="49"/>
                  <a:pt x="875" y="49"/>
                </a:cubicBezTo>
                <a:cubicBezTo>
                  <a:pt x="875" y="49"/>
                  <a:pt x="875" y="49"/>
                  <a:pt x="875" y="48"/>
                </a:cubicBezTo>
                <a:close/>
                <a:moveTo>
                  <a:pt x="1033" y="49"/>
                </a:moveTo>
                <a:cubicBezTo>
                  <a:pt x="1034" y="49"/>
                  <a:pt x="1034" y="49"/>
                  <a:pt x="1034" y="49"/>
                </a:cubicBezTo>
                <a:cubicBezTo>
                  <a:pt x="1034" y="49"/>
                  <a:pt x="1033" y="49"/>
                  <a:pt x="1033" y="49"/>
                </a:cubicBezTo>
                <a:close/>
                <a:moveTo>
                  <a:pt x="832" y="48"/>
                </a:moveTo>
                <a:cubicBezTo>
                  <a:pt x="832" y="48"/>
                  <a:pt x="832" y="49"/>
                  <a:pt x="832" y="49"/>
                </a:cubicBezTo>
                <a:cubicBezTo>
                  <a:pt x="832" y="49"/>
                  <a:pt x="832" y="49"/>
                  <a:pt x="832" y="48"/>
                </a:cubicBezTo>
                <a:close/>
                <a:moveTo>
                  <a:pt x="608" y="76"/>
                </a:moveTo>
                <a:cubicBezTo>
                  <a:pt x="608" y="76"/>
                  <a:pt x="608" y="75"/>
                  <a:pt x="608" y="75"/>
                </a:cubicBezTo>
                <a:cubicBezTo>
                  <a:pt x="608" y="76"/>
                  <a:pt x="608" y="76"/>
                  <a:pt x="608" y="76"/>
                </a:cubicBezTo>
                <a:close/>
                <a:moveTo>
                  <a:pt x="629" y="76"/>
                </a:moveTo>
                <a:cubicBezTo>
                  <a:pt x="629" y="76"/>
                  <a:pt x="629" y="76"/>
                  <a:pt x="629" y="75"/>
                </a:cubicBezTo>
                <a:cubicBezTo>
                  <a:pt x="629" y="76"/>
                  <a:pt x="629" y="76"/>
                  <a:pt x="629" y="76"/>
                </a:cubicBezTo>
                <a:close/>
                <a:moveTo>
                  <a:pt x="752" y="49"/>
                </a:moveTo>
                <a:cubicBezTo>
                  <a:pt x="752" y="49"/>
                  <a:pt x="752" y="49"/>
                  <a:pt x="752" y="48"/>
                </a:cubicBezTo>
                <a:cubicBezTo>
                  <a:pt x="752" y="48"/>
                  <a:pt x="752" y="49"/>
                  <a:pt x="752" y="49"/>
                </a:cubicBezTo>
                <a:close/>
                <a:moveTo>
                  <a:pt x="954" y="76"/>
                </a:moveTo>
                <a:cubicBezTo>
                  <a:pt x="954" y="76"/>
                  <a:pt x="954" y="75"/>
                  <a:pt x="954" y="75"/>
                </a:cubicBezTo>
                <a:cubicBezTo>
                  <a:pt x="954" y="76"/>
                  <a:pt x="954" y="76"/>
                  <a:pt x="954" y="76"/>
                </a:cubicBezTo>
                <a:close/>
                <a:moveTo>
                  <a:pt x="1664" y="76"/>
                </a:moveTo>
                <a:cubicBezTo>
                  <a:pt x="1664" y="76"/>
                  <a:pt x="1664" y="75"/>
                  <a:pt x="1663" y="75"/>
                </a:cubicBezTo>
                <a:cubicBezTo>
                  <a:pt x="1663" y="76"/>
                  <a:pt x="1663" y="76"/>
                  <a:pt x="1664" y="76"/>
                </a:cubicBezTo>
                <a:close/>
                <a:moveTo>
                  <a:pt x="1676" y="75"/>
                </a:moveTo>
                <a:cubicBezTo>
                  <a:pt x="1676" y="76"/>
                  <a:pt x="1676" y="76"/>
                  <a:pt x="1676" y="76"/>
                </a:cubicBezTo>
                <a:cubicBezTo>
                  <a:pt x="1676" y="76"/>
                  <a:pt x="1676" y="76"/>
                  <a:pt x="1676" y="75"/>
                </a:cubicBezTo>
                <a:close/>
                <a:moveTo>
                  <a:pt x="619" y="76"/>
                </a:moveTo>
                <a:cubicBezTo>
                  <a:pt x="619" y="76"/>
                  <a:pt x="619" y="76"/>
                  <a:pt x="619" y="77"/>
                </a:cubicBezTo>
                <a:cubicBezTo>
                  <a:pt x="619" y="76"/>
                  <a:pt x="619" y="76"/>
                  <a:pt x="619" y="76"/>
                </a:cubicBezTo>
                <a:close/>
                <a:moveTo>
                  <a:pt x="639" y="76"/>
                </a:moveTo>
                <a:cubicBezTo>
                  <a:pt x="639" y="76"/>
                  <a:pt x="639" y="76"/>
                  <a:pt x="639" y="76"/>
                </a:cubicBezTo>
                <a:cubicBezTo>
                  <a:pt x="639" y="76"/>
                  <a:pt x="639" y="76"/>
                  <a:pt x="639" y="76"/>
                </a:cubicBezTo>
                <a:close/>
                <a:moveTo>
                  <a:pt x="683" y="76"/>
                </a:moveTo>
                <a:cubicBezTo>
                  <a:pt x="682" y="76"/>
                  <a:pt x="682" y="76"/>
                  <a:pt x="682" y="76"/>
                </a:cubicBezTo>
                <a:cubicBezTo>
                  <a:pt x="682" y="76"/>
                  <a:pt x="682" y="76"/>
                  <a:pt x="683" y="76"/>
                </a:cubicBezTo>
                <a:close/>
                <a:moveTo>
                  <a:pt x="967" y="76"/>
                </a:moveTo>
                <a:cubicBezTo>
                  <a:pt x="967" y="76"/>
                  <a:pt x="967" y="76"/>
                  <a:pt x="967" y="76"/>
                </a:cubicBezTo>
                <a:cubicBezTo>
                  <a:pt x="967" y="76"/>
                  <a:pt x="967" y="76"/>
                  <a:pt x="967" y="76"/>
                </a:cubicBezTo>
                <a:close/>
                <a:moveTo>
                  <a:pt x="1349" y="76"/>
                </a:moveTo>
                <a:cubicBezTo>
                  <a:pt x="1349" y="76"/>
                  <a:pt x="1350" y="76"/>
                  <a:pt x="1350" y="76"/>
                </a:cubicBezTo>
                <a:cubicBezTo>
                  <a:pt x="1349" y="76"/>
                  <a:pt x="1349" y="76"/>
                  <a:pt x="1349" y="76"/>
                </a:cubicBezTo>
                <a:close/>
                <a:moveTo>
                  <a:pt x="1541" y="8"/>
                </a:moveTo>
                <a:cubicBezTo>
                  <a:pt x="1542" y="8"/>
                  <a:pt x="1542" y="8"/>
                  <a:pt x="1542" y="8"/>
                </a:cubicBezTo>
                <a:cubicBezTo>
                  <a:pt x="1542" y="8"/>
                  <a:pt x="1542" y="8"/>
                  <a:pt x="1541" y="8"/>
                </a:cubicBezTo>
                <a:close/>
                <a:moveTo>
                  <a:pt x="609" y="77"/>
                </a:moveTo>
                <a:cubicBezTo>
                  <a:pt x="609" y="77"/>
                  <a:pt x="609" y="76"/>
                  <a:pt x="608" y="76"/>
                </a:cubicBezTo>
                <a:cubicBezTo>
                  <a:pt x="608" y="76"/>
                  <a:pt x="608" y="77"/>
                  <a:pt x="609" y="77"/>
                </a:cubicBezTo>
                <a:close/>
                <a:moveTo>
                  <a:pt x="1566" y="8"/>
                </a:moveTo>
                <a:cubicBezTo>
                  <a:pt x="1566" y="8"/>
                  <a:pt x="1566" y="8"/>
                  <a:pt x="1567" y="8"/>
                </a:cubicBezTo>
                <a:cubicBezTo>
                  <a:pt x="1567" y="8"/>
                  <a:pt x="1566" y="8"/>
                  <a:pt x="1566" y="8"/>
                </a:cubicBezTo>
                <a:close/>
                <a:moveTo>
                  <a:pt x="683" y="76"/>
                </a:moveTo>
                <a:cubicBezTo>
                  <a:pt x="683" y="76"/>
                  <a:pt x="683" y="76"/>
                  <a:pt x="683" y="76"/>
                </a:cubicBezTo>
                <a:cubicBezTo>
                  <a:pt x="683" y="76"/>
                  <a:pt x="683" y="76"/>
                  <a:pt x="683" y="76"/>
                </a:cubicBezTo>
                <a:close/>
                <a:moveTo>
                  <a:pt x="698" y="76"/>
                </a:moveTo>
                <a:cubicBezTo>
                  <a:pt x="698" y="76"/>
                  <a:pt x="698" y="77"/>
                  <a:pt x="699" y="77"/>
                </a:cubicBezTo>
                <a:cubicBezTo>
                  <a:pt x="699" y="77"/>
                  <a:pt x="699" y="76"/>
                  <a:pt x="698" y="76"/>
                </a:cubicBezTo>
                <a:close/>
                <a:moveTo>
                  <a:pt x="1709" y="8"/>
                </a:moveTo>
                <a:cubicBezTo>
                  <a:pt x="1710" y="8"/>
                  <a:pt x="1710" y="8"/>
                  <a:pt x="1710" y="8"/>
                </a:cubicBezTo>
                <a:cubicBezTo>
                  <a:pt x="1710" y="8"/>
                  <a:pt x="1710" y="8"/>
                  <a:pt x="1709" y="8"/>
                </a:cubicBezTo>
                <a:close/>
                <a:moveTo>
                  <a:pt x="563" y="48"/>
                </a:moveTo>
                <a:cubicBezTo>
                  <a:pt x="563" y="49"/>
                  <a:pt x="564" y="49"/>
                  <a:pt x="564" y="49"/>
                </a:cubicBezTo>
                <a:cubicBezTo>
                  <a:pt x="564" y="48"/>
                  <a:pt x="563" y="48"/>
                  <a:pt x="563" y="48"/>
                </a:cubicBezTo>
                <a:close/>
                <a:moveTo>
                  <a:pt x="1734" y="8"/>
                </a:moveTo>
                <a:cubicBezTo>
                  <a:pt x="1734" y="8"/>
                  <a:pt x="1735" y="8"/>
                  <a:pt x="1735" y="8"/>
                </a:cubicBezTo>
                <a:cubicBezTo>
                  <a:pt x="1735" y="8"/>
                  <a:pt x="1734" y="8"/>
                  <a:pt x="1734" y="8"/>
                </a:cubicBezTo>
                <a:close/>
                <a:moveTo>
                  <a:pt x="1664" y="77"/>
                </a:moveTo>
                <a:cubicBezTo>
                  <a:pt x="1664" y="76"/>
                  <a:pt x="1664" y="76"/>
                  <a:pt x="1664" y="76"/>
                </a:cubicBezTo>
                <a:cubicBezTo>
                  <a:pt x="1664" y="76"/>
                  <a:pt x="1664" y="77"/>
                  <a:pt x="1664" y="77"/>
                </a:cubicBezTo>
                <a:close/>
                <a:moveTo>
                  <a:pt x="1676" y="76"/>
                </a:moveTo>
                <a:cubicBezTo>
                  <a:pt x="1676" y="76"/>
                  <a:pt x="1676" y="77"/>
                  <a:pt x="1676" y="77"/>
                </a:cubicBezTo>
                <a:cubicBezTo>
                  <a:pt x="1676" y="77"/>
                  <a:pt x="1676" y="76"/>
                  <a:pt x="1676" y="76"/>
                </a:cubicBezTo>
                <a:close/>
                <a:moveTo>
                  <a:pt x="602" y="59"/>
                </a:moveTo>
                <a:cubicBezTo>
                  <a:pt x="602" y="59"/>
                  <a:pt x="602" y="58"/>
                  <a:pt x="602" y="58"/>
                </a:cubicBezTo>
                <a:cubicBezTo>
                  <a:pt x="601" y="59"/>
                  <a:pt x="602" y="59"/>
                  <a:pt x="602" y="59"/>
                </a:cubicBezTo>
                <a:close/>
                <a:moveTo>
                  <a:pt x="965" y="40"/>
                </a:moveTo>
                <a:cubicBezTo>
                  <a:pt x="965" y="40"/>
                  <a:pt x="965" y="41"/>
                  <a:pt x="965" y="41"/>
                </a:cubicBezTo>
                <a:cubicBezTo>
                  <a:pt x="965" y="41"/>
                  <a:pt x="965" y="40"/>
                  <a:pt x="965" y="40"/>
                </a:cubicBezTo>
                <a:close/>
                <a:moveTo>
                  <a:pt x="619" y="77"/>
                </a:moveTo>
                <a:cubicBezTo>
                  <a:pt x="619" y="77"/>
                  <a:pt x="619" y="77"/>
                  <a:pt x="620" y="78"/>
                </a:cubicBezTo>
                <a:cubicBezTo>
                  <a:pt x="620" y="77"/>
                  <a:pt x="620" y="77"/>
                  <a:pt x="619" y="77"/>
                </a:cubicBezTo>
                <a:close/>
                <a:moveTo>
                  <a:pt x="639" y="77"/>
                </a:moveTo>
                <a:cubicBezTo>
                  <a:pt x="639" y="77"/>
                  <a:pt x="639" y="77"/>
                  <a:pt x="639" y="77"/>
                </a:cubicBezTo>
                <a:cubicBezTo>
                  <a:pt x="639" y="77"/>
                  <a:pt x="639" y="77"/>
                  <a:pt x="639" y="77"/>
                </a:cubicBezTo>
                <a:close/>
                <a:moveTo>
                  <a:pt x="684" y="77"/>
                </a:moveTo>
                <a:cubicBezTo>
                  <a:pt x="684" y="77"/>
                  <a:pt x="684" y="77"/>
                  <a:pt x="684" y="77"/>
                </a:cubicBezTo>
                <a:cubicBezTo>
                  <a:pt x="684" y="77"/>
                  <a:pt x="684" y="77"/>
                  <a:pt x="684" y="77"/>
                </a:cubicBezTo>
                <a:close/>
                <a:moveTo>
                  <a:pt x="553" y="8"/>
                </a:moveTo>
                <a:cubicBezTo>
                  <a:pt x="553" y="8"/>
                  <a:pt x="553" y="8"/>
                  <a:pt x="553" y="8"/>
                </a:cubicBezTo>
                <a:cubicBezTo>
                  <a:pt x="553" y="8"/>
                  <a:pt x="553" y="8"/>
                  <a:pt x="553" y="8"/>
                </a:cubicBezTo>
                <a:close/>
                <a:moveTo>
                  <a:pt x="968" y="77"/>
                </a:moveTo>
                <a:cubicBezTo>
                  <a:pt x="968" y="77"/>
                  <a:pt x="968" y="77"/>
                  <a:pt x="968" y="78"/>
                </a:cubicBezTo>
                <a:cubicBezTo>
                  <a:pt x="968" y="77"/>
                  <a:pt x="968" y="77"/>
                  <a:pt x="968" y="77"/>
                </a:cubicBezTo>
                <a:close/>
                <a:moveTo>
                  <a:pt x="635" y="59"/>
                </a:moveTo>
                <a:cubicBezTo>
                  <a:pt x="636" y="59"/>
                  <a:pt x="636" y="59"/>
                  <a:pt x="636" y="58"/>
                </a:cubicBezTo>
                <a:cubicBezTo>
                  <a:pt x="635" y="59"/>
                  <a:pt x="635" y="59"/>
                  <a:pt x="635" y="59"/>
                </a:cubicBezTo>
                <a:close/>
                <a:moveTo>
                  <a:pt x="1533" y="77"/>
                </a:moveTo>
                <a:cubicBezTo>
                  <a:pt x="1533" y="77"/>
                  <a:pt x="1533" y="77"/>
                  <a:pt x="1533" y="77"/>
                </a:cubicBezTo>
                <a:cubicBezTo>
                  <a:pt x="1533" y="77"/>
                  <a:pt x="1533" y="77"/>
                  <a:pt x="1533" y="77"/>
                </a:cubicBezTo>
                <a:close/>
                <a:moveTo>
                  <a:pt x="1664" y="77"/>
                </a:moveTo>
                <a:cubicBezTo>
                  <a:pt x="1664" y="77"/>
                  <a:pt x="1664" y="77"/>
                  <a:pt x="1664" y="77"/>
                </a:cubicBezTo>
                <a:cubicBezTo>
                  <a:pt x="1664" y="77"/>
                  <a:pt x="1664" y="77"/>
                  <a:pt x="1664" y="77"/>
                </a:cubicBezTo>
                <a:close/>
                <a:moveTo>
                  <a:pt x="1676" y="77"/>
                </a:moveTo>
                <a:cubicBezTo>
                  <a:pt x="1676" y="77"/>
                  <a:pt x="1676" y="77"/>
                  <a:pt x="1677" y="78"/>
                </a:cubicBezTo>
                <a:cubicBezTo>
                  <a:pt x="1677" y="77"/>
                  <a:pt x="1677" y="77"/>
                  <a:pt x="1676" y="77"/>
                </a:cubicBezTo>
                <a:close/>
                <a:moveTo>
                  <a:pt x="1701" y="77"/>
                </a:moveTo>
                <a:cubicBezTo>
                  <a:pt x="1701" y="77"/>
                  <a:pt x="1701" y="77"/>
                  <a:pt x="1701" y="77"/>
                </a:cubicBezTo>
                <a:cubicBezTo>
                  <a:pt x="1701" y="77"/>
                  <a:pt x="1701" y="77"/>
                  <a:pt x="1701" y="77"/>
                </a:cubicBezTo>
                <a:close/>
                <a:moveTo>
                  <a:pt x="609" y="78"/>
                </a:moveTo>
                <a:cubicBezTo>
                  <a:pt x="609" y="78"/>
                  <a:pt x="609" y="77"/>
                  <a:pt x="609" y="77"/>
                </a:cubicBezTo>
                <a:cubicBezTo>
                  <a:pt x="609" y="77"/>
                  <a:pt x="609" y="78"/>
                  <a:pt x="609" y="78"/>
                </a:cubicBezTo>
                <a:close/>
                <a:moveTo>
                  <a:pt x="628" y="78"/>
                </a:moveTo>
                <a:cubicBezTo>
                  <a:pt x="629" y="78"/>
                  <a:pt x="629" y="77"/>
                  <a:pt x="629" y="77"/>
                </a:cubicBezTo>
                <a:cubicBezTo>
                  <a:pt x="628" y="77"/>
                  <a:pt x="628" y="78"/>
                  <a:pt x="628" y="78"/>
                </a:cubicBezTo>
                <a:close/>
                <a:moveTo>
                  <a:pt x="955" y="78"/>
                </a:moveTo>
                <a:cubicBezTo>
                  <a:pt x="955" y="78"/>
                  <a:pt x="955" y="77"/>
                  <a:pt x="954" y="77"/>
                </a:cubicBezTo>
                <a:cubicBezTo>
                  <a:pt x="954" y="77"/>
                  <a:pt x="954" y="78"/>
                  <a:pt x="955" y="78"/>
                </a:cubicBezTo>
                <a:close/>
                <a:moveTo>
                  <a:pt x="1348" y="78"/>
                </a:moveTo>
                <a:cubicBezTo>
                  <a:pt x="1348" y="78"/>
                  <a:pt x="1349" y="77"/>
                  <a:pt x="1349" y="77"/>
                </a:cubicBezTo>
                <a:cubicBezTo>
                  <a:pt x="1348" y="77"/>
                  <a:pt x="1348" y="78"/>
                  <a:pt x="1348" y="78"/>
                </a:cubicBezTo>
                <a:close/>
                <a:moveTo>
                  <a:pt x="646" y="58"/>
                </a:moveTo>
                <a:cubicBezTo>
                  <a:pt x="646" y="58"/>
                  <a:pt x="646" y="59"/>
                  <a:pt x="646" y="59"/>
                </a:cubicBezTo>
                <a:cubicBezTo>
                  <a:pt x="646" y="59"/>
                  <a:pt x="646" y="59"/>
                  <a:pt x="646" y="58"/>
                </a:cubicBezTo>
                <a:close/>
                <a:moveTo>
                  <a:pt x="639" y="77"/>
                </a:moveTo>
                <a:cubicBezTo>
                  <a:pt x="638" y="78"/>
                  <a:pt x="638" y="78"/>
                  <a:pt x="638" y="78"/>
                </a:cubicBezTo>
                <a:cubicBezTo>
                  <a:pt x="639" y="78"/>
                  <a:pt x="639" y="78"/>
                  <a:pt x="639" y="77"/>
                </a:cubicBezTo>
                <a:close/>
                <a:moveTo>
                  <a:pt x="570" y="52"/>
                </a:moveTo>
                <a:cubicBezTo>
                  <a:pt x="571" y="53"/>
                  <a:pt x="571" y="53"/>
                  <a:pt x="571" y="53"/>
                </a:cubicBezTo>
                <a:cubicBezTo>
                  <a:pt x="571" y="53"/>
                  <a:pt x="571" y="52"/>
                  <a:pt x="570" y="52"/>
                </a:cubicBezTo>
                <a:close/>
                <a:moveTo>
                  <a:pt x="1671" y="55"/>
                </a:moveTo>
                <a:cubicBezTo>
                  <a:pt x="1671" y="56"/>
                  <a:pt x="1671" y="56"/>
                  <a:pt x="1671" y="56"/>
                </a:cubicBezTo>
                <a:cubicBezTo>
                  <a:pt x="1671" y="56"/>
                  <a:pt x="1671" y="56"/>
                  <a:pt x="1671" y="55"/>
                </a:cubicBezTo>
                <a:close/>
                <a:moveTo>
                  <a:pt x="583" y="8"/>
                </a:moveTo>
                <a:cubicBezTo>
                  <a:pt x="583" y="8"/>
                  <a:pt x="583" y="8"/>
                  <a:pt x="584" y="8"/>
                </a:cubicBezTo>
                <a:cubicBezTo>
                  <a:pt x="584" y="8"/>
                  <a:pt x="583" y="8"/>
                  <a:pt x="583" y="8"/>
                </a:cubicBezTo>
                <a:close/>
                <a:moveTo>
                  <a:pt x="968" y="78"/>
                </a:moveTo>
                <a:cubicBezTo>
                  <a:pt x="968" y="78"/>
                  <a:pt x="968" y="78"/>
                  <a:pt x="968" y="78"/>
                </a:cubicBezTo>
                <a:cubicBezTo>
                  <a:pt x="968" y="78"/>
                  <a:pt x="968" y="78"/>
                  <a:pt x="968" y="78"/>
                </a:cubicBezTo>
                <a:close/>
                <a:moveTo>
                  <a:pt x="1016" y="8"/>
                </a:moveTo>
                <a:cubicBezTo>
                  <a:pt x="1016" y="8"/>
                  <a:pt x="1017" y="8"/>
                  <a:pt x="1017" y="8"/>
                </a:cubicBezTo>
                <a:cubicBezTo>
                  <a:pt x="1017" y="8"/>
                  <a:pt x="1017" y="8"/>
                  <a:pt x="1016" y="8"/>
                </a:cubicBezTo>
                <a:close/>
                <a:moveTo>
                  <a:pt x="1665" y="78"/>
                </a:moveTo>
                <a:cubicBezTo>
                  <a:pt x="1665" y="78"/>
                  <a:pt x="1664" y="78"/>
                  <a:pt x="1664" y="77"/>
                </a:cubicBezTo>
                <a:cubicBezTo>
                  <a:pt x="1664" y="78"/>
                  <a:pt x="1664" y="78"/>
                  <a:pt x="1665" y="78"/>
                </a:cubicBezTo>
                <a:close/>
                <a:moveTo>
                  <a:pt x="1677" y="78"/>
                </a:moveTo>
                <a:cubicBezTo>
                  <a:pt x="1677" y="78"/>
                  <a:pt x="1677" y="78"/>
                  <a:pt x="1677" y="78"/>
                </a:cubicBezTo>
                <a:cubicBezTo>
                  <a:pt x="1677" y="78"/>
                  <a:pt x="1677" y="78"/>
                  <a:pt x="1677" y="78"/>
                </a:cubicBezTo>
                <a:close/>
                <a:moveTo>
                  <a:pt x="609" y="79"/>
                </a:moveTo>
                <a:cubicBezTo>
                  <a:pt x="609" y="78"/>
                  <a:pt x="609" y="78"/>
                  <a:pt x="609" y="78"/>
                </a:cubicBezTo>
                <a:cubicBezTo>
                  <a:pt x="609" y="78"/>
                  <a:pt x="609" y="78"/>
                  <a:pt x="609" y="79"/>
                </a:cubicBezTo>
                <a:close/>
                <a:moveTo>
                  <a:pt x="620" y="78"/>
                </a:moveTo>
                <a:cubicBezTo>
                  <a:pt x="620" y="78"/>
                  <a:pt x="620" y="78"/>
                  <a:pt x="620" y="79"/>
                </a:cubicBezTo>
                <a:cubicBezTo>
                  <a:pt x="620" y="78"/>
                  <a:pt x="620" y="78"/>
                  <a:pt x="620" y="78"/>
                </a:cubicBezTo>
                <a:close/>
                <a:moveTo>
                  <a:pt x="1356" y="8"/>
                </a:moveTo>
                <a:cubicBezTo>
                  <a:pt x="1356" y="8"/>
                  <a:pt x="1357" y="8"/>
                  <a:pt x="1357" y="8"/>
                </a:cubicBezTo>
                <a:cubicBezTo>
                  <a:pt x="1357" y="8"/>
                  <a:pt x="1356" y="8"/>
                  <a:pt x="1356" y="8"/>
                </a:cubicBezTo>
                <a:close/>
                <a:moveTo>
                  <a:pt x="955" y="79"/>
                </a:moveTo>
                <a:cubicBezTo>
                  <a:pt x="955" y="78"/>
                  <a:pt x="955" y="78"/>
                  <a:pt x="955" y="78"/>
                </a:cubicBezTo>
                <a:cubicBezTo>
                  <a:pt x="955" y="78"/>
                  <a:pt x="955" y="78"/>
                  <a:pt x="955" y="79"/>
                </a:cubicBezTo>
                <a:close/>
                <a:moveTo>
                  <a:pt x="1532" y="79"/>
                </a:moveTo>
                <a:cubicBezTo>
                  <a:pt x="1532" y="78"/>
                  <a:pt x="1532" y="78"/>
                  <a:pt x="1532" y="78"/>
                </a:cubicBezTo>
                <a:cubicBezTo>
                  <a:pt x="1532" y="78"/>
                  <a:pt x="1532" y="78"/>
                  <a:pt x="1532" y="79"/>
                </a:cubicBezTo>
                <a:close/>
                <a:moveTo>
                  <a:pt x="1700" y="79"/>
                </a:moveTo>
                <a:cubicBezTo>
                  <a:pt x="1700" y="78"/>
                  <a:pt x="1700" y="78"/>
                  <a:pt x="1700" y="78"/>
                </a:cubicBezTo>
                <a:cubicBezTo>
                  <a:pt x="1700" y="78"/>
                  <a:pt x="1700" y="78"/>
                  <a:pt x="1700" y="79"/>
                </a:cubicBezTo>
                <a:close/>
                <a:moveTo>
                  <a:pt x="628" y="79"/>
                </a:moveTo>
                <a:cubicBezTo>
                  <a:pt x="628" y="79"/>
                  <a:pt x="628" y="79"/>
                  <a:pt x="628" y="78"/>
                </a:cubicBezTo>
                <a:cubicBezTo>
                  <a:pt x="628" y="78"/>
                  <a:pt x="628" y="79"/>
                  <a:pt x="628" y="79"/>
                </a:cubicBezTo>
                <a:close/>
                <a:moveTo>
                  <a:pt x="1554" y="59"/>
                </a:moveTo>
                <a:cubicBezTo>
                  <a:pt x="1554" y="59"/>
                  <a:pt x="1554" y="59"/>
                  <a:pt x="1555" y="58"/>
                </a:cubicBezTo>
                <a:cubicBezTo>
                  <a:pt x="1554" y="58"/>
                  <a:pt x="1554" y="58"/>
                  <a:pt x="1554" y="59"/>
                </a:cubicBezTo>
                <a:close/>
                <a:moveTo>
                  <a:pt x="1383" y="8"/>
                </a:moveTo>
                <a:cubicBezTo>
                  <a:pt x="1383" y="8"/>
                  <a:pt x="1383" y="8"/>
                  <a:pt x="1383" y="8"/>
                </a:cubicBezTo>
                <a:cubicBezTo>
                  <a:pt x="1383" y="8"/>
                  <a:pt x="1383" y="8"/>
                  <a:pt x="1383" y="8"/>
                </a:cubicBezTo>
                <a:close/>
                <a:moveTo>
                  <a:pt x="1429" y="8"/>
                </a:moveTo>
                <a:cubicBezTo>
                  <a:pt x="1429" y="8"/>
                  <a:pt x="1429" y="8"/>
                  <a:pt x="1430" y="8"/>
                </a:cubicBezTo>
                <a:cubicBezTo>
                  <a:pt x="1429" y="8"/>
                  <a:pt x="1429" y="8"/>
                  <a:pt x="1429" y="8"/>
                </a:cubicBezTo>
                <a:close/>
                <a:moveTo>
                  <a:pt x="1347" y="79"/>
                </a:moveTo>
                <a:cubicBezTo>
                  <a:pt x="1348" y="79"/>
                  <a:pt x="1348" y="79"/>
                  <a:pt x="1348" y="78"/>
                </a:cubicBezTo>
                <a:cubicBezTo>
                  <a:pt x="1348" y="78"/>
                  <a:pt x="1347" y="79"/>
                  <a:pt x="1347" y="79"/>
                </a:cubicBezTo>
                <a:close/>
                <a:moveTo>
                  <a:pt x="1677" y="78"/>
                </a:moveTo>
                <a:cubicBezTo>
                  <a:pt x="1677" y="79"/>
                  <a:pt x="1677" y="79"/>
                  <a:pt x="1677" y="79"/>
                </a:cubicBezTo>
                <a:cubicBezTo>
                  <a:pt x="1677" y="79"/>
                  <a:pt x="1677" y="78"/>
                  <a:pt x="1677" y="78"/>
                </a:cubicBezTo>
                <a:close/>
                <a:moveTo>
                  <a:pt x="1452" y="8"/>
                </a:moveTo>
                <a:cubicBezTo>
                  <a:pt x="1453" y="8"/>
                  <a:pt x="1453" y="8"/>
                  <a:pt x="1453" y="8"/>
                </a:cubicBezTo>
                <a:cubicBezTo>
                  <a:pt x="1453" y="8"/>
                  <a:pt x="1453" y="8"/>
                  <a:pt x="1452" y="8"/>
                </a:cubicBezTo>
                <a:close/>
                <a:moveTo>
                  <a:pt x="638" y="78"/>
                </a:moveTo>
                <a:cubicBezTo>
                  <a:pt x="638" y="79"/>
                  <a:pt x="638" y="79"/>
                  <a:pt x="638" y="79"/>
                </a:cubicBezTo>
                <a:cubicBezTo>
                  <a:pt x="638" y="79"/>
                  <a:pt x="638" y="79"/>
                  <a:pt x="638" y="78"/>
                </a:cubicBezTo>
                <a:close/>
                <a:moveTo>
                  <a:pt x="969" y="79"/>
                </a:moveTo>
                <a:cubicBezTo>
                  <a:pt x="969" y="79"/>
                  <a:pt x="969" y="79"/>
                  <a:pt x="969" y="79"/>
                </a:cubicBezTo>
                <a:cubicBezTo>
                  <a:pt x="969" y="79"/>
                  <a:pt x="969" y="79"/>
                  <a:pt x="969" y="79"/>
                </a:cubicBezTo>
                <a:close/>
                <a:moveTo>
                  <a:pt x="642" y="42"/>
                </a:moveTo>
                <a:cubicBezTo>
                  <a:pt x="642" y="42"/>
                  <a:pt x="642" y="42"/>
                  <a:pt x="642" y="41"/>
                </a:cubicBezTo>
                <a:cubicBezTo>
                  <a:pt x="642" y="41"/>
                  <a:pt x="642" y="42"/>
                  <a:pt x="642" y="42"/>
                </a:cubicBezTo>
                <a:close/>
                <a:moveTo>
                  <a:pt x="1541" y="8"/>
                </a:moveTo>
                <a:cubicBezTo>
                  <a:pt x="1541" y="8"/>
                  <a:pt x="1541" y="8"/>
                  <a:pt x="1541" y="8"/>
                </a:cubicBezTo>
                <a:cubicBezTo>
                  <a:pt x="1541" y="8"/>
                  <a:pt x="1541" y="8"/>
                  <a:pt x="1541" y="8"/>
                </a:cubicBezTo>
                <a:close/>
                <a:moveTo>
                  <a:pt x="1709" y="8"/>
                </a:moveTo>
                <a:cubicBezTo>
                  <a:pt x="1709" y="8"/>
                  <a:pt x="1709" y="8"/>
                  <a:pt x="1709" y="8"/>
                </a:cubicBezTo>
                <a:cubicBezTo>
                  <a:pt x="1709" y="8"/>
                  <a:pt x="1709" y="8"/>
                  <a:pt x="1709" y="8"/>
                </a:cubicBezTo>
                <a:close/>
                <a:moveTo>
                  <a:pt x="1665" y="79"/>
                </a:moveTo>
                <a:cubicBezTo>
                  <a:pt x="1665" y="79"/>
                  <a:pt x="1665" y="79"/>
                  <a:pt x="1665" y="78"/>
                </a:cubicBezTo>
                <a:cubicBezTo>
                  <a:pt x="1665" y="79"/>
                  <a:pt x="1665" y="79"/>
                  <a:pt x="1665" y="79"/>
                </a:cubicBezTo>
                <a:close/>
                <a:moveTo>
                  <a:pt x="610" y="80"/>
                </a:moveTo>
                <a:cubicBezTo>
                  <a:pt x="610" y="79"/>
                  <a:pt x="610" y="79"/>
                  <a:pt x="610" y="79"/>
                </a:cubicBezTo>
                <a:cubicBezTo>
                  <a:pt x="609" y="79"/>
                  <a:pt x="610" y="79"/>
                  <a:pt x="610" y="80"/>
                </a:cubicBezTo>
                <a:close/>
                <a:moveTo>
                  <a:pt x="584" y="8"/>
                </a:moveTo>
                <a:cubicBezTo>
                  <a:pt x="584" y="9"/>
                  <a:pt x="584" y="9"/>
                  <a:pt x="584" y="9"/>
                </a:cubicBezTo>
                <a:cubicBezTo>
                  <a:pt x="584" y="8"/>
                  <a:pt x="584" y="8"/>
                  <a:pt x="584" y="8"/>
                </a:cubicBezTo>
                <a:close/>
                <a:moveTo>
                  <a:pt x="956" y="80"/>
                </a:moveTo>
                <a:cubicBezTo>
                  <a:pt x="956" y="79"/>
                  <a:pt x="955" y="79"/>
                  <a:pt x="955" y="79"/>
                </a:cubicBezTo>
                <a:cubicBezTo>
                  <a:pt x="955" y="79"/>
                  <a:pt x="955" y="79"/>
                  <a:pt x="956" y="80"/>
                </a:cubicBezTo>
                <a:close/>
                <a:moveTo>
                  <a:pt x="1531" y="80"/>
                </a:moveTo>
                <a:cubicBezTo>
                  <a:pt x="1532" y="79"/>
                  <a:pt x="1532" y="79"/>
                  <a:pt x="1532" y="79"/>
                </a:cubicBezTo>
                <a:cubicBezTo>
                  <a:pt x="1531" y="79"/>
                  <a:pt x="1531" y="79"/>
                  <a:pt x="1531" y="80"/>
                </a:cubicBezTo>
                <a:close/>
                <a:moveTo>
                  <a:pt x="1677" y="79"/>
                </a:moveTo>
                <a:cubicBezTo>
                  <a:pt x="1677" y="79"/>
                  <a:pt x="1677" y="79"/>
                  <a:pt x="1678" y="80"/>
                </a:cubicBezTo>
                <a:cubicBezTo>
                  <a:pt x="1678" y="79"/>
                  <a:pt x="1678" y="79"/>
                  <a:pt x="1677" y="79"/>
                </a:cubicBezTo>
                <a:close/>
                <a:moveTo>
                  <a:pt x="1699" y="80"/>
                </a:moveTo>
                <a:cubicBezTo>
                  <a:pt x="1700" y="79"/>
                  <a:pt x="1700" y="79"/>
                  <a:pt x="1700" y="79"/>
                </a:cubicBezTo>
                <a:cubicBezTo>
                  <a:pt x="1699" y="79"/>
                  <a:pt x="1699" y="79"/>
                  <a:pt x="1699" y="80"/>
                </a:cubicBezTo>
                <a:close/>
                <a:moveTo>
                  <a:pt x="628" y="80"/>
                </a:moveTo>
                <a:cubicBezTo>
                  <a:pt x="628" y="80"/>
                  <a:pt x="628" y="80"/>
                  <a:pt x="628" y="79"/>
                </a:cubicBezTo>
                <a:cubicBezTo>
                  <a:pt x="628" y="79"/>
                  <a:pt x="628" y="80"/>
                  <a:pt x="628" y="80"/>
                </a:cubicBezTo>
                <a:close/>
                <a:moveTo>
                  <a:pt x="638" y="79"/>
                </a:moveTo>
                <a:cubicBezTo>
                  <a:pt x="638" y="79"/>
                  <a:pt x="638" y="80"/>
                  <a:pt x="638" y="80"/>
                </a:cubicBezTo>
                <a:cubicBezTo>
                  <a:pt x="638" y="80"/>
                  <a:pt x="638" y="80"/>
                  <a:pt x="638" y="79"/>
                </a:cubicBezTo>
                <a:close/>
                <a:moveTo>
                  <a:pt x="687" y="80"/>
                </a:moveTo>
                <a:cubicBezTo>
                  <a:pt x="687" y="80"/>
                  <a:pt x="687" y="79"/>
                  <a:pt x="687" y="79"/>
                </a:cubicBezTo>
                <a:cubicBezTo>
                  <a:pt x="687" y="80"/>
                  <a:pt x="687" y="80"/>
                  <a:pt x="687" y="80"/>
                </a:cubicBezTo>
                <a:close/>
                <a:moveTo>
                  <a:pt x="908" y="40"/>
                </a:moveTo>
                <a:cubicBezTo>
                  <a:pt x="908" y="41"/>
                  <a:pt x="908" y="41"/>
                  <a:pt x="908" y="41"/>
                </a:cubicBezTo>
                <a:cubicBezTo>
                  <a:pt x="908" y="41"/>
                  <a:pt x="908" y="40"/>
                  <a:pt x="908" y="40"/>
                </a:cubicBezTo>
                <a:close/>
                <a:moveTo>
                  <a:pt x="1355" y="9"/>
                </a:moveTo>
                <a:cubicBezTo>
                  <a:pt x="1356" y="9"/>
                  <a:pt x="1356" y="9"/>
                  <a:pt x="1356" y="8"/>
                </a:cubicBezTo>
                <a:cubicBezTo>
                  <a:pt x="1356" y="8"/>
                  <a:pt x="1356" y="8"/>
                  <a:pt x="1355" y="9"/>
                </a:cubicBezTo>
                <a:close/>
                <a:moveTo>
                  <a:pt x="1383" y="8"/>
                </a:moveTo>
                <a:cubicBezTo>
                  <a:pt x="1383" y="8"/>
                  <a:pt x="1384" y="9"/>
                  <a:pt x="1384" y="9"/>
                </a:cubicBezTo>
                <a:cubicBezTo>
                  <a:pt x="1384" y="8"/>
                  <a:pt x="1384" y="8"/>
                  <a:pt x="1383" y="8"/>
                </a:cubicBezTo>
                <a:close/>
                <a:moveTo>
                  <a:pt x="1347" y="80"/>
                </a:moveTo>
                <a:cubicBezTo>
                  <a:pt x="1347" y="80"/>
                  <a:pt x="1347" y="80"/>
                  <a:pt x="1347" y="79"/>
                </a:cubicBezTo>
                <a:cubicBezTo>
                  <a:pt x="1347" y="79"/>
                  <a:pt x="1347" y="80"/>
                  <a:pt x="1347" y="80"/>
                </a:cubicBezTo>
                <a:close/>
                <a:moveTo>
                  <a:pt x="1722" y="59"/>
                </a:moveTo>
                <a:cubicBezTo>
                  <a:pt x="1722" y="59"/>
                  <a:pt x="1723" y="59"/>
                  <a:pt x="1723" y="58"/>
                </a:cubicBezTo>
                <a:cubicBezTo>
                  <a:pt x="1722" y="58"/>
                  <a:pt x="1722" y="58"/>
                  <a:pt x="1722" y="59"/>
                </a:cubicBezTo>
                <a:close/>
                <a:moveTo>
                  <a:pt x="1665" y="80"/>
                </a:moveTo>
                <a:cubicBezTo>
                  <a:pt x="1665" y="80"/>
                  <a:pt x="1665" y="79"/>
                  <a:pt x="1665" y="79"/>
                </a:cubicBezTo>
                <a:cubicBezTo>
                  <a:pt x="1665" y="79"/>
                  <a:pt x="1665" y="80"/>
                  <a:pt x="1665" y="80"/>
                </a:cubicBezTo>
                <a:close/>
                <a:moveTo>
                  <a:pt x="1428" y="9"/>
                </a:moveTo>
                <a:cubicBezTo>
                  <a:pt x="1428" y="9"/>
                  <a:pt x="1429" y="9"/>
                  <a:pt x="1429" y="8"/>
                </a:cubicBezTo>
                <a:cubicBezTo>
                  <a:pt x="1429" y="8"/>
                  <a:pt x="1428" y="8"/>
                  <a:pt x="1428" y="9"/>
                </a:cubicBezTo>
                <a:close/>
                <a:moveTo>
                  <a:pt x="1453" y="8"/>
                </a:moveTo>
                <a:cubicBezTo>
                  <a:pt x="1453" y="9"/>
                  <a:pt x="1454" y="9"/>
                  <a:pt x="1454" y="9"/>
                </a:cubicBezTo>
                <a:cubicBezTo>
                  <a:pt x="1454" y="8"/>
                  <a:pt x="1454" y="8"/>
                  <a:pt x="1453" y="8"/>
                </a:cubicBezTo>
                <a:close/>
                <a:moveTo>
                  <a:pt x="1501" y="9"/>
                </a:moveTo>
                <a:cubicBezTo>
                  <a:pt x="1502" y="9"/>
                  <a:pt x="1502" y="9"/>
                  <a:pt x="1502" y="8"/>
                </a:cubicBezTo>
                <a:cubicBezTo>
                  <a:pt x="1502" y="8"/>
                  <a:pt x="1501" y="8"/>
                  <a:pt x="1501" y="9"/>
                </a:cubicBezTo>
                <a:close/>
                <a:moveTo>
                  <a:pt x="956" y="80"/>
                </a:moveTo>
                <a:cubicBezTo>
                  <a:pt x="956" y="80"/>
                  <a:pt x="956" y="80"/>
                  <a:pt x="956" y="80"/>
                </a:cubicBezTo>
                <a:cubicBezTo>
                  <a:pt x="956" y="80"/>
                  <a:pt x="956" y="80"/>
                  <a:pt x="956" y="80"/>
                </a:cubicBezTo>
                <a:close/>
                <a:moveTo>
                  <a:pt x="969" y="80"/>
                </a:moveTo>
                <a:cubicBezTo>
                  <a:pt x="969" y="80"/>
                  <a:pt x="969" y="80"/>
                  <a:pt x="970" y="80"/>
                </a:cubicBezTo>
                <a:cubicBezTo>
                  <a:pt x="970" y="80"/>
                  <a:pt x="970" y="80"/>
                  <a:pt x="969" y="80"/>
                </a:cubicBezTo>
                <a:close/>
                <a:moveTo>
                  <a:pt x="1220" y="80"/>
                </a:moveTo>
                <a:cubicBezTo>
                  <a:pt x="1220" y="80"/>
                  <a:pt x="1220" y="80"/>
                  <a:pt x="1220" y="80"/>
                </a:cubicBezTo>
                <a:cubicBezTo>
                  <a:pt x="1220" y="80"/>
                  <a:pt x="1220" y="80"/>
                  <a:pt x="1220" y="80"/>
                </a:cubicBezTo>
                <a:close/>
                <a:moveTo>
                  <a:pt x="1678" y="80"/>
                </a:moveTo>
                <a:cubicBezTo>
                  <a:pt x="1678" y="80"/>
                  <a:pt x="1678" y="80"/>
                  <a:pt x="1678" y="80"/>
                </a:cubicBezTo>
                <a:cubicBezTo>
                  <a:pt x="1678" y="80"/>
                  <a:pt x="1678" y="80"/>
                  <a:pt x="1678" y="80"/>
                </a:cubicBezTo>
                <a:close/>
                <a:moveTo>
                  <a:pt x="1540" y="9"/>
                </a:moveTo>
                <a:cubicBezTo>
                  <a:pt x="1540" y="9"/>
                  <a:pt x="1540" y="9"/>
                  <a:pt x="1540" y="8"/>
                </a:cubicBezTo>
                <a:cubicBezTo>
                  <a:pt x="1540" y="8"/>
                  <a:pt x="1540" y="8"/>
                  <a:pt x="1540" y="9"/>
                </a:cubicBezTo>
                <a:close/>
                <a:moveTo>
                  <a:pt x="1568" y="8"/>
                </a:moveTo>
                <a:cubicBezTo>
                  <a:pt x="1568" y="9"/>
                  <a:pt x="1568" y="9"/>
                  <a:pt x="1568" y="9"/>
                </a:cubicBezTo>
                <a:cubicBezTo>
                  <a:pt x="1568" y="8"/>
                  <a:pt x="1568" y="8"/>
                  <a:pt x="1568" y="8"/>
                </a:cubicBezTo>
                <a:close/>
                <a:moveTo>
                  <a:pt x="1708" y="9"/>
                </a:moveTo>
                <a:cubicBezTo>
                  <a:pt x="1708" y="9"/>
                  <a:pt x="1708" y="9"/>
                  <a:pt x="1709" y="8"/>
                </a:cubicBezTo>
                <a:cubicBezTo>
                  <a:pt x="1708" y="8"/>
                  <a:pt x="1708" y="8"/>
                  <a:pt x="1708" y="9"/>
                </a:cubicBezTo>
                <a:close/>
                <a:moveTo>
                  <a:pt x="1346" y="81"/>
                </a:moveTo>
                <a:cubicBezTo>
                  <a:pt x="1347" y="80"/>
                  <a:pt x="1347" y="80"/>
                  <a:pt x="1347" y="80"/>
                </a:cubicBezTo>
                <a:cubicBezTo>
                  <a:pt x="1346" y="80"/>
                  <a:pt x="1346" y="80"/>
                  <a:pt x="1346" y="81"/>
                </a:cubicBezTo>
                <a:close/>
                <a:moveTo>
                  <a:pt x="1358" y="80"/>
                </a:moveTo>
                <a:cubicBezTo>
                  <a:pt x="1358" y="80"/>
                  <a:pt x="1358" y="80"/>
                  <a:pt x="1358" y="81"/>
                </a:cubicBezTo>
                <a:cubicBezTo>
                  <a:pt x="1358" y="81"/>
                  <a:pt x="1358" y="80"/>
                  <a:pt x="1358" y="80"/>
                </a:cubicBezTo>
                <a:close/>
                <a:moveTo>
                  <a:pt x="1736" y="8"/>
                </a:moveTo>
                <a:cubicBezTo>
                  <a:pt x="1736" y="9"/>
                  <a:pt x="1736" y="9"/>
                  <a:pt x="1737" y="9"/>
                </a:cubicBezTo>
                <a:cubicBezTo>
                  <a:pt x="1736" y="8"/>
                  <a:pt x="1736" y="8"/>
                  <a:pt x="1736" y="8"/>
                </a:cubicBezTo>
                <a:close/>
                <a:moveTo>
                  <a:pt x="1467" y="80"/>
                </a:moveTo>
                <a:cubicBezTo>
                  <a:pt x="1467" y="80"/>
                  <a:pt x="1467" y="80"/>
                  <a:pt x="1467" y="81"/>
                </a:cubicBezTo>
                <a:cubicBezTo>
                  <a:pt x="1468" y="80"/>
                  <a:pt x="1468" y="80"/>
                  <a:pt x="1467" y="80"/>
                </a:cubicBezTo>
                <a:close/>
                <a:moveTo>
                  <a:pt x="1666" y="81"/>
                </a:moveTo>
                <a:cubicBezTo>
                  <a:pt x="1666" y="80"/>
                  <a:pt x="1665" y="80"/>
                  <a:pt x="1665" y="80"/>
                </a:cubicBezTo>
                <a:cubicBezTo>
                  <a:pt x="1665" y="80"/>
                  <a:pt x="1665" y="80"/>
                  <a:pt x="1666" y="81"/>
                </a:cubicBezTo>
                <a:close/>
                <a:moveTo>
                  <a:pt x="551" y="9"/>
                </a:moveTo>
                <a:cubicBezTo>
                  <a:pt x="551" y="9"/>
                  <a:pt x="552" y="9"/>
                  <a:pt x="552" y="9"/>
                </a:cubicBezTo>
                <a:cubicBezTo>
                  <a:pt x="551" y="9"/>
                  <a:pt x="551" y="9"/>
                  <a:pt x="551" y="9"/>
                </a:cubicBezTo>
                <a:close/>
                <a:moveTo>
                  <a:pt x="638" y="80"/>
                </a:moveTo>
                <a:cubicBezTo>
                  <a:pt x="637" y="80"/>
                  <a:pt x="637" y="81"/>
                  <a:pt x="637" y="81"/>
                </a:cubicBezTo>
                <a:cubicBezTo>
                  <a:pt x="638" y="81"/>
                  <a:pt x="638" y="80"/>
                  <a:pt x="638" y="80"/>
                </a:cubicBezTo>
                <a:close/>
                <a:moveTo>
                  <a:pt x="956" y="81"/>
                </a:moveTo>
                <a:cubicBezTo>
                  <a:pt x="956" y="81"/>
                  <a:pt x="956" y="80"/>
                  <a:pt x="956" y="80"/>
                </a:cubicBezTo>
                <a:cubicBezTo>
                  <a:pt x="956" y="81"/>
                  <a:pt x="956" y="81"/>
                  <a:pt x="956" y="81"/>
                </a:cubicBezTo>
                <a:close/>
                <a:moveTo>
                  <a:pt x="584" y="9"/>
                </a:moveTo>
                <a:cubicBezTo>
                  <a:pt x="585" y="9"/>
                  <a:pt x="585" y="9"/>
                  <a:pt x="585" y="9"/>
                </a:cubicBezTo>
                <a:cubicBezTo>
                  <a:pt x="585" y="9"/>
                  <a:pt x="585" y="9"/>
                  <a:pt x="584" y="9"/>
                </a:cubicBezTo>
                <a:close/>
                <a:moveTo>
                  <a:pt x="611" y="81"/>
                </a:moveTo>
                <a:cubicBezTo>
                  <a:pt x="611" y="81"/>
                  <a:pt x="611" y="81"/>
                  <a:pt x="610" y="81"/>
                </a:cubicBezTo>
                <a:cubicBezTo>
                  <a:pt x="610" y="81"/>
                  <a:pt x="610" y="81"/>
                  <a:pt x="611" y="81"/>
                </a:cubicBezTo>
                <a:close/>
                <a:moveTo>
                  <a:pt x="1018" y="9"/>
                </a:moveTo>
                <a:cubicBezTo>
                  <a:pt x="1019" y="9"/>
                  <a:pt x="1019" y="9"/>
                  <a:pt x="1019" y="9"/>
                </a:cubicBezTo>
                <a:cubicBezTo>
                  <a:pt x="1019" y="9"/>
                  <a:pt x="1019" y="9"/>
                  <a:pt x="1018" y="9"/>
                </a:cubicBezTo>
                <a:close/>
                <a:moveTo>
                  <a:pt x="1355" y="9"/>
                </a:moveTo>
                <a:cubicBezTo>
                  <a:pt x="1355" y="9"/>
                  <a:pt x="1355" y="9"/>
                  <a:pt x="1355" y="9"/>
                </a:cubicBezTo>
                <a:cubicBezTo>
                  <a:pt x="1355" y="9"/>
                  <a:pt x="1355" y="9"/>
                  <a:pt x="1355" y="9"/>
                </a:cubicBezTo>
                <a:close/>
                <a:moveTo>
                  <a:pt x="1042" y="81"/>
                </a:moveTo>
                <a:cubicBezTo>
                  <a:pt x="1042" y="81"/>
                  <a:pt x="1042" y="81"/>
                  <a:pt x="1042" y="81"/>
                </a:cubicBezTo>
                <a:cubicBezTo>
                  <a:pt x="1043" y="81"/>
                  <a:pt x="1042" y="81"/>
                  <a:pt x="1042" y="81"/>
                </a:cubicBezTo>
                <a:close/>
                <a:moveTo>
                  <a:pt x="1220" y="81"/>
                </a:moveTo>
                <a:cubicBezTo>
                  <a:pt x="1220" y="81"/>
                  <a:pt x="1220" y="81"/>
                  <a:pt x="1220" y="81"/>
                </a:cubicBezTo>
                <a:cubicBezTo>
                  <a:pt x="1220" y="81"/>
                  <a:pt x="1220" y="81"/>
                  <a:pt x="1220" y="81"/>
                </a:cubicBezTo>
                <a:close/>
                <a:moveTo>
                  <a:pt x="1346" y="81"/>
                </a:moveTo>
                <a:cubicBezTo>
                  <a:pt x="1346" y="81"/>
                  <a:pt x="1346" y="81"/>
                  <a:pt x="1346" y="81"/>
                </a:cubicBezTo>
                <a:cubicBezTo>
                  <a:pt x="1346" y="81"/>
                  <a:pt x="1346" y="81"/>
                  <a:pt x="1346" y="81"/>
                </a:cubicBezTo>
                <a:close/>
                <a:moveTo>
                  <a:pt x="1530" y="81"/>
                </a:moveTo>
                <a:cubicBezTo>
                  <a:pt x="1531" y="81"/>
                  <a:pt x="1531" y="81"/>
                  <a:pt x="1531" y="81"/>
                </a:cubicBezTo>
                <a:cubicBezTo>
                  <a:pt x="1530" y="81"/>
                  <a:pt x="1530" y="81"/>
                  <a:pt x="1530" y="81"/>
                </a:cubicBezTo>
                <a:close/>
                <a:moveTo>
                  <a:pt x="1698" y="81"/>
                </a:moveTo>
                <a:cubicBezTo>
                  <a:pt x="1699" y="81"/>
                  <a:pt x="1699" y="81"/>
                  <a:pt x="1699" y="81"/>
                </a:cubicBezTo>
                <a:cubicBezTo>
                  <a:pt x="1698" y="81"/>
                  <a:pt x="1698" y="81"/>
                  <a:pt x="1698" y="81"/>
                </a:cubicBezTo>
                <a:close/>
                <a:moveTo>
                  <a:pt x="627" y="82"/>
                </a:moveTo>
                <a:cubicBezTo>
                  <a:pt x="627" y="82"/>
                  <a:pt x="627" y="81"/>
                  <a:pt x="627" y="81"/>
                </a:cubicBezTo>
                <a:cubicBezTo>
                  <a:pt x="627" y="81"/>
                  <a:pt x="627" y="81"/>
                  <a:pt x="627" y="82"/>
                </a:cubicBezTo>
                <a:close/>
                <a:moveTo>
                  <a:pt x="1210" y="53"/>
                </a:moveTo>
                <a:cubicBezTo>
                  <a:pt x="1210" y="53"/>
                  <a:pt x="1210" y="53"/>
                  <a:pt x="1210" y="52"/>
                </a:cubicBezTo>
                <a:cubicBezTo>
                  <a:pt x="1210" y="53"/>
                  <a:pt x="1210" y="53"/>
                  <a:pt x="1210" y="53"/>
                </a:cubicBezTo>
                <a:close/>
                <a:moveTo>
                  <a:pt x="760" y="81"/>
                </a:moveTo>
                <a:cubicBezTo>
                  <a:pt x="760" y="81"/>
                  <a:pt x="760" y="82"/>
                  <a:pt x="761" y="82"/>
                </a:cubicBezTo>
                <a:cubicBezTo>
                  <a:pt x="761" y="81"/>
                  <a:pt x="761" y="81"/>
                  <a:pt x="760" y="81"/>
                </a:cubicBezTo>
                <a:close/>
                <a:moveTo>
                  <a:pt x="957" y="82"/>
                </a:moveTo>
                <a:cubicBezTo>
                  <a:pt x="957" y="81"/>
                  <a:pt x="957" y="81"/>
                  <a:pt x="956" y="81"/>
                </a:cubicBezTo>
                <a:cubicBezTo>
                  <a:pt x="956" y="81"/>
                  <a:pt x="956" y="82"/>
                  <a:pt x="957" y="82"/>
                </a:cubicBezTo>
                <a:close/>
                <a:moveTo>
                  <a:pt x="673" y="59"/>
                </a:moveTo>
                <a:cubicBezTo>
                  <a:pt x="673" y="59"/>
                  <a:pt x="673" y="59"/>
                  <a:pt x="673" y="59"/>
                </a:cubicBezTo>
                <a:cubicBezTo>
                  <a:pt x="673" y="59"/>
                  <a:pt x="673" y="59"/>
                  <a:pt x="673" y="59"/>
                </a:cubicBezTo>
                <a:close/>
                <a:moveTo>
                  <a:pt x="1428" y="9"/>
                </a:moveTo>
                <a:cubicBezTo>
                  <a:pt x="1428" y="9"/>
                  <a:pt x="1428" y="9"/>
                  <a:pt x="1428" y="9"/>
                </a:cubicBezTo>
                <a:cubicBezTo>
                  <a:pt x="1428" y="9"/>
                  <a:pt x="1428" y="9"/>
                  <a:pt x="1428" y="9"/>
                </a:cubicBezTo>
                <a:close/>
                <a:moveTo>
                  <a:pt x="1467" y="81"/>
                </a:moveTo>
                <a:cubicBezTo>
                  <a:pt x="1467" y="81"/>
                  <a:pt x="1467" y="81"/>
                  <a:pt x="1467" y="82"/>
                </a:cubicBezTo>
                <a:cubicBezTo>
                  <a:pt x="1467" y="81"/>
                  <a:pt x="1467" y="81"/>
                  <a:pt x="1467" y="81"/>
                </a:cubicBezTo>
                <a:close/>
                <a:moveTo>
                  <a:pt x="1542" y="81"/>
                </a:moveTo>
                <a:cubicBezTo>
                  <a:pt x="1541" y="81"/>
                  <a:pt x="1541" y="81"/>
                  <a:pt x="1541" y="82"/>
                </a:cubicBezTo>
                <a:cubicBezTo>
                  <a:pt x="1542" y="82"/>
                  <a:pt x="1542" y="81"/>
                  <a:pt x="1542" y="81"/>
                </a:cubicBezTo>
                <a:close/>
                <a:moveTo>
                  <a:pt x="1666" y="82"/>
                </a:moveTo>
                <a:cubicBezTo>
                  <a:pt x="1666" y="81"/>
                  <a:pt x="1666" y="81"/>
                  <a:pt x="1666" y="81"/>
                </a:cubicBezTo>
                <a:cubicBezTo>
                  <a:pt x="1666" y="81"/>
                  <a:pt x="1666" y="81"/>
                  <a:pt x="1666" y="82"/>
                </a:cubicBezTo>
                <a:close/>
                <a:moveTo>
                  <a:pt x="1710" y="81"/>
                </a:moveTo>
                <a:cubicBezTo>
                  <a:pt x="1710" y="81"/>
                  <a:pt x="1709" y="81"/>
                  <a:pt x="1709" y="82"/>
                </a:cubicBezTo>
                <a:cubicBezTo>
                  <a:pt x="1710" y="82"/>
                  <a:pt x="1710" y="81"/>
                  <a:pt x="1710" y="81"/>
                </a:cubicBezTo>
                <a:close/>
                <a:moveTo>
                  <a:pt x="1454" y="9"/>
                </a:moveTo>
                <a:cubicBezTo>
                  <a:pt x="1454" y="9"/>
                  <a:pt x="1454" y="9"/>
                  <a:pt x="1455" y="9"/>
                </a:cubicBezTo>
                <a:cubicBezTo>
                  <a:pt x="1455" y="9"/>
                  <a:pt x="1454" y="9"/>
                  <a:pt x="1454" y="9"/>
                </a:cubicBezTo>
                <a:close/>
                <a:moveTo>
                  <a:pt x="688" y="82"/>
                </a:moveTo>
                <a:cubicBezTo>
                  <a:pt x="688" y="82"/>
                  <a:pt x="688" y="81"/>
                  <a:pt x="688" y="81"/>
                </a:cubicBezTo>
                <a:cubicBezTo>
                  <a:pt x="688" y="82"/>
                  <a:pt x="688" y="82"/>
                  <a:pt x="688" y="82"/>
                </a:cubicBezTo>
                <a:close/>
                <a:moveTo>
                  <a:pt x="1569" y="42"/>
                </a:moveTo>
                <a:cubicBezTo>
                  <a:pt x="1569" y="42"/>
                  <a:pt x="1569" y="42"/>
                  <a:pt x="1569" y="42"/>
                </a:cubicBezTo>
                <a:cubicBezTo>
                  <a:pt x="1569" y="42"/>
                  <a:pt x="1568" y="42"/>
                  <a:pt x="1569" y="42"/>
                </a:cubicBezTo>
                <a:close/>
                <a:moveTo>
                  <a:pt x="1042" y="81"/>
                </a:moveTo>
                <a:cubicBezTo>
                  <a:pt x="1042" y="82"/>
                  <a:pt x="1043" y="82"/>
                  <a:pt x="1043" y="82"/>
                </a:cubicBezTo>
                <a:cubicBezTo>
                  <a:pt x="1043" y="82"/>
                  <a:pt x="1043" y="82"/>
                  <a:pt x="1042" y="81"/>
                </a:cubicBezTo>
                <a:close/>
                <a:moveTo>
                  <a:pt x="1357" y="81"/>
                </a:moveTo>
                <a:cubicBezTo>
                  <a:pt x="1357" y="81"/>
                  <a:pt x="1357" y="82"/>
                  <a:pt x="1357" y="82"/>
                </a:cubicBezTo>
                <a:cubicBezTo>
                  <a:pt x="1357" y="82"/>
                  <a:pt x="1357" y="82"/>
                  <a:pt x="1357" y="81"/>
                </a:cubicBezTo>
                <a:close/>
                <a:moveTo>
                  <a:pt x="1530" y="82"/>
                </a:moveTo>
                <a:cubicBezTo>
                  <a:pt x="1530" y="82"/>
                  <a:pt x="1530" y="82"/>
                  <a:pt x="1530" y="81"/>
                </a:cubicBezTo>
                <a:cubicBezTo>
                  <a:pt x="1530" y="81"/>
                  <a:pt x="1530" y="82"/>
                  <a:pt x="1530" y="82"/>
                </a:cubicBezTo>
                <a:close/>
                <a:moveTo>
                  <a:pt x="1679" y="81"/>
                </a:moveTo>
                <a:cubicBezTo>
                  <a:pt x="1678" y="82"/>
                  <a:pt x="1679" y="82"/>
                  <a:pt x="1679" y="82"/>
                </a:cubicBezTo>
                <a:cubicBezTo>
                  <a:pt x="1679" y="82"/>
                  <a:pt x="1679" y="81"/>
                  <a:pt x="1679" y="81"/>
                </a:cubicBezTo>
                <a:close/>
                <a:moveTo>
                  <a:pt x="1698" y="82"/>
                </a:moveTo>
                <a:cubicBezTo>
                  <a:pt x="1698" y="82"/>
                  <a:pt x="1698" y="82"/>
                  <a:pt x="1698" y="81"/>
                </a:cubicBezTo>
                <a:cubicBezTo>
                  <a:pt x="1698" y="81"/>
                  <a:pt x="1698" y="82"/>
                  <a:pt x="1698" y="82"/>
                </a:cubicBezTo>
                <a:close/>
                <a:moveTo>
                  <a:pt x="621" y="82"/>
                </a:moveTo>
                <a:cubicBezTo>
                  <a:pt x="621" y="82"/>
                  <a:pt x="621" y="82"/>
                  <a:pt x="621" y="83"/>
                </a:cubicBezTo>
                <a:cubicBezTo>
                  <a:pt x="621" y="82"/>
                  <a:pt x="621" y="82"/>
                  <a:pt x="621" y="82"/>
                </a:cubicBezTo>
                <a:close/>
                <a:moveTo>
                  <a:pt x="760" y="82"/>
                </a:moveTo>
                <a:cubicBezTo>
                  <a:pt x="760" y="82"/>
                  <a:pt x="761" y="82"/>
                  <a:pt x="761" y="83"/>
                </a:cubicBezTo>
                <a:cubicBezTo>
                  <a:pt x="761" y="82"/>
                  <a:pt x="761" y="82"/>
                  <a:pt x="760" y="82"/>
                </a:cubicBezTo>
                <a:close/>
                <a:moveTo>
                  <a:pt x="1209" y="82"/>
                </a:moveTo>
                <a:cubicBezTo>
                  <a:pt x="1209" y="82"/>
                  <a:pt x="1209" y="82"/>
                  <a:pt x="1209" y="82"/>
                </a:cubicBezTo>
                <a:cubicBezTo>
                  <a:pt x="1209" y="82"/>
                  <a:pt x="1209" y="82"/>
                  <a:pt x="1209" y="82"/>
                </a:cubicBezTo>
                <a:close/>
                <a:moveTo>
                  <a:pt x="1220" y="82"/>
                </a:moveTo>
                <a:cubicBezTo>
                  <a:pt x="1220" y="82"/>
                  <a:pt x="1220" y="82"/>
                  <a:pt x="1221" y="82"/>
                </a:cubicBezTo>
                <a:cubicBezTo>
                  <a:pt x="1221" y="82"/>
                  <a:pt x="1221" y="82"/>
                  <a:pt x="1220" y="82"/>
                </a:cubicBezTo>
                <a:close/>
                <a:moveTo>
                  <a:pt x="1539" y="9"/>
                </a:moveTo>
                <a:cubicBezTo>
                  <a:pt x="1539" y="9"/>
                  <a:pt x="1539" y="9"/>
                  <a:pt x="1540" y="9"/>
                </a:cubicBezTo>
                <a:cubicBezTo>
                  <a:pt x="1539" y="9"/>
                  <a:pt x="1539" y="9"/>
                  <a:pt x="1539" y="9"/>
                </a:cubicBezTo>
                <a:close/>
                <a:moveTo>
                  <a:pt x="1666" y="82"/>
                </a:moveTo>
                <a:cubicBezTo>
                  <a:pt x="1666" y="82"/>
                  <a:pt x="1666" y="82"/>
                  <a:pt x="1666" y="82"/>
                </a:cubicBezTo>
                <a:cubicBezTo>
                  <a:pt x="1666" y="82"/>
                  <a:pt x="1666" y="82"/>
                  <a:pt x="1666" y="82"/>
                </a:cubicBezTo>
                <a:close/>
                <a:moveTo>
                  <a:pt x="627" y="83"/>
                </a:moveTo>
                <a:cubicBezTo>
                  <a:pt x="627" y="83"/>
                  <a:pt x="627" y="82"/>
                  <a:pt x="627" y="82"/>
                </a:cubicBezTo>
                <a:cubicBezTo>
                  <a:pt x="627" y="82"/>
                  <a:pt x="627" y="82"/>
                  <a:pt x="627" y="83"/>
                </a:cubicBezTo>
                <a:close/>
                <a:moveTo>
                  <a:pt x="637" y="82"/>
                </a:moveTo>
                <a:cubicBezTo>
                  <a:pt x="637" y="82"/>
                  <a:pt x="637" y="82"/>
                  <a:pt x="637" y="83"/>
                </a:cubicBezTo>
                <a:cubicBezTo>
                  <a:pt x="637" y="83"/>
                  <a:pt x="637" y="82"/>
                  <a:pt x="637" y="82"/>
                </a:cubicBezTo>
                <a:close/>
                <a:moveTo>
                  <a:pt x="1568" y="9"/>
                </a:moveTo>
                <a:cubicBezTo>
                  <a:pt x="1569" y="9"/>
                  <a:pt x="1569" y="9"/>
                  <a:pt x="1569" y="9"/>
                </a:cubicBezTo>
                <a:cubicBezTo>
                  <a:pt x="1569" y="9"/>
                  <a:pt x="1569" y="9"/>
                  <a:pt x="1568" y="9"/>
                </a:cubicBezTo>
                <a:close/>
                <a:moveTo>
                  <a:pt x="1707" y="9"/>
                </a:moveTo>
                <a:cubicBezTo>
                  <a:pt x="1707" y="9"/>
                  <a:pt x="1708" y="9"/>
                  <a:pt x="1708" y="9"/>
                </a:cubicBezTo>
                <a:cubicBezTo>
                  <a:pt x="1707" y="9"/>
                  <a:pt x="1707" y="9"/>
                  <a:pt x="1707" y="9"/>
                </a:cubicBezTo>
                <a:close/>
                <a:moveTo>
                  <a:pt x="1345" y="83"/>
                </a:moveTo>
                <a:cubicBezTo>
                  <a:pt x="1346" y="83"/>
                  <a:pt x="1346" y="82"/>
                  <a:pt x="1346" y="82"/>
                </a:cubicBezTo>
                <a:cubicBezTo>
                  <a:pt x="1345" y="82"/>
                  <a:pt x="1345" y="82"/>
                  <a:pt x="1345" y="83"/>
                </a:cubicBezTo>
                <a:close/>
                <a:moveTo>
                  <a:pt x="1737" y="9"/>
                </a:moveTo>
                <a:cubicBezTo>
                  <a:pt x="1737" y="9"/>
                  <a:pt x="1737" y="9"/>
                  <a:pt x="1737" y="9"/>
                </a:cubicBezTo>
                <a:cubicBezTo>
                  <a:pt x="1737" y="9"/>
                  <a:pt x="1737" y="9"/>
                  <a:pt x="1737" y="9"/>
                </a:cubicBezTo>
                <a:close/>
                <a:moveTo>
                  <a:pt x="1530" y="83"/>
                </a:moveTo>
                <a:cubicBezTo>
                  <a:pt x="1530" y="83"/>
                  <a:pt x="1530" y="82"/>
                  <a:pt x="1530" y="82"/>
                </a:cubicBezTo>
                <a:cubicBezTo>
                  <a:pt x="1530" y="82"/>
                  <a:pt x="1530" y="83"/>
                  <a:pt x="1530" y="83"/>
                </a:cubicBezTo>
                <a:close/>
                <a:moveTo>
                  <a:pt x="1541" y="82"/>
                </a:moveTo>
                <a:cubicBezTo>
                  <a:pt x="1541" y="82"/>
                  <a:pt x="1541" y="82"/>
                  <a:pt x="1541" y="83"/>
                </a:cubicBezTo>
                <a:cubicBezTo>
                  <a:pt x="1541" y="83"/>
                  <a:pt x="1541" y="82"/>
                  <a:pt x="1541" y="82"/>
                </a:cubicBezTo>
                <a:close/>
                <a:moveTo>
                  <a:pt x="1679" y="82"/>
                </a:moveTo>
                <a:cubicBezTo>
                  <a:pt x="1679" y="82"/>
                  <a:pt x="1679" y="83"/>
                  <a:pt x="1679" y="83"/>
                </a:cubicBezTo>
                <a:cubicBezTo>
                  <a:pt x="1679" y="82"/>
                  <a:pt x="1679" y="82"/>
                  <a:pt x="1679" y="82"/>
                </a:cubicBezTo>
                <a:close/>
                <a:moveTo>
                  <a:pt x="1698" y="83"/>
                </a:moveTo>
                <a:cubicBezTo>
                  <a:pt x="1698" y="83"/>
                  <a:pt x="1698" y="82"/>
                  <a:pt x="1698" y="82"/>
                </a:cubicBezTo>
                <a:cubicBezTo>
                  <a:pt x="1698" y="82"/>
                  <a:pt x="1698" y="82"/>
                  <a:pt x="1698" y="83"/>
                </a:cubicBezTo>
                <a:close/>
                <a:moveTo>
                  <a:pt x="1709" y="82"/>
                </a:moveTo>
                <a:cubicBezTo>
                  <a:pt x="1709" y="82"/>
                  <a:pt x="1709" y="82"/>
                  <a:pt x="1709" y="83"/>
                </a:cubicBezTo>
                <a:cubicBezTo>
                  <a:pt x="1709" y="83"/>
                  <a:pt x="1709" y="82"/>
                  <a:pt x="1709" y="82"/>
                </a:cubicBezTo>
                <a:close/>
                <a:moveTo>
                  <a:pt x="611" y="83"/>
                </a:moveTo>
                <a:cubicBezTo>
                  <a:pt x="611" y="83"/>
                  <a:pt x="611" y="83"/>
                  <a:pt x="611" y="82"/>
                </a:cubicBezTo>
                <a:cubicBezTo>
                  <a:pt x="611" y="83"/>
                  <a:pt x="611" y="83"/>
                  <a:pt x="611" y="83"/>
                </a:cubicBezTo>
                <a:close/>
                <a:moveTo>
                  <a:pt x="830" y="52"/>
                </a:moveTo>
                <a:cubicBezTo>
                  <a:pt x="830" y="52"/>
                  <a:pt x="830" y="52"/>
                  <a:pt x="830" y="53"/>
                </a:cubicBezTo>
                <a:cubicBezTo>
                  <a:pt x="830" y="53"/>
                  <a:pt x="830" y="52"/>
                  <a:pt x="830" y="52"/>
                </a:cubicBezTo>
                <a:close/>
                <a:moveTo>
                  <a:pt x="1043" y="82"/>
                </a:moveTo>
                <a:cubicBezTo>
                  <a:pt x="1043" y="83"/>
                  <a:pt x="1043" y="83"/>
                  <a:pt x="1043" y="83"/>
                </a:cubicBezTo>
                <a:cubicBezTo>
                  <a:pt x="1043" y="83"/>
                  <a:pt x="1043" y="83"/>
                  <a:pt x="1043" y="82"/>
                </a:cubicBezTo>
                <a:close/>
                <a:moveTo>
                  <a:pt x="1221" y="82"/>
                </a:moveTo>
                <a:cubicBezTo>
                  <a:pt x="1221" y="83"/>
                  <a:pt x="1221" y="83"/>
                  <a:pt x="1221" y="83"/>
                </a:cubicBezTo>
                <a:cubicBezTo>
                  <a:pt x="1221" y="83"/>
                  <a:pt x="1221" y="83"/>
                  <a:pt x="1221" y="82"/>
                </a:cubicBezTo>
                <a:close/>
                <a:moveTo>
                  <a:pt x="1667" y="83"/>
                </a:moveTo>
                <a:cubicBezTo>
                  <a:pt x="1667" y="83"/>
                  <a:pt x="1667" y="83"/>
                  <a:pt x="1666" y="82"/>
                </a:cubicBezTo>
                <a:cubicBezTo>
                  <a:pt x="1666" y="83"/>
                  <a:pt x="1666" y="83"/>
                  <a:pt x="1667" y="83"/>
                </a:cubicBezTo>
                <a:close/>
                <a:moveTo>
                  <a:pt x="621" y="83"/>
                </a:moveTo>
                <a:cubicBezTo>
                  <a:pt x="621" y="83"/>
                  <a:pt x="621" y="83"/>
                  <a:pt x="622" y="84"/>
                </a:cubicBezTo>
                <a:cubicBezTo>
                  <a:pt x="622" y="83"/>
                  <a:pt x="622" y="83"/>
                  <a:pt x="621" y="83"/>
                </a:cubicBezTo>
                <a:close/>
                <a:moveTo>
                  <a:pt x="550" y="9"/>
                </a:moveTo>
                <a:cubicBezTo>
                  <a:pt x="551" y="9"/>
                  <a:pt x="551" y="9"/>
                  <a:pt x="551" y="9"/>
                </a:cubicBezTo>
                <a:cubicBezTo>
                  <a:pt x="551" y="9"/>
                  <a:pt x="550" y="9"/>
                  <a:pt x="550" y="9"/>
                </a:cubicBezTo>
                <a:close/>
                <a:moveTo>
                  <a:pt x="761" y="83"/>
                </a:moveTo>
                <a:cubicBezTo>
                  <a:pt x="761" y="83"/>
                  <a:pt x="761" y="83"/>
                  <a:pt x="761" y="83"/>
                </a:cubicBezTo>
                <a:cubicBezTo>
                  <a:pt x="761" y="83"/>
                  <a:pt x="761" y="83"/>
                  <a:pt x="761" y="83"/>
                </a:cubicBezTo>
                <a:close/>
                <a:moveTo>
                  <a:pt x="958" y="83"/>
                </a:moveTo>
                <a:cubicBezTo>
                  <a:pt x="958" y="83"/>
                  <a:pt x="957" y="83"/>
                  <a:pt x="957" y="83"/>
                </a:cubicBezTo>
                <a:cubicBezTo>
                  <a:pt x="957" y="83"/>
                  <a:pt x="957" y="83"/>
                  <a:pt x="958" y="83"/>
                </a:cubicBezTo>
                <a:close/>
                <a:moveTo>
                  <a:pt x="1031" y="83"/>
                </a:moveTo>
                <a:cubicBezTo>
                  <a:pt x="1031" y="83"/>
                  <a:pt x="1031" y="83"/>
                  <a:pt x="1031" y="83"/>
                </a:cubicBezTo>
                <a:cubicBezTo>
                  <a:pt x="1031" y="83"/>
                  <a:pt x="1031" y="83"/>
                  <a:pt x="1031" y="83"/>
                </a:cubicBezTo>
                <a:close/>
                <a:moveTo>
                  <a:pt x="980" y="9"/>
                </a:moveTo>
                <a:cubicBezTo>
                  <a:pt x="980" y="9"/>
                  <a:pt x="980" y="9"/>
                  <a:pt x="981" y="9"/>
                </a:cubicBezTo>
                <a:cubicBezTo>
                  <a:pt x="980" y="9"/>
                  <a:pt x="980" y="9"/>
                  <a:pt x="980" y="9"/>
                </a:cubicBezTo>
                <a:close/>
                <a:moveTo>
                  <a:pt x="1345" y="83"/>
                </a:moveTo>
                <a:cubicBezTo>
                  <a:pt x="1345" y="83"/>
                  <a:pt x="1345" y="83"/>
                  <a:pt x="1345" y="83"/>
                </a:cubicBezTo>
                <a:cubicBezTo>
                  <a:pt x="1345" y="83"/>
                  <a:pt x="1345" y="83"/>
                  <a:pt x="1345" y="83"/>
                </a:cubicBezTo>
                <a:close/>
                <a:moveTo>
                  <a:pt x="1466" y="83"/>
                </a:moveTo>
                <a:cubicBezTo>
                  <a:pt x="1466" y="83"/>
                  <a:pt x="1466" y="83"/>
                  <a:pt x="1466" y="83"/>
                </a:cubicBezTo>
                <a:cubicBezTo>
                  <a:pt x="1466" y="83"/>
                  <a:pt x="1466" y="83"/>
                  <a:pt x="1466" y="83"/>
                </a:cubicBezTo>
                <a:close/>
                <a:moveTo>
                  <a:pt x="1541" y="83"/>
                </a:moveTo>
                <a:cubicBezTo>
                  <a:pt x="1540" y="83"/>
                  <a:pt x="1540" y="83"/>
                  <a:pt x="1540" y="83"/>
                </a:cubicBezTo>
                <a:cubicBezTo>
                  <a:pt x="1541" y="83"/>
                  <a:pt x="1541" y="83"/>
                  <a:pt x="1541" y="83"/>
                </a:cubicBezTo>
                <a:close/>
                <a:moveTo>
                  <a:pt x="1679" y="83"/>
                </a:moveTo>
                <a:cubicBezTo>
                  <a:pt x="1679" y="83"/>
                  <a:pt x="1679" y="83"/>
                  <a:pt x="1680" y="83"/>
                </a:cubicBezTo>
                <a:cubicBezTo>
                  <a:pt x="1680" y="83"/>
                  <a:pt x="1679" y="83"/>
                  <a:pt x="1679" y="83"/>
                </a:cubicBezTo>
                <a:close/>
                <a:moveTo>
                  <a:pt x="1709" y="83"/>
                </a:moveTo>
                <a:cubicBezTo>
                  <a:pt x="1708" y="83"/>
                  <a:pt x="1708" y="83"/>
                  <a:pt x="1708" y="83"/>
                </a:cubicBezTo>
                <a:cubicBezTo>
                  <a:pt x="1709" y="83"/>
                  <a:pt x="1709" y="83"/>
                  <a:pt x="1709" y="83"/>
                </a:cubicBezTo>
                <a:close/>
                <a:moveTo>
                  <a:pt x="1019" y="9"/>
                </a:moveTo>
                <a:cubicBezTo>
                  <a:pt x="1020" y="9"/>
                  <a:pt x="1020" y="9"/>
                  <a:pt x="1020" y="9"/>
                </a:cubicBezTo>
                <a:cubicBezTo>
                  <a:pt x="1020" y="9"/>
                  <a:pt x="1020" y="9"/>
                  <a:pt x="1019" y="9"/>
                </a:cubicBezTo>
                <a:close/>
                <a:moveTo>
                  <a:pt x="626" y="84"/>
                </a:moveTo>
                <a:cubicBezTo>
                  <a:pt x="626" y="84"/>
                  <a:pt x="627" y="83"/>
                  <a:pt x="626" y="83"/>
                </a:cubicBezTo>
                <a:cubicBezTo>
                  <a:pt x="626" y="83"/>
                  <a:pt x="626" y="84"/>
                  <a:pt x="626" y="84"/>
                </a:cubicBezTo>
                <a:close/>
                <a:moveTo>
                  <a:pt x="750" y="53"/>
                </a:moveTo>
                <a:cubicBezTo>
                  <a:pt x="750" y="53"/>
                  <a:pt x="750" y="52"/>
                  <a:pt x="750" y="52"/>
                </a:cubicBezTo>
                <a:cubicBezTo>
                  <a:pt x="750" y="52"/>
                  <a:pt x="750" y="53"/>
                  <a:pt x="750" y="53"/>
                </a:cubicBezTo>
                <a:close/>
                <a:moveTo>
                  <a:pt x="1354" y="9"/>
                </a:moveTo>
                <a:cubicBezTo>
                  <a:pt x="1354" y="9"/>
                  <a:pt x="1355" y="9"/>
                  <a:pt x="1355" y="9"/>
                </a:cubicBezTo>
                <a:cubicBezTo>
                  <a:pt x="1354" y="9"/>
                  <a:pt x="1354" y="9"/>
                  <a:pt x="1354" y="9"/>
                </a:cubicBezTo>
                <a:close/>
                <a:moveTo>
                  <a:pt x="1043" y="83"/>
                </a:moveTo>
                <a:cubicBezTo>
                  <a:pt x="1043" y="83"/>
                  <a:pt x="1043" y="84"/>
                  <a:pt x="1044" y="84"/>
                </a:cubicBezTo>
                <a:cubicBezTo>
                  <a:pt x="1044" y="83"/>
                  <a:pt x="1043" y="83"/>
                  <a:pt x="1043" y="83"/>
                </a:cubicBezTo>
                <a:close/>
                <a:moveTo>
                  <a:pt x="1221" y="83"/>
                </a:moveTo>
                <a:cubicBezTo>
                  <a:pt x="1221" y="83"/>
                  <a:pt x="1221" y="84"/>
                  <a:pt x="1221" y="84"/>
                </a:cubicBezTo>
                <a:cubicBezTo>
                  <a:pt x="1221" y="83"/>
                  <a:pt x="1221" y="83"/>
                  <a:pt x="1221" y="83"/>
                </a:cubicBezTo>
                <a:close/>
                <a:moveTo>
                  <a:pt x="1356" y="83"/>
                </a:moveTo>
                <a:cubicBezTo>
                  <a:pt x="1356" y="83"/>
                  <a:pt x="1356" y="83"/>
                  <a:pt x="1356" y="84"/>
                </a:cubicBezTo>
                <a:cubicBezTo>
                  <a:pt x="1356" y="84"/>
                  <a:pt x="1356" y="83"/>
                  <a:pt x="1356" y="83"/>
                </a:cubicBezTo>
                <a:close/>
                <a:moveTo>
                  <a:pt x="1414" y="84"/>
                </a:moveTo>
                <a:cubicBezTo>
                  <a:pt x="1414" y="83"/>
                  <a:pt x="1414" y="83"/>
                  <a:pt x="1413" y="83"/>
                </a:cubicBezTo>
                <a:cubicBezTo>
                  <a:pt x="1413" y="83"/>
                  <a:pt x="1413" y="84"/>
                  <a:pt x="1414" y="84"/>
                </a:cubicBezTo>
                <a:close/>
                <a:moveTo>
                  <a:pt x="1529" y="84"/>
                </a:moveTo>
                <a:cubicBezTo>
                  <a:pt x="1529" y="84"/>
                  <a:pt x="1529" y="83"/>
                  <a:pt x="1529" y="83"/>
                </a:cubicBezTo>
                <a:cubicBezTo>
                  <a:pt x="1529" y="83"/>
                  <a:pt x="1529" y="83"/>
                  <a:pt x="1529" y="84"/>
                </a:cubicBezTo>
                <a:close/>
                <a:moveTo>
                  <a:pt x="1385" y="9"/>
                </a:moveTo>
                <a:cubicBezTo>
                  <a:pt x="1385" y="9"/>
                  <a:pt x="1385" y="9"/>
                  <a:pt x="1385" y="9"/>
                </a:cubicBezTo>
                <a:cubicBezTo>
                  <a:pt x="1385" y="9"/>
                  <a:pt x="1385" y="9"/>
                  <a:pt x="1385" y="9"/>
                </a:cubicBezTo>
                <a:close/>
                <a:moveTo>
                  <a:pt x="1697" y="84"/>
                </a:moveTo>
                <a:cubicBezTo>
                  <a:pt x="1697" y="84"/>
                  <a:pt x="1698" y="83"/>
                  <a:pt x="1698" y="83"/>
                </a:cubicBezTo>
                <a:cubicBezTo>
                  <a:pt x="1697" y="83"/>
                  <a:pt x="1697" y="83"/>
                  <a:pt x="1697" y="84"/>
                </a:cubicBezTo>
                <a:close/>
                <a:moveTo>
                  <a:pt x="612" y="84"/>
                </a:moveTo>
                <a:cubicBezTo>
                  <a:pt x="612" y="84"/>
                  <a:pt x="612" y="83"/>
                  <a:pt x="611" y="83"/>
                </a:cubicBezTo>
                <a:cubicBezTo>
                  <a:pt x="611" y="84"/>
                  <a:pt x="611" y="84"/>
                  <a:pt x="612" y="84"/>
                </a:cubicBezTo>
                <a:close/>
                <a:moveTo>
                  <a:pt x="958" y="84"/>
                </a:moveTo>
                <a:cubicBezTo>
                  <a:pt x="958" y="84"/>
                  <a:pt x="958" y="84"/>
                  <a:pt x="958" y="83"/>
                </a:cubicBezTo>
                <a:cubicBezTo>
                  <a:pt x="958" y="84"/>
                  <a:pt x="958" y="84"/>
                  <a:pt x="958" y="84"/>
                </a:cubicBezTo>
                <a:close/>
                <a:moveTo>
                  <a:pt x="1345" y="84"/>
                </a:moveTo>
                <a:cubicBezTo>
                  <a:pt x="1345" y="84"/>
                  <a:pt x="1345" y="84"/>
                  <a:pt x="1345" y="83"/>
                </a:cubicBezTo>
                <a:cubicBezTo>
                  <a:pt x="1345" y="84"/>
                  <a:pt x="1345" y="84"/>
                  <a:pt x="1345" y="84"/>
                </a:cubicBezTo>
                <a:close/>
                <a:moveTo>
                  <a:pt x="1540" y="83"/>
                </a:moveTo>
                <a:cubicBezTo>
                  <a:pt x="1540" y="84"/>
                  <a:pt x="1540" y="84"/>
                  <a:pt x="1540" y="84"/>
                </a:cubicBezTo>
                <a:cubicBezTo>
                  <a:pt x="1540" y="84"/>
                  <a:pt x="1540" y="84"/>
                  <a:pt x="1540" y="83"/>
                </a:cubicBezTo>
                <a:close/>
                <a:moveTo>
                  <a:pt x="1680" y="83"/>
                </a:moveTo>
                <a:cubicBezTo>
                  <a:pt x="1679" y="84"/>
                  <a:pt x="1680" y="84"/>
                  <a:pt x="1680" y="84"/>
                </a:cubicBezTo>
                <a:cubicBezTo>
                  <a:pt x="1680" y="84"/>
                  <a:pt x="1680" y="84"/>
                  <a:pt x="1680" y="83"/>
                </a:cubicBezTo>
                <a:close/>
                <a:moveTo>
                  <a:pt x="1708" y="83"/>
                </a:moveTo>
                <a:cubicBezTo>
                  <a:pt x="1708" y="84"/>
                  <a:pt x="1708" y="84"/>
                  <a:pt x="1708" y="84"/>
                </a:cubicBezTo>
                <a:cubicBezTo>
                  <a:pt x="1708" y="84"/>
                  <a:pt x="1708" y="84"/>
                  <a:pt x="1708" y="83"/>
                </a:cubicBezTo>
                <a:close/>
                <a:moveTo>
                  <a:pt x="622" y="84"/>
                </a:moveTo>
                <a:cubicBezTo>
                  <a:pt x="622" y="84"/>
                  <a:pt x="622" y="84"/>
                  <a:pt x="622" y="85"/>
                </a:cubicBezTo>
                <a:cubicBezTo>
                  <a:pt x="622" y="84"/>
                  <a:pt x="622" y="84"/>
                  <a:pt x="622" y="84"/>
                </a:cubicBezTo>
                <a:close/>
                <a:moveTo>
                  <a:pt x="1427" y="9"/>
                </a:moveTo>
                <a:cubicBezTo>
                  <a:pt x="1427" y="9"/>
                  <a:pt x="1427" y="9"/>
                  <a:pt x="1428" y="9"/>
                </a:cubicBezTo>
                <a:cubicBezTo>
                  <a:pt x="1427" y="9"/>
                  <a:pt x="1427" y="9"/>
                  <a:pt x="1427" y="9"/>
                </a:cubicBezTo>
                <a:close/>
                <a:moveTo>
                  <a:pt x="636" y="84"/>
                </a:moveTo>
                <a:cubicBezTo>
                  <a:pt x="636" y="84"/>
                  <a:pt x="636" y="84"/>
                  <a:pt x="636" y="84"/>
                </a:cubicBezTo>
                <a:cubicBezTo>
                  <a:pt x="636" y="84"/>
                  <a:pt x="636" y="84"/>
                  <a:pt x="636" y="84"/>
                </a:cubicBezTo>
                <a:close/>
                <a:moveTo>
                  <a:pt x="1032" y="84"/>
                </a:moveTo>
                <a:cubicBezTo>
                  <a:pt x="1032" y="84"/>
                  <a:pt x="1032" y="84"/>
                  <a:pt x="1031" y="84"/>
                </a:cubicBezTo>
                <a:cubicBezTo>
                  <a:pt x="1031" y="84"/>
                  <a:pt x="1031" y="84"/>
                  <a:pt x="1032" y="84"/>
                </a:cubicBezTo>
                <a:close/>
                <a:moveTo>
                  <a:pt x="637" y="55"/>
                </a:moveTo>
                <a:cubicBezTo>
                  <a:pt x="637" y="55"/>
                  <a:pt x="637" y="55"/>
                  <a:pt x="637" y="55"/>
                </a:cubicBezTo>
                <a:cubicBezTo>
                  <a:pt x="637" y="55"/>
                  <a:pt x="637" y="55"/>
                  <a:pt x="637" y="55"/>
                </a:cubicBezTo>
                <a:close/>
                <a:moveTo>
                  <a:pt x="1210" y="84"/>
                </a:moveTo>
                <a:cubicBezTo>
                  <a:pt x="1210" y="84"/>
                  <a:pt x="1210" y="84"/>
                  <a:pt x="1209" y="84"/>
                </a:cubicBezTo>
                <a:cubicBezTo>
                  <a:pt x="1209" y="84"/>
                  <a:pt x="1209" y="84"/>
                  <a:pt x="1210" y="84"/>
                </a:cubicBezTo>
                <a:close/>
                <a:moveTo>
                  <a:pt x="1221" y="84"/>
                </a:moveTo>
                <a:cubicBezTo>
                  <a:pt x="1221" y="84"/>
                  <a:pt x="1222" y="84"/>
                  <a:pt x="1222" y="84"/>
                </a:cubicBezTo>
                <a:cubicBezTo>
                  <a:pt x="1222" y="84"/>
                  <a:pt x="1222" y="84"/>
                  <a:pt x="1221" y="84"/>
                </a:cubicBezTo>
                <a:close/>
                <a:moveTo>
                  <a:pt x="1356" y="84"/>
                </a:moveTo>
                <a:cubicBezTo>
                  <a:pt x="1356" y="84"/>
                  <a:pt x="1355" y="84"/>
                  <a:pt x="1355" y="84"/>
                </a:cubicBezTo>
                <a:cubicBezTo>
                  <a:pt x="1356" y="84"/>
                  <a:pt x="1356" y="84"/>
                  <a:pt x="1356" y="84"/>
                </a:cubicBezTo>
                <a:close/>
                <a:moveTo>
                  <a:pt x="1466" y="84"/>
                </a:moveTo>
                <a:cubicBezTo>
                  <a:pt x="1466" y="84"/>
                  <a:pt x="1466" y="84"/>
                  <a:pt x="1466" y="84"/>
                </a:cubicBezTo>
                <a:cubicBezTo>
                  <a:pt x="1466" y="84"/>
                  <a:pt x="1466" y="84"/>
                  <a:pt x="1466" y="84"/>
                </a:cubicBezTo>
                <a:close/>
                <a:moveTo>
                  <a:pt x="1529" y="85"/>
                </a:moveTo>
                <a:cubicBezTo>
                  <a:pt x="1529" y="84"/>
                  <a:pt x="1529" y="84"/>
                  <a:pt x="1529" y="84"/>
                </a:cubicBezTo>
                <a:cubicBezTo>
                  <a:pt x="1529" y="84"/>
                  <a:pt x="1529" y="84"/>
                  <a:pt x="1529" y="85"/>
                </a:cubicBezTo>
                <a:close/>
                <a:moveTo>
                  <a:pt x="1697" y="85"/>
                </a:moveTo>
                <a:cubicBezTo>
                  <a:pt x="1697" y="84"/>
                  <a:pt x="1697" y="84"/>
                  <a:pt x="1697" y="84"/>
                </a:cubicBezTo>
                <a:cubicBezTo>
                  <a:pt x="1697" y="84"/>
                  <a:pt x="1697" y="84"/>
                  <a:pt x="1697" y="85"/>
                </a:cubicBezTo>
                <a:close/>
                <a:moveTo>
                  <a:pt x="612" y="85"/>
                </a:moveTo>
                <a:cubicBezTo>
                  <a:pt x="612" y="85"/>
                  <a:pt x="612" y="84"/>
                  <a:pt x="612" y="84"/>
                </a:cubicBezTo>
                <a:cubicBezTo>
                  <a:pt x="612" y="84"/>
                  <a:pt x="612" y="85"/>
                  <a:pt x="612" y="85"/>
                </a:cubicBezTo>
                <a:close/>
                <a:moveTo>
                  <a:pt x="750" y="85"/>
                </a:moveTo>
                <a:cubicBezTo>
                  <a:pt x="750" y="85"/>
                  <a:pt x="750" y="84"/>
                  <a:pt x="749" y="84"/>
                </a:cubicBezTo>
                <a:cubicBezTo>
                  <a:pt x="749" y="84"/>
                  <a:pt x="749" y="85"/>
                  <a:pt x="750" y="85"/>
                </a:cubicBezTo>
                <a:close/>
                <a:moveTo>
                  <a:pt x="1044" y="84"/>
                </a:moveTo>
                <a:cubicBezTo>
                  <a:pt x="1044" y="84"/>
                  <a:pt x="1044" y="85"/>
                  <a:pt x="1044" y="85"/>
                </a:cubicBezTo>
                <a:cubicBezTo>
                  <a:pt x="1044" y="85"/>
                  <a:pt x="1044" y="84"/>
                  <a:pt x="1044" y="84"/>
                </a:cubicBezTo>
                <a:close/>
                <a:moveTo>
                  <a:pt x="1414" y="85"/>
                </a:moveTo>
                <a:cubicBezTo>
                  <a:pt x="1414" y="84"/>
                  <a:pt x="1414" y="84"/>
                  <a:pt x="1414" y="84"/>
                </a:cubicBezTo>
                <a:cubicBezTo>
                  <a:pt x="1414" y="84"/>
                  <a:pt x="1414" y="85"/>
                  <a:pt x="1414" y="85"/>
                </a:cubicBezTo>
                <a:close/>
                <a:moveTo>
                  <a:pt x="1540" y="84"/>
                </a:moveTo>
                <a:cubicBezTo>
                  <a:pt x="1540" y="84"/>
                  <a:pt x="1540" y="85"/>
                  <a:pt x="1540" y="85"/>
                </a:cubicBezTo>
                <a:cubicBezTo>
                  <a:pt x="1540" y="85"/>
                  <a:pt x="1540" y="84"/>
                  <a:pt x="1540" y="84"/>
                </a:cubicBezTo>
                <a:close/>
                <a:moveTo>
                  <a:pt x="1667" y="85"/>
                </a:moveTo>
                <a:cubicBezTo>
                  <a:pt x="1667" y="84"/>
                  <a:pt x="1667" y="84"/>
                  <a:pt x="1667" y="84"/>
                </a:cubicBezTo>
                <a:cubicBezTo>
                  <a:pt x="1667" y="84"/>
                  <a:pt x="1667" y="85"/>
                  <a:pt x="1667" y="85"/>
                </a:cubicBezTo>
                <a:close/>
                <a:moveTo>
                  <a:pt x="1680" y="84"/>
                </a:moveTo>
                <a:cubicBezTo>
                  <a:pt x="1680" y="84"/>
                  <a:pt x="1680" y="85"/>
                  <a:pt x="1680" y="85"/>
                </a:cubicBezTo>
                <a:cubicBezTo>
                  <a:pt x="1680" y="85"/>
                  <a:pt x="1680" y="84"/>
                  <a:pt x="1680" y="84"/>
                </a:cubicBezTo>
                <a:close/>
                <a:moveTo>
                  <a:pt x="1708" y="84"/>
                </a:moveTo>
                <a:cubicBezTo>
                  <a:pt x="1708" y="84"/>
                  <a:pt x="1708" y="85"/>
                  <a:pt x="1708" y="85"/>
                </a:cubicBezTo>
                <a:cubicBezTo>
                  <a:pt x="1708" y="85"/>
                  <a:pt x="1708" y="84"/>
                  <a:pt x="1708" y="84"/>
                </a:cubicBezTo>
                <a:close/>
                <a:moveTo>
                  <a:pt x="1683" y="42"/>
                </a:moveTo>
                <a:cubicBezTo>
                  <a:pt x="1683" y="42"/>
                  <a:pt x="1683" y="42"/>
                  <a:pt x="1683" y="42"/>
                </a:cubicBezTo>
                <a:cubicBezTo>
                  <a:pt x="1683" y="42"/>
                  <a:pt x="1683" y="42"/>
                  <a:pt x="1683" y="42"/>
                </a:cubicBezTo>
                <a:close/>
                <a:moveTo>
                  <a:pt x="1538" y="9"/>
                </a:moveTo>
                <a:cubicBezTo>
                  <a:pt x="1539" y="9"/>
                  <a:pt x="1539" y="9"/>
                  <a:pt x="1539" y="9"/>
                </a:cubicBezTo>
                <a:cubicBezTo>
                  <a:pt x="1539" y="9"/>
                  <a:pt x="1538" y="9"/>
                  <a:pt x="1538" y="9"/>
                </a:cubicBezTo>
                <a:close/>
                <a:moveTo>
                  <a:pt x="762" y="84"/>
                </a:moveTo>
                <a:cubicBezTo>
                  <a:pt x="762" y="85"/>
                  <a:pt x="762" y="85"/>
                  <a:pt x="762" y="85"/>
                </a:cubicBezTo>
                <a:cubicBezTo>
                  <a:pt x="762" y="85"/>
                  <a:pt x="762" y="85"/>
                  <a:pt x="762" y="84"/>
                </a:cubicBezTo>
                <a:close/>
                <a:moveTo>
                  <a:pt x="959" y="85"/>
                </a:moveTo>
                <a:cubicBezTo>
                  <a:pt x="959" y="85"/>
                  <a:pt x="959" y="85"/>
                  <a:pt x="958" y="84"/>
                </a:cubicBezTo>
                <a:cubicBezTo>
                  <a:pt x="958" y="85"/>
                  <a:pt x="958" y="85"/>
                  <a:pt x="959" y="85"/>
                </a:cubicBezTo>
                <a:close/>
                <a:moveTo>
                  <a:pt x="1569" y="9"/>
                </a:moveTo>
                <a:cubicBezTo>
                  <a:pt x="1569" y="9"/>
                  <a:pt x="1570" y="9"/>
                  <a:pt x="1570" y="9"/>
                </a:cubicBezTo>
                <a:cubicBezTo>
                  <a:pt x="1570" y="9"/>
                  <a:pt x="1569" y="9"/>
                  <a:pt x="1569" y="9"/>
                </a:cubicBezTo>
                <a:close/>
                <a:moveTo>
                  <a:pt x="1344" y="85"/>
                </a:moveTo>
                <a:cubicBezTo>
                  <a:pt x="1345" y="85"/>
                  <a:pt x="1345" y="85"/>
                  <a:pt x="1345" y="84"/>
                </a:cubicBezTo>
                <a:cubicBezTo>
                  <a:pt x="1344" y="85"/>
                  <a:pt x="1344" y="85"/>
                  <a:pt x="1344" y="85"/>
                </a:cubicBezTo>
                <a:close/>
                <a:moveTo>
                  <a:pt x="1466" y="84"/>
                </a:moveTo>
                <a:cubicBezTo>
                  <a:pt x="1465" y="85"/>
                  <a:pt x="1465" y="85"/>
                  <a:pt x="1465" y="85"/>
                </a:cubicBezTo>
                <a:cubicBezTo>
                  <a:pt x="1466" y="85"/>
                  <a:pt x="1466" y="85"/>
                  <a:pt x="1466" y="84"/>
                </a:cubicBezTo>
                <a:close/>
                <a:moveTo>
                  <a:pt x="622" y="85"/>
                </a:moveTo>
                <a:cubicBezTo>
                  <a:pt x="622" y="85"/>
                  <a:pt x="622" y="85"/>
                  <a:pt x="622" y="86"/>
                </a:cubicBezTo>
                <a:cubicBezTo>
                  <a:pt x="622" y="85"/>
                  <a:pt x="622" y="85"/>
                  <a:pt x="622" y="85"/>
                </a:cubicBezTo>
                <a:close/>
                <a:moveTo>
                  <a:pt x="626" y="86"/>
                </a:moveTo>
                <a:cubicBezTo>
                  <a:pt x="626" y="85"/>
                  <a:pt x="626" y="85"/>
                  <a:pt x="626" y="85"/>
                </a:cubicBezTo>
                <a:cubicBezTo>
                  <a:pt x="626" y="85"/>
                  <a:pt x="626" y="85"/>
                  <a:pt x="626" y="86"/>
                </a:cubicBezTo>
                <a:close/>
                <a:moveTo>
                  <a:pt x="1044" y="85"/>
                </a:moveTo>
                <a:cubicBezTo>
                  <a:pt x="1044" y="85"/>
                  <a:pt x="1044" y="85"/>
                  <a:pt x="1045" y="85"/>
                </a:cubicBezTo>
                <a:cubicBezTo>
                  <a:pt x="1045" y="85"/>
                  <a:pt x="1045" y="85"/>
                  <a:pt x="1044" y="85"/>
                </a:cubicBezTo>
                <a:close/>
                <a:moveTo>
                  <a:pt x="1210" y="85"/>
                </a:moveTo>
                <a:cubicBezTo>
                  <a:pt x="1210" y="85"/>
                  <a:pt x="1210" y="85"/>
                  <a:pt x="1210" y="85"/>
                </a:cubicBezTo>
                <a:cubicBezTo>
                  <a:pt x="1210" y="85"/>
                  <a:pt x="1210" y="85"/>
                  <a:pt x="1210" y="85"/>
                </a:cubicBezTo>
                <a:close/>
                <a:moveTo>
                  <a:pt x="1222" y="85"/>
                </a:moveTo>
                <a:cubicBezTo>
                  <a:pt x="1222" y="85"/>
                  <a:pt x="1222" y="85"/>
                  <a:pt x="1222" y="86"/>
                </a:cubicBezTo>
                <a:cubicBezTo>
                  <a:pt x="1222" y="85"/>
                  <a:pt x="1222" y="85"/>
                  <a:pt x="1222" y="85"/>
                </a:cubicBezTo>
                <a:close/>
                <a:moveTo>
                  <a:pt x="1355" y="85"/>
                </a:moveTo>
                <a:cubicBezTo>
                  <a:pt x="1355" y="85"/>
                  <a:pt x="1355" y="85"/>
                  <a:pt x="1355" y="85"/>
                </a:cubicBezTo>
                <a:cubicBezTo>
                  <a:pt x="1355" y="85"/>
                  <a:pt x="1355" y="85"/>
                  <a:pt x="1355" y="85"/>
                </a:cubicBezTo>
                <a:close/>
                <a:moveTo>
                  <a:pt x="1414" y="85"/>
                </a:moveTo>
                <a:cubicBezTo>
                  <a:pt x="1414" y="85"/>
                  <a:pt x="1414" y="85"/>
                  <a:pt x="1414" y="85"/>
                </a:cubicBezTo>
                <a:cubicBezTo>
                  <a:pt x="1414" y="85"/>
                  <a:pt x="1414" y="85"/>
                  <a:pt x="1414" y="85"/>
                </a:cubicBezTo>
                <a:close/>
                <a:moveTo>
                  <a:pt x="1528" y="86"/>
                </a:moveTo>
                <a:cubicBezTo>
                  <a:pt x="1529" y="85"/>
                  <a:pt x="1529" y="85"/>
                  <a:pt x="1529" y="85"/>
                </a:cubicBezTo>
                <a:cubicBezTo>
                  <a:pt x="1528" y="85"/>
                  <a:pt x="1528" y="85"/>
                  <a:pt x="1528" y="86"/>
                </a:cubicBezTo>
                <a:close/>
                <a:moveTo>
                  <a:pt x="1668" y="86"/>
                </a:moveTo>
                <a:cubicBezTo>
                  <a:pt x="1668" y="85"/>
                  <a:pt x="1668" y="85"/>
                  <a:pt x="1667" y="85"/>
                </a:cubicBezTo>
                <a:cubicBezTo>
                  <a:pt x="1667" y="85"/>
                  <a:pt x="1667" y="85"/>
                  <a:pt x="1668" y="86"/>
                </a:cubicBezTo>
                <a:close/>
                <a:moveTo>
                  <a:pt x="1680" y="85"/>
                </a:moveTo>
                <a:cubicBezTo>
                  <a:pt x="1680" y="85"/>
                  <a:pt x="1680" y="85"/>
                  <a:pt x="1681" y="86"/>
                </a:cubicBezTo>
                <a:cubicBezTo>
                  <a:pt x="1681" y="85"/>
                  <a:pt x="1681" y="85"/>
                  <a:pt x="1680" y="85"/>
                </a:cubicBezTo>
                <a:close/>
                <a:moveTo>
                  <a:pt x="1697" y="86"/>
                </a:moveTo>
                <a:cubicBezTo>
                  <a:pt x="1697" y="85"/>
                  <a:pt x="1697" y="85"/>
                  <a:pt x="1697" y="85"/>
                </a:cubicBezTo>
                <a:cubicBezTo>
                  <a:pt x="1697" y="85"/>
                  <a:pt x="1697" y="85"/>
                  <a:pt x="1697" y="86"/>
                </a:cubicBezTo>
                <a:close/>
                <a:moveTo>
                  <a:pt x="612" y="86"/>
                </a:moveTo>
                <a:cubicBezTo>
                  <a:pt x="612" y="86"/>
                  <a:pt x="612" y="85"/>
                  <a:pt x="612" y="85"/>
                </a:cubicBezTo>
                <a:cubicBezTo>
                  <a:pt x="612" y="85"/>
                  <a:pt x="612" y="86"/>
                  <a:pt x="612" y="86"/>
                </a:cubicBezTo>
                <a:close/>
                <a:moveTo>
                  <a:pt x="750" y="86"/>
                </a:moveTo>
                <a:cubicBezTo>
                  <a:pt x="750" y="86"/>
                  <a:pt x="750" y="85"/>
                  <a:pt x="750" y="85"/>
                </a:cubicBezTo>
                <a:cubicBezTo>
                  <a:pt x="750" y="85"/>
                  <a:pt x="750" y="86"/>
                  <a:pt x="750" y="86"/>
                </a:cubicBezTo>
                <a:close/>
                <a:moveTo>
                  <a:pt x="1294" y="48"/>
                </a:moveTo>
                <a:cubicBezTo>
                  <a:pt x="1294" y="48"/>
                  <a:pt x="1293" y="48"/>
                  <a:pt x="1293" y="49"/>
                </a:cubicBezTo>
                <a:cubicBezTo>
                  <a:pt x="1294" y="48"/>
                  <a:pt x="1294" y="48"/>
                  <a:pt x="1294" y="48"/>
                </a:cubicBezTo>
                <a:close/>
                <a:moveTo>
                  <a:pt x="1465" y="85"/>
                </a:moveTo>
                <a:cubicBezTo>
                  <a:pt x="1465" y="85"/>
                  <a:pt x="1465" y="86"/>
                  <a:pt x="1465" y="86"/>
                </a:cubicBezTo>
                <a:cubicBezTo>
                  <a:pt x="1465" y="86"/>
                  <a:pt x="1465" y="85"/>
                  <a:pt x="1465" y="85"/>
                </a:cubicBezTo>
                <a:close/>
                <a:moveTo>
                  <a:pt x="1540" y="85"/>
                </a:moveTo>
                <a:cubicBezTo>
                  <a:pt x="1539" y="85"/>
                  <a:pt x="1539" y="86"/>
                  <a:pt x="1539" y="86"/>
                </a:cubicBezTo>
                <a:cubicBezTo>
                  <a:pt x="1540" y="86"/>
                  <a:pt x="1540" y="85"/>
                  <a:pt x="1540" y="85"/>
                </a:cubicBezTo>
                <a:close/>
                <a:moveTo>
                  <a:pt x="1708" y="85"/>
                </a:moveTo>
                <a:cubicBezTo>
                  <a:pt x="1707" y="85"/>
                  <a:pt x="1707" y="86"/>
                  <a:pt x="1707" y="86"/>
                </a:cubicBezTo>
                <a:cubicBezTo>
                  <a:pt x="1708" y="86"/>
                  <a:pt x="1708" y="85"/>
                  <a:pt x="1708" y="85"/>
                </a:cubicBezTo>
                <a:close/>
                <a:moveTo>
                  <a:pt x="636" y="85"/>
                </a:moveTo>
                <a:cubicBezTo>
                  <a:pt x="635" y="86"/>
                  <a:pt x="635" y="86"/>
                  <a:pt x="635" y="86"/>
                </a:cubicBezTo>
                <a:cubicBezTo>
                  <a:pt x="636" y="86"/>
                  <a:pt x="636" y="86"/>
                  <a:pt x="636" y="85"/>
                </a:cubicBezTo>
                <a:close/>
                <a:moveTo>
                  <a:pt x="763" y="86"/>
                </a:moveTo>
                <a:cubicBezTo>
                  <a:pt x="763" y="86"/>
                  <a:pt x="763" y="86"/>
                  <a:pt x="763" y="86"/>
                </a:cubicBezTo>
                <a:cubicBezTo>
                  <a:pt x="763" y="86"/>
                  <a:pt x="763" y="86"/>
                  <a:pt x="763" y="86"/>
                </a:cubicBezTo>
                <a:close/>
                <a:moveTo>
                  <a:pt x="959" y="86"/>
                </a:moveTo>
                <a:cubicBezTo>
                  <a:pt x="959" y="86"/>
                  <a:pt x="959" y="86"/>
                  <a:pt x="959" y="86"/>
                </a:cubicBezTo>
                <a:cubicBezTo>
                  <a:pt x="959" y="86"/>
                  <a:pt x="959" y="86"/>
                  <a:pt x="959" y="86"/>
                </a:cubicBezTo>
                <a:close/>
                <a:moveTo>
                  <a:pt x="1668" y="9"/>
                </a:moveTo>
                <a:cubicBezTo>
                  <a:pt x="1668" y="9"/>
                  <a:pt x="1668" y="9"/>
                  <a:pt x="1668" y="9"/>
                </a:cubicBezTo>
                <a:cubicBezTo>
                  <a:pt x="1668" y="9"/>
                  <a:pt x="1668" y="9"/>
                  <a:pt x="1668" y="9"/>
                </a:cubicBezTo>
                <a:close/>
                <a:moveTo>
                  <a:pt x="1032" y="86"/>
                </a:moveTo>
                <a:cubicBezTo>
                  <a:pt x="1032" y="86"/>
                  <a:pt x="1032" y="86"/>
                  <a:pt x="1032" y="85"/>
                </a:cubicBezTo>
                <a:cubicBezTo>
                  <a:pt x="1032" y="86"/>
                  <a:pt x="1032" y="86"/>
                  <a:pt x="1032" y="86"/>
                </a:cubicBezTo>
                <a:close/>
                <a:moveTo>
                  <a:pt x="1210" y="86"/>
                </a:moveTo>
                <a:cubicBezTo>
                  <a:pt x="1210" y="86"/>
                  <a:pt x="1210" y="86"/>
                  <a:pt x="1210" y="85"/>
                </a:cubicBezTo>
                <a:cubicBezTo>
                  <a:pt x="1210" y="86"/>
                  <a:pt x="1210" y="86"/>
                  <a:pt x="1210" y="86"/>
                </a:cubicBezTo>
                <a:close/>
                <a:moveTo>
                  <a:pt x="1706" y="9"/>
                </a:moveTo>
                <a:cubicBezTo>
                  <a:pt x="1707" y="9"/>
                  <a:pt x="1707" y="9"/>
                  <a:pt x="1707" y="9"/>
                </a:cubicBezTo>
                <a:cubicBezTo>
                  <a:pt x="1707" y="9"/>
                  <a:pt x="1706" y="9"/>
                  <a:pt x="1706" y="9"/>
                </a:cubicBezTo>
                <a:close/>
                <a:moveTo>
                  <a:pt x="1668" y="86"/>
                </a:moveTo>
                <a:cubicBezTo>
                  <a:pt x="1668" y="86"/>
                  <a:pt x="1668" y="86"/>
                  <a:pt x="1668" y="85"/>
                </a:cubicBezTo>
                <a:cubicBezTo>
                  <a:pt x="1668" y="86"/>
                  <a:pt x="1668" y="86"/>
                  <a:pt x="1668" y="86"/>
                </a:cubicBezTo>
                <a:close/>
                <a:moveTo>
                  <a:pt x="1681" y="86"/>
                </a:moveTo>
                <a:cubicBezTo>
                  <a:pt x="1681" y="86"/>
                  <a:pt x="1681" y="86"/>
                  <a:pt x="1681" y="86"/>
                </a:cubicBezTo>
                <a:cubicBezTo>
                  <a:pt x="1681" y="86"/>
                  <a:pt x="1681" y="86"/>
                  <a:pt x="1681" y="86"/>
                </a:cubicBezTo>
                <a:close/>
                <a:moveTo>
                  <a:pt x="588" y="86"/>
                </a:moveTo>
                <a:cubicBezTo>
                  <a:pt x="588" y="86"/>
                  <a:pt x="588" y="86"/>
                  <a:pt x="588" y="87"/>
                </a:cubicBezTo>
                <a:cubicBezTo>
                  <a:pt x="588" y="86"/>
                  <a:pt x="588" y="86"/>
                  <a:pt x="588" y="86"/>
                </a:cubicBezTo>
                <a:close/>
                <a:moveTo>
                  <a:pt x="613" y="87"/>
                </a:moveTo>
                <a:cubicBezTo>
                  <a:pt x="613" y="86"/>
                  <a:pt x="613" y="86"/>
                  <a:pt x="612" y="86"/>
                </a:cubicBezTo>
                <a:cubicBezTo>
                  <a:pt x="612" y="86"/>
                  <a:pt x="612" y="86"/>
                  <a:pt x="613" y="87"/>
                </a:cubicBezTo>
                <a:close/>
                <a:moveTo>
                  <a:pt x="622" y="86"/>
                </a:moveTo>
                <a:cubicBezTo>
                  <a:pt x="622" y="86"/>
                  <a:pt x="622" y="86"/>
                  <a:pt x="623" y="87"/>
                </a:cubicBezTo>
                <a:cubicBezTo>
                  <a:pt x="623" y="86"/>
                  <a:pt x="623" y="86"/>
                  <a:pt x="622" y="86"/>
                </a:cubicBezTo>
                <a:close/>
                <a:moveTo>
                  <a:pt x="625" y="87"/>
                </a:moveTo>
                <a:cubicBezTo>
                  <a:pt x="625" y="86"/>
                  <a:pt x="625" y="86"/>
                  <a:pt x="625" y="86"/>
                </a:cubicBezTo>
                <a:cubicBezTo>
                  <a:pt x="625" y="86"/>
                  <a:pt x="625" y="86"/>
                  <a:pt x="625" y="87"/>
                </a:cubicBezTo>
                <a:close/>
                <a:moveTo>
                  <a:pt x="642" y="41"/>
                </a:moveTo>
                <a:cubicBezTo>
                  <a:pt x="642" y="41"/>
                  <a:pt x="642" y="41"/>
                  <a:pt x="642" y="40"/>
                </a:cubicBezTo>
                <a:cubicBezTo>
                  <a:pt x="642" y="40"/>
                  <a:pt x="642" y="41"/>
                  <a:pt x="642" y="41"/>
                </a:cubicBezTo>
                <a:close/>
                <a:moveTo>
                  <a:pt x="750" y="87"/>
                </a:moveTo>
                <a:cubicBezTo>
                  <a:pt x="750" y="86"/>
                  <a:pt x="750" y="86"/>
                  <a:pt x="750" y="86"/>
                </a:cubicBezTo>
                <a:cubicBezTo>
                  <a:pt x="750" y="86"/>
                  <a:pt x="750" y="86"/>
                  <a:pt x="750" y="87"/>
                </a:cubicBezTo>
                <a:close/>
                <a:moveTo>
                  <a:pt x="1737" y="9"/>
                </a:moveTo>
                <a:cubicBezTo>
                  <a:pt x="1737" y="9"/>
                  <a:pt x="1738" y="9"/>
                  <a:pt x="1738" y="9"/>
                </a:cubicBezTo>
                <a:cubicBezTo>
                  <a:pt x="1738" y="9"/>
                  <a:pt x="1738" y="9"/>
                  <a:pt x="1737" y="9"/>
                </a:cubicBezTo>
                <a:close/>
                <a:moveTo>
                  <a:pt x="550" y="10"/>
                </a:moveTo>
                <a:cubicBezTo>
                  <a:pt x="550" y="10"/>
                  <a:pt x="550" y="10"/>
                  <a:pt x="550" y="9"/>
                </a:cubicBezTo>
                <a:cubicBezTo>
                  <a:pt x="550" y="9"/>
                  <a:pt x="550" y="9"/>
                  <a:pt x="550" y="10"/>
                </a:cubicBezTo>
                <a:close/>
                <a:moveTo>
                  <a:pt x="1415" y="87"/>
                </a:moveTo>
                <a:cubicBezTo>
                  <a:pt x="1415" y="86"/>
                  <a:pt x="1415" y="86"/>
                  <a:pt x="1414" y="86"/>
                </a:cubicBezTo>
                <a:cubicBezTo>
                  <a:pt x="1414" y="86"/>
                  <a:pt x="1414" y="86"/>
                  <a:pt x="1415" y="87"/>
                </a:cubicBezTo>
                <a:close/>
                <a:moveTo>
                  <a:pt x="1465" y="86"/>
                </a:moveTo>
                <a:cubicBezTo>
                  <a:pt x="1465" y="86"/>
                  <a:pt x="1465" y="86"/>
                  <a:pt x="1465" y="87"/>
                </a:cubicBezTo>
                <a:cubicBezTo>
                  <a:pt x="1465" y="86"/>
                  <a:pt x="1465" y="86"/>
                  <a:pt x="1465" y="86"/>
                </a:cubicBezTo>
                <a:close/>
                <a:moveTo>
                  <a:pt x="979" y="10"/>
                </a:moveTo>
                <a:cubicBezTo>
                  <a:pt x="979" y="10"/>
                  <a:pt x="980" y="9"/>
                  <a:pt x="980" y="9"/>
                </a:cubicBezTo>
                <a:cubicBezTo>
                  <a:pt x="980" y="9"/>
                  <a:pt x="979" y="9"/>
                  <a:pt x="979" y="10"/>
                </a:cubicBezTo>
                <a:close/>
                <a:moveTo>
                  <a:pt x="1020" y="9"/>
                </a:moveTo>
                <a:cubicBezTo>
                  <a:pt x="1020" y="10"/>
                  <a:pt x="1021" y="10"/>
                  <a:pt x="1021" y="10"/>
                </a:cubicBezTo>
                <a:cubicBezTo>
                  <a:pt x="1021" y="9"/>
                  <a:pt x="1021" y="9"/>
                  <a:pt x="1020" y="9"/>
                </a:cubicBezTo>
                <a:close/>
                <a:moveTo>
                  <a:pt x="1353" y="10"/>
                </a:moveTo>
                <a:cubicBezTo>
                  <a:pt x="1354" y="10"/>
                  <a:pt x="1354" y="10"/>
                  <a:pt x="1354" y="9"/>
                </a:cubicBezTo>
                <a:cubicBezTo>
                  <a:pt x="1354" y="9"/>
                  <a:pt x="1354" y="9"/>
                  <a:pt x="1353" y="10"/>
                </a:cubicBezTo>
                <a:close/>
                <a:moveTo>
                  <a:pt x="1385" y="9"/>
                </a:moveTo>
                <a:cubicBezTo>
                  <a:pt x="1386" y="10"/>
                  <a:pt x="1386" y="10"/>
                  <a:pt x="1386" y="10"/>
                </a:cubicBezTo>
                <a:cubicBezTo>
                  <a:pt x="1386" y="9"/>
                  <a:pt x="1386" y="9"/>
                  <a:pt x="1385" y="9"/>
                </a:cubicBezTo>
                <a:close/>
                <a:moveTo>
                  <a:pt x="1292" y="41"/>
                </a:moveTo>
                <a:cubicBezTo>
                  <a:pt x="1292" y="40"/>
                  <a:pt x="1292" y="40"/>
                  <a:pt x="1292" y="40"/>
                </a:cubicBezTo>
                <a:cubicBezTo>
                  <a:pt x="1292" y="40"/>
                  <a:pt x="1292" y="40"/>
                  <a:pt x="1292" y="41"/>
                </a:cubicBezTo>
                <a:close/>
                <a:moveTo>
                  <a:pt x="1033" y="87"/>
                </a:moveTo>
                <a:cubicBezTo>
                  <a:pt x="1033" y="87"/>
                  <a:pt x="1033" y="86"/>
                  <a:pt x="1032" y="86"/>
                </a:cubicBezTo>
                <a:cubicBezTo>
                  <a:pt x="1032" y="86"/>
                  <a:pt x="1032" y="87"/>
                  <a:pt x="1033" y="87"/>
                </a:cubicBezTo>
                <a:close/>
                <a:moveTo>
                  <a:pt x="1045" y="86"/>
                </a:moveTo>
                <a:cubicBezTo>
                  <a:pt x="1045" y="87"/>
                  <a:pt x="1045" y="87"/>
                  <a:pt x="1046" y="87"/>
                </a:cubicBezTo>
                <a:cubicBezTo>
                  <a:pt x="1046" y="87"/>
                  <a:pt x="1046" y="86"/>
                  <a:pt x="1045" y="86"/>
                </a:cubicBezTo>
                <a:close/>
                <a:moveTo>
                  <a:pt x="1737" y="42"/>
                </a:moveTo>
                <a:cubicBezTo>
                  <a:pt x="1737" y="42"/>
                  <a:pt x="1737" y="42"/>
                  <a:pt x="1737" y="42"/>
                </a:cubicBezTo>
                <a:cubicBezTo>
                  <a:pt x="1737" y="42"/>
                  <a:pt x="1737" y="42"/>
                  <a:pt x="1737" y="42"/>
                </a:cubicBezTo>
                <a:close/>
                <a:moveTo>
                  <a:pt x="1681" y="86"/>
                </a:moveTo>
                <a:cubicBezTo>
                  <a:pt x="1681" y="87"/>
                  <a:pt x="1681" y="87"/>
                  <a:pt x="1681" y="87"/>
                </a:cubicBezTo>
                <a:cubicBezTo>
                  <a:pt x="1681" y="87"/>
                  <a:pt x="1681" y="86"/>
                  <a:pt x="1681" y="86"/>
                </a:cubicBezTo>
                <a:close/>
                <a:moveTo>
                  <a:pt x="1455" y="9"/>
                </a:moveTo>
                <a:cubicBezTo>
                  <a:pt x="1455" y="10"/>
                  <a:pt x="1455" y="10"/>
                  <a:pt x="1456" y="10"/>
                </a:cubicBezTo>
                <a:cubicBezTo>
                  <a:pt x="1456" y="9"/>
                  <a:pt x="1455" y="9"/>
                  <a:pt x="1455" y="9"/>
                </a:cubicBezTo>
                <a:close/>
                <a:moveTo>
                  <a:pt x="1500" y="10"/>
                </a:moveTo>
                <a:cubicBezTo>
                  <a:pt x="1500" y="10"/>
                  <a:pt x="1500" y="10"/>
                  <a:pt x="1501" y="9"/>
                </a:cubicBezTo>
                <a:cubicBezTo>
                  <a:pt x="1500" y="9"/>
                  <a:pt x="1500" y="9"/>
                  <a:pt x="1500" y="10"/>
                </a:cubicBezTo>
                <a:close/>
                <a:moveTo>
                  <a:pt x="1538" y="10"/>
                </a:moveTo>
                <a:cubicBezTo>
                  <a:pt x="1538" y="10"/>
                  <a:pt x="1538" y="10"/>
                  <a:pt x="1538" y="9"/>
                </a:cubicBezTo>
                <a:cubicBezTo>
                  <a:pt x="1538" y="9"/>
                  <a:pt x="1538" y="9"/>
                  <a:pt x="1538" y="10"/>
                </a:cubicBezTo>
                <a:close/>
                <a:moveTo>
                  <a:pt x="646" y="59"/>
                </a:moveTo>
                <a:cubicBezTo>
                  <a:pt x="646" y="59"/>
                  <a:pt x="646" y="59"/>
                  <a:pt x="646" y="60"/>
                </a:cubicBezTo>
                <a:cubicBezTo>
                  <a:pt x="646" y="60"/>
                  <a:pt x="646" y="59"/>
                  <a:pt x="646" y="59"/>
                </a:cubicBezTo>
                <a:close/>
                <a:moveTo>
                  <a:pt x="1290" y="54"/>
                </a:moveTo>
                <a:cubicBezTo>
                  <a:pt x="1290" y="54"/>
                  <a:pt x="1290" y="54"/>
                  <a:pt x="1290" y="55"/>
                </a:cubicBezTo>
                <a:cubicBezTo>
                  <a:pt x="1290" y="54"/>
                  <a:pt x="1290" y="54"/>
                  <a:pt x="1290" y="54"/>
                </a:cubicBezTo>
                <a:close/>
                <a:moveTo>
                  <a:pt x="1669" y="9"/>
                </a:moveTo>
                <a:cubicBezTo>
                  <a:pt x="1669" y="10"/>
                  <a:pt x="1669" y="10"/>
                  <a:pt x="1669" y="10"/>
                </a:cubicBezTo>
                <a:cubicBezTo>
                  <a:pt x="1669" y="9"/>
                  <a:pt x="1669" y="9"/>
                  <a:pt x="1669" y="9"/>
                </a:cubicBezTo>
                <a:close/>
                <a:moveTo>
                  <a:pt x="660" y="60"/>
                </a:moveTo>
                <a:cubicBezTo>
                  <a:pt x="660" y="59"/>
                  <a:pt x="660" y="59"/>
                  <a:pt x="659" y="59"/>
                </a:cubicBezTo>
                <a:cubicBezTo>
                  <a:pt x="659" y="59"/>
                  <a:pt x="659" y="60"/>
                  <a:pt x="660" y="60"/>
                </a:cubicBezTo>
                <a:close/>
                <a:moveTo>
                  <a:pt x="1211" y="87"/>
                </a:moveTo>
                <a:cubicBezTo>
                  <a:pt x="1211" y="87"/>
                  <a:pt x="1211" y="87"/>
                  <a:pt x="1210" y="86"/>
                </a:cubicBezTo>
                <a:cubicBezTo>
                  <a:pt x="1210" y="87"/>
                  <a:pt x="1210" y="87"/>
                  <a:pt x="1211" y="87"/>
                </a:cubicBezTo>
                <a:close/>
                <a:moveTo>
                  <a:pt x="1369" y="59"/>
                </a:moveTo>
                <a:cubicBezTo>
                  <a:pt x="1369" y="59"/>
                  <a:pt x="1369" y="59"/>
                  <a:pt x="1369" y="59"/>
                </a:cubicBezTo>
                <a:cubicBezTo>
                  <a:pt x="1369" y="59"/>
                  <a:pt x="1369" y="59"/>
                  <a:pt x="1369" y="59"/>
                </a:cubicBezTo>
                <a:close/>
                <a:moveTo>
                  <a:pt x="1415" y="87"/>
                </a:moveTo>
                <a:cubicBezTo>
                  <a:pt x="1415" y="87"/>
                  <a:pt x="1415" y="87"/>
                  <a:pt x="1415" y="86"/>
                </a:cubicBezTo>
                <a:cubicBezTo>
                  <a:pt x="1415" y="87"/>
                  <a:pt x="1415" y="87"/>
                  <a:pt x="1415" y="87"/>
                </a:cubicBezTo>
                <a:close/>
                <a:moveTo>
                  <a:pt x="1465" y="87"/>
                </a:moveTo>
                <a:cubicBezTo>
                  <a:pt x="1464" y="87"/>
                  <a:pt x="1464" y="87"/>
                  <a:pt x="1464" y="87"/>
                </a:cubicBezTo>
                <a:cubicBezTo>
                  <a:pt x="1465" y="87"/>
                  <a:pt x="1465" y="87"/>
                  <a:pt x="1465" y="87"/>
                </a:cubicBezTo>
                <a:close/>
                <a:moveTo>
                  <a:pt x="1668" y="87"/>
                </a:moveTo>
                <a:cubicBezTo>
                  <a:pt x="1668" y="87"/>
                  <a:pt x="1668" y="87"/>
                  <a:pt x="1668" y="86"/>
                </a:cubicBezTo>
                <a:cubicBezTo>
                  <a:pt x="1668" y="87"/>
                  <a:pt x="1668" y="87"/>
                  <a:pt x="1668" y="87"/>
                </a:cubicBezTo>
                <a:close/>
                <a:moveTo>
                  <a:pt x="588" y="87"/>
                </a:moveTo>
                <a:cubicBezTo>
                  <a:pt x="588" y="87"/>
                  <a:pt x="588" y="87"/>
                  <a:pt x="588" y="88"/>
                </a:cubicBezTo>
                <a:cubicBezTo>
                  <a:pt x="588" y="87"/>
                  <a:pt x="588" y="87"/>
                  <a:pt x="588" y="87"/>
                </a:cubicBezTo>
                <a:close/>
                <a:moveTo>
                  <a:pt x="613" y="88"/>
                </a:moveTo>
                <a:cubicBezTo>
                  <a:pt x="613" y="87"/>
                  <a:pt x="613" y="87"/>
                  <a:pt x="613" y="87"/>
                </a:cubicBezTo>
                <a:cubicBezTo>
                  <a:pt x="613" y="87"/>
                  <a:pt x="613" y="87"/>
                  <a:pt x="613" y="88"/>
                </a:cubicBezTo>
                <a:close/>
                <a:moveTo>
                  <a:pt x="960" y="88"/>
                </a:moveTo>
                <a:cubicBezTo>
                  <a:pt x="960" y="87"/>
                  <a:pt x="960" y="87"/>
                  <a:pt x="960" y="87"/>
                </a:cubicBezTo>
                <a:cubicBezTo>
                  <a:pt x="960" y="87"/>
                  <a:pt x="960" y="87"/>
                  <a:pt x="960" y="88"/>
                </a:cubicBezTo>
                <a:close/>
                <a:moveTo>
                  <a:pt x="976" y="87"/>
                </a:moveTo>
                <a:cubicBezTo>
                  <a:pt x="977" y="87"/>
                  <a:pt x="977" y="87"/>
                  <a:pt x="977" y="87"/>
                </a:cubicBezTo>
                <a:cubicBezTo>
                  <a:pt x="977" y="87"/>
                  <a:pt x="977" y="87"/>
                  <a:pt x="976" y="87"/>
                </a:cubicBezTo>
                <a:close/>
                <a:moveTo>
                  <a:pt x="1020" y="87"/>
                </a:moveTo>
                <a:cubicBezTo>
                  <a:pt x="1020" y="87"/>
                  <a:pt x="1020" y="87"/>
                  <a:pt x="1021" y="87"/>
                </a:cubicBezTo>
                <a:cubicBezTo>
                  <a:pt x="1020" y="87"/>
                  <a:pt x="1020" y="87"/>
                  <a:pt x="1020" y="87"/>
                </a:cubicBezTo>
                <a:close/>
                <a:moveTo>
                  <a:pt x="1706" y="10"/>
                </a:moveTo>
                <a:cubicBezTo>
                  <a:pt x="1706" y="10"/>
                  <a:pt x="1706" y="10"/>
                  <a:pt x="1706" y="9"/>
                </a:cubicBezTo>
                <a:cubicBezTo>
                  <a:pt x="1706" y="9"/>
                  <a:pt x="1706" y="9"/>
                  <a:pt x="1706" y="10"/>
                </a:cubicBezTo>
                <a:close/>
                <a:moveTo>
                  <a:pt x="1082" y="87"/>
                </a:moveTo>
                <a:cubicBezTo>
                  <a:pt x="1082" y="87"/>
                  <a:pt x="1082" y="87"/>
                  <a:pt x="1083" y="87"/>
                </a:cubicBezTo>
                <a:cubicBezTo>
                  <a:pt x="1082" y="87"/>
                  <a:pt x="1082" y="87"/>
                  <a:pt x="1082" y="87"/>
                </a:cubicBezTo>
                <a:close/>
                <a:moveTo>
                  <a:pt x="1212" y="49"/>
                </a:moveTo>
                <a:cubicBezTo>
                  <a:pt x="1212" y="48"/>
                  <a:pt x="1212" y="48"/>
                  <a:pt x="1212" y="48"/>
                </a:cubicBezTo>
                <a:cubicBezTo>
                  <a:pt x="1212" y="48"/>
                  <a:pt x="1212" y="48"/>
                  <a:pt x="1212" y="49"/>
                </a:cubicBezTo>
                <a:close/>
                <a:moveTo>
                  <a:pt x="749" y="55"/>
                </a:moveTo>
                <a:cubicBezTo>
                  <a:pt x="749" y="54"/>
                  <a:pt x="749" y="54"/>
                  <a:pt x="749" y="54"/>
                </a:cubicBezTo>
                <a:cubicBezTo>
                  <a:pt x="749" y="54"/>
                  <a:pt x="749" y="54"/>
                  <a:pt x="749" y="55"/>
                </a:cubicBezTo>
                <a:close/>
                <a:moveTo>
                  <a:pt x="1681" y="87"/>
                </a:moveTo>
                <a:cubicBezTo>
                  <a:pt x="1681" y="87"/>
                  <a:pt x="1681" y="88"/>
                  <a:pt x="1682" y="88"/>
                </a:cubicBezTo>
                <a:cubicBezTo>
                  <a:pt x="1682" y="87"/>
                  <a:pt x="1682" y="87"/>
                  <a:pt x="1681" y="87"/>
                </a:cubicBezTo>
                <a:close/>
                <a:moveTo>
                  <a:pt x="635" y="87"/>
                </a:moveTo>
                <a:cubicBezTo>
                  <a:pt x="635" y="87"/>
                  <a:pt x="635" y="88"/>
                  <a:pt x="635" y="88"/>
                </a:cubicBezTo>
                <a:cubicBezTo>
                  <a:pt x="635" y="88"/>
                  <a:pt x="635" y="87"/>
                  <a:pt x="635" y="87"/>
                </a:cubicBezTo>
                <a:close/>
                <a:moveTo>
                  <a:pt x="857" y="49"/>
                </a:moveTo>
                <a:cubicBezTo>
                  <a:pt x="857" y="49"/>
                  <a:pt x="857" y="49"/>
                  <a:pt x="857" y="49"/>
                </a:cubicBezTo>
                <a:cubicBezTo>
                  <a:pt x="857" y="49"/>
                  <a:pt x="857" y="49"/>
                  <a:pt x="857" y="49"/>
                </a:cubicBezTo>
                <a:close/>
                <a:moveTo>
                  <a:pt x="688" y="88"/>
                </a:moveTo>
                <a:cubicBezTo>
                  <a:pt x="688" y="88"/>
                  <a:pt x="688" y="88"/>
                  <a:pt x="688" y="87"/>
                </a:cubicBezTo>
                <a:cubicBezTo>
                  <a:pt x="688" y="87"/>
                  <a:pt x="688" y="88"/>
                  <a:pt x="688" y="88"/>
                </a:cubicBezTo>
                <a:close/>
                <a:moveTo>
                  <a:pt x="1141" y="49"/>
                </a:moveTo>
                <a:cubicBezTo>
                  <a:pt x="1141" y="48"/>
                  <a:pt x="1141" y="48"/>
                  <a:pt x="1141" y="48"/>
                </a:cubicBezTo>
                <a:cubicBezTo>
                  <a:pt x="1141" y="48"/>
                  <a:pt x="1141" y="48"/>
                  <a:pt x="1141" y="49"/>
                </a:cubicBezTo>
                <a:close/>
                <a:moveTo>
                  <a:pt x="799" y="88"/>
                </a:moveTo>
                <a:cubicBezTo>
                  <a:pt x="800" y="88"/>
                  <a:pt x="800" y="88"/>
                  <a:pt x="800" y="87"/>
                </a:cubicBezTo>
                <a:cubicBezTo>
                  <a:pt x="800" y="87"/>
                  <a:pt x="799" y="87"/>
                  <a:pt x="799" y="88"/>
                </a:cubicBezTo>
                <a:close/>
                <a:moveTo>
                  <a:pt x="1019" y="88"/>
                </a:moveTo>
                <a:cubicBezTo>
                  <a:pt x="1020" y="88"/>
                  <a:pt x="1020" y="88"/>
                  <a:pt x="1020" y="87"/>
                </a:cubicBezTo>
                <a:cubicBezTo>
                  <a:pt x="1020" y="87"/>
                  <a:pt x="1019" y="87"/>
                  <a:pt x="1019" y="88"/>
                </a:cubicBezTo>
                <a:close/>
                <a:moveTo>
                  <a:pt x="1186" y="87"/>
                </a:moveTo>
                <a:cubicBezTo>
                  <a:pt x="1186" y="88"/>
                  <a:pt x="1186" y="88"/>
                  <a:pt x="1186" y="88"/>
                </a:cubicBezTo>
                <a:cubicBezTo>
                  <a:pt x="1186" y="88"/>
                  <a:pt x="1186" y="87"/>
                  <a:pt x="1186" y="87"/>
                </a:cubicBezTo>
                <a:close/>
                <a:moveTo>
                  <a:pt x="1211" y="88"/>
                </a:moveTo>
                <a:cubicBezTo>
                  <a:pt x="1211" y="88"/>
                  <a:pt x="1211" y="87"/>
                  <a:pt x="1211" y="87"/>
                </a:cubicBezTo>
                <a:cubicBezTo>
                  <a:pt x="1211" y="87"/>
                  <a:pt x="1211" y="88"/>
                  <a:pt x="1211" y="88"/>
                </a:cubicBezTo>
                <a:close/>
                <a:moveTo>
                  <a:pt x="1664" y="59"/>
                </a:moveTo>
                <a:cubicBezTo>
                  <a:pt x="1664" y="59"/>
                  <a:pt x="1665" y="59"/>
                  <a:pt x="1665" y="59"/>
                </a:cubicBezTo>
                <a:cubicBezTo>
                  <a:pt x="1665" y="59"/>
                  <a:pt x="1664" y="59"/>
                  <a:pt x="1664" y="59"/>
                </a:cubicBezTo>
                <a:close/>
                <a:moveTo>
                  <a:pt x="1415" y="88"/>
                </a:moveTo>
                <a:cubicBezTo>
                  <a:pt x="1415" y="88"/>
                  <a:pt x="1415" y="87"/>
                  <a:pt x="1415" y="87"/>
                </a:cubicBezTo>
                <a:cubicBezTo>
                  <a:pt x="1415" y="88"/>
                  <a:pt x="1415" y="88"/>
                  <a:pt x="1415" y="88"/>
                </a:cubicBezTo>
                <a:close/>
                <a:moveTo>
                  <a:pt x="1464" y="87"/>
                </a:moveTo>
                <a:cubicBezTo>
                  <a:pt x="1464" y="87"/>
                  <a:pt x="1464" y="88"/>
                  <a:pt x="1464" y="88"/>
                </a:cubicBezTo>
                <a:cubicBezTo>
                  <a:pt x="1464" y="88"/>
                  <a:pt x="1464" y="88"/>
                  <a:pt x="1464" y="87"/>
                </a:cubicBezTo>
                <a:close/>
                <a:moveTo>
                  <a:pt x="607" y="42"/>
                </a:moveTo>
                <a:cubicBezTo>
                  <a:pt x="607" y="42"/>
                  <a:pt x="607" y="43"/>
                  <a:pt x="607" y="43"/>
                </a:cubicBezTo>
                <a:cubicBezTo>
                  <a:pt x="607" y="42"/>
                  <a:pt x="607" y="42"/>
                  <a:pt x="607" y="42"/>
                </a:cubicBezTo>
                <a:close/>
                <a:moveTo>
                  <a:pt x="1669" y="88"/>
                </a:moveTo>
                <a:cubicBezTo>
                  <a:pt x="1669" y="88"/>
                  <a:pt x="1669" y="87"/>
                  <a:pt x="1668" y="87"/>
                </a:cubicBezTo>
                <a:cubicBezTo>
                  <a:pt x="1668" y="87"/>
                  <a:pt x="1668" y="88"/>
                  <a:pt x="1669" y="88"/>
                </a:cubicBezTo>
                <a:close/>
                <a:moveTo>
                  <a:pt x="978" y="10"/>
                </a:moveTo>
                <a:cubicBezTo>
                  <a:pt x="978" y="10"/>
                  <a:pt x="979" y="10"/>
                  <a:pt x="979" y="10"/>
                </a:cubicBezTo>
                <a:cubicBezTo>
                  <a:pt x="979" y="10"/>
                  <a:pt x="978" y="10"/>
                  <a:pt x="978" y="10"/>
                </a:cubicBezTo>
                <a:close/>
                <a:moveTo>
                  <a:pt x="1353" y="10"/>
                </a:moveTo>
                <a:cubicBezTo>
                  <a:pt x="1353" y="10"/>
                  <a:pt x="1353" y="10"/>
                  <a:pt x="1353" y="10"/>
                </a:cubicBezTo>
                <a:cubicBezTo>
                  <a:pt x="1353" y="10"/>
                  <a:pt x="1353" y="10"/>
                  <a:pt x="1353" y="10"/>
                </a:cubicBezTo>
                <a:close/>
                <a:moveTo>
                  <a:pt x="1386" y="10"/>
                </a:moveTo>
                <a:cubicBezTo>
                  <a:pt x="1386" y="10"/>
                  <a:pt x="1386" y="10"/>
                  <a:pt x="1387" y="10"/>
                </a:cubicBezTo>
                <a:cubicBezTo>
                  <a:pt x="1387" y="10"/>
                  <a:pt x="1386" y="10"/>
                  <a:pt x="1386" y="10"/>
                </a:cubicBezTo>
                <a:close/>
                <a:moveTo>
                  <a:pt x="1426" y="10"/>
                </a:moveTo>
                <a:cubicBezTo>
                  <a:pt x="1426" y="10"/>
                  <a:pt x="1426" y="10"/>
                  <a:pt x="1426" y="10"/>
                </a:cubicBezTo>
                <a:cubicBezTo>
                  <a:pt x="1426" y="10"/>
                  <a:pt x="1426" y="10"/>
                  <a:pt x="1426" y="10"/>
                </a:cubicBezTo>
                <a:close/>
                <a:moveTo>
                  <a:pt x="625" y="88"/>
                </a:moveTo>
                <a:cubicBezTo>
                  <a:pt x="625" y="88"/>
                  <a:pt x="625" y="88"/>
                  <a:pt x="625" y="88"/>
                </a:cubicBezTo>
                <a:cubicBezTo>
                  <a:pt x="624" y="88"/>
                  <a:pt x="624" y="88"/>
                  <a:pt x="625" y="88"/>
                </a:cubicBezTo>
                <a:close/>
                <a:moveTo>
                  <a:pt x="661" y="43"/>
                </a:moveTo>
                <a:cubicBezTo>
                  <a:pt x="661" y="43"/>
                  <a:pt x="661" y="42"/>
                  <a:pt x="661" y="42"/>
                </a:cubicBezTo>
                <a:cubicBezTo>
                  <a:pt x="661" y="42"/>
                  <a:pt x="661" y="42"/>
                  <a:pt x="661" y="43"/>
                </a:cubicBezTo>
                <a:close/>
                <a:moveTo>
                  <a:pt x="977" y="88"/>
                </a:moveTo>
                <a:cubicBezTo>
                  <a:pt x="978" y="88"/>
                  <a:pt x="978" y="88"/>
                  <a:pt x="978" y="88"/>
                </a:cubicBezTo>
                <a:cubicBezTo>
                  <a:pt x="978" y="88"/>
                  <a:pt x="978" y="88"/>
                  <a:pt x="977" y="88"/>
                </a:cubicBezTo>
                <a:close/>
                <a:moveTo>
                  <a:pt x="1019" y="88"/>
                </a:moveTo>
                <a:cubicBezTo>
                  <a:pt x="1019" y="88"/>
                  <a:pt x="1019" y="88"/>
                  <a:pt x="1019" y="88"/>
                </a:cubicBezTo>
                <a:cubicBezTo>
                  <a:pt x="1019" y="88"/>
                  <a:pt x="1019" y="88"/>
                  <a:pt x="1019" y="88"/>
                </a:cubicBezTo>
                <a:close/>
                <a:moveTo>
                  <a:pt x="1081" y="88"/>
                </a:moveTo>
                <a:cubicBezTo>
                  <a:pt x="1081" y="88"/>
                  <a:pt x="1081" y="88"/>
                  <a:pt x="1082" y="88"/>
                </a:cubicBezTo>
                <a:cubicBezTo>
                  <a:pt x="1081" y="88"/>
                  <a:pt x="1081" y="88"/>
                  <a:pt x="1081" y="88"/>
                </a:cubicBezTo>
                <a:close/>
                <a:moveTo>
                  <a:pt x="1259" y="88"/>
                </a:moveTo>
                <a:cubicBezTo>
                  <a:pt x="1259" y="88"/>
                  <a:pt x="1259" y="88"/>
                  <a:pt x="1259" y="88"/>
                </a:cubicBezTo>
                <a:cubicBezTo>
                  <a:pt x="1259" y="88"/>
                  <a:pt x="1259" y="88"/>
                  <a:pt x="1259" y="88"/>
                </a:cubicBezTo>
                <a:close/>
                <a:moveTo>
                  <a:pt x="649" y="52"/>
                </a:moveTo>
                <a:cubicBezTo>
                  <a:pt x="649" y="52"/>
                  <a:pt x="648" y="52"/>
                  <a:pt x="648" y="53"/>
                </a:cubicBezTo>
                <a:cubicBezTo>
                  <a:pt x="649" y="53"/>
                  <a:pt x="649" y="52"/>
                  <a:pt x="649" y="52"/>
                </a:cubicBezTo>
                <a:close/>
                <a:moveTo>
                  <a:pt x="1570" y="10"/>
                </a:moveTo>
                <a:cubicBezTo>
                  <a:pt x="1570" y="10"/>
                  <a:pt x="1571" y="10"/>
                  <a:pt x="1571" y="10"/>
                </a:cubicBezTo>
                <a:cubicBezTo>
                  <a:pt x="1571" y="10"/>
                  <a:pt x="1571" y="10"/>
                  <a:pt x="1570" y="10"/>
                </a:cubicBezTo>
                <a:close/>
                <a:moveTo>
                  <a:pt x="1034" y="49"/>
                </a:moveTo>
                <a:cubicBezTo>
                  <a:pt x="1034" y="48"/>
                  <a:pt x="1034" y="48"/>
                  <a:pt x="1034" y="48"/>
                </a:cubicBezTo>
                <a:cubicBezTo>
                  <a:pt x="1034" y="48"/>
                  <a:pt x="1034" y="48"/>
                  <a:pt x="1034" y="49"/>
                </a:cubicBezTo>
                <a:close/>
                <a:moveTo>
                  <a:pt x="798" y="88"/>
                </a:moveTo>
                <a:cubicBezTo>
                  <a:pt x="798" y="88"/>
                  <a:pt x="799" y="88"/>
                  <a:pt x="799" y="88"/>
                </a:cubicBezTo>
                <a:cubicBezTo>
                  <a:pt x="799" y="88"/>
                  <a:pt x="798" y="88"/>
                  <a:pt x="798" y="88"/>
                </a:cubicBezTo>
                <a:close/>
                <a:moveTo>
                  <a:pt x="1211" y="89"/>
                </a:moveTo>
                <a:cubicBezTo>
                  <a:pt x="1211" y="88"/>
                  <a:pt x="1211" y="88"/>
                  <a:pt x="1211" y="88"/>
                </a:cubicBezTo>
                <a:cubicBezTo>
                  <a:pt x="1211" y="88"/>
                  <a:pt x="1211" y="88"/>
                  <a:pt x="1211" y="89"/>
                </a:cubicBezTo>
                <a:close/>
                <a:moveTo>
                  <a:pt x="1416" y="89"/>
                </a:moveTo>
                <a:cubicBezTo>
                  <a:pt x="1416" y="88"/>
                  <a:pt x="1416" y="88"/>
                  <a:pt x="1415" y="88"/>
                </a:cubicBezTo>
                <a:cubicBezTo>
                  <a:pt x="1415" y="88"/>
                  <a:pt x="1415" y="88"/>
                  <a:pt x="1416" y="89"/>
                </a:cubicBezTo>
                <a:close/>
                <a:moveTo>
                  <a:pt x="1464" y="88"/>
                </a:moveTo>
                <a:cubicBezTo>
                  <a:pt x="1464" y="88"/>
                  <a:pt x="1464" y="88"/>
                  <a:pt x="1464" y="89"/>
                </a:cubicBezTo>
                <a:cubicBezTo>
                  <a:pt x="1464" y="88"/>
                  <a:pt x="1464" y="88"/>
                  <a:pt x="1464" y="88"/>
                </a:cubicBezTo>
                <a:close/>
                <a:moveTo>
                  <a:pt x="599" y="53"/>
                </a:moveTo>
                <a:cubicBezTo>
                  <a:pt x="599" y="52"/>
                  <a:pt x="599" y="52"/>
                  <a:pt x="599" y="52"/>
                </a:cubicBezTo>
                <a:cubicBezTo>
                  <a:pt x="599" y="52"/>
                  <a:pt x="599" y="53"/>
                  <a:pt x="599" y="53"/>
                </a:cubicBezTo>
                <a:close/>
                <a:moveTo>
                  <a:pt x="1669" y="89"/>
                </a:moveTo>
                <a:cubicBezTo>
                  <a:pt x="1669" y="88"/>
                  <a:pt x="1669" y="88"/>
                  <a:pt x="1669" y="88"/>
                </a:cubicBezTo>
                <a:cubicBezTo>
                  <a:pt x="1669" y="88"/>
                  <a:pt x="1669" y="88"/>
                  <a:pt x="1669" y="89"/>
                </a:cubicBezTo>
                <a:close/>
                <a:moveTo>
                  <a:pt x="648" y="54"/>
                </a:moveTo>
                <a:cubicBezTo>
                  <a:pt x="648" y="54"/>
                  <a:pt x="648" y="54"/>
                  <a:pt x="648" y="55"/>
                </a:cubicBezTo>
                <a:cubicBezTo>
                  <a:pt x="648" y="54"/>
                  <a:pt x="648" y="54"/>
                  <a:pt x="648" y="54"/>
                </a:cubicBezTo>
                <a:close/>
                <a:moveTo>
                  <a:pt x="634" y="88"/>
                </a:moveTo>
                <a:cubicBezTo>
                  <a:pt x="634" y="88"/>
                  <a:pt x="634" y="89"/>
                  <a:pt x="634" y="89"/>
                </a:cubicBezTo>
                <a:cubicBezTo>
                  <a:pt x="635" y="89"/>
                  <a:pt x="635" y="88"/>
                  <a:pt x="634" y="88"/>
                </a:cubicBezTo>
                <a:close/>
                <a:moveTo>
                  <a:pt x="612" y="56"/>
                </a:moveTo>
                <a:cubicBezTo>
                  <a:pt x="612" y="56"/>
                  <a:pt x="612" y="57"/>
                  <a:pt x="612" y="57"/>
                </a:cubicBezTo>
                <a:cubicBezTo>
                  <a:pt x="612" y="56"/>
                  <a:pt x="612" y="56"/>
                  <a:pt x="612" y="56"/>
                </a:cubicBezTo>
                <a:close/>
                <a:moveTo>
                  <a:pt x="687" y="89"/>
                </a:moveTo>
                <a:cubicBezTo>
                  <a:pt x="688" y="89"/>
                  <a:pt x="688" y="89"/>
                  <a:pt x="688" y="88"/>
                </a:cubicBezTo>
                <a:cubicBezTo>
                  <a:pt x="688" y="88"/>
                  <a:pt x="687" y="89"/>
                  <a:pt x="687" y="89"/>
                </a:cubicBezTo>
                <a:close/>
                <a:moveTo>
                  <a:pt x="1669" y="10"/>
                </a:moveTo>
                <a:cubicBezTo>
                  <a:pt x="1670" y="10"/>
                  <a:pt x="1670" y="10"/>
                  <a:pt x="1670" y="10"/>
                </a:cubicBezTo>
                <a:cubicBezTo>
                  <a:pt x="1670" y="10"/>
                  <a:pt x="1670" y="10"/>
                  <a:pt x="1669" y="10"/>
                </a:cubicBezTo>
                <a:close/>
                <a:moveTo>
                  <a:pt x="1080" y="89"/>
                </a:moveTo>
                <a:cubicBezTo>
                  <a:pt x="1080" y="89"/>
                  <a:pt x="1080" y="89"/>
                  <a:pt x="1080" y="88"/>
                </a:cubicBezTo>
                <a:cubicBezTo>
                  <a:pt x="1080" y="88"/>
                  <a:pt x="1080" y="88"/>
                  <a:pt x="1080" y="89"/>
                </a:cubicBezTo>
                <a:close/>
                <a:moveTo>
                  <a:pt x="1186" y="88"/>
                </a:moveTo>
                <a:cubicBezTo>
                  <a:pt x="1186" y="89"/>
                  <a:pt x="1186" y="89"/>
                  <a:pt x="1187" y="89"/>
                </a:cubicBezTo>
                <a:cubicBezTo>
                  <a:pt x="1187" y="89"/>
                  <a:pt x="1187" y="88"/>
                  <a:pt x="1186" y="88"/>
                </a:cubicBezTo>
                <a:close/>
                <a:moveTo>
                  <a:pt x="1258" y="89"/>
                </a:moveTo>
                <a:cubicBezTo>
                  <a:pt x="1258" y="89"/>
                  <a:pt x="1258" y="89"/>
                  <a:pt x="1258" y="88"/>
                </a:cubicBezTo>
                <a:cubicBezTo>
                  <a:pt x="1258" y="88"/>
                  <a:pt x="1258" y="88"/>
                  <a:pt x="1258" y="89"/>
                </a:cubicBezTo>
                <a:close/>
                <a:moveTo>
                  <a:pt x="602" y="60"/>
                </a:moveTo>
                <a:cubicBezTo>
                  <a:pt x="602" y="60"/>
                  <a:pt x="602" y="59"/>
                  <a:pt x="602" y="59"/>
                </a:cubicBezTo>
                <a:cubicBezTo>
                  <a:pt x="602" y="60"/>
                  <a:pt x="602" y="60"/>
                  <a:pt x="602" y="60"/>
                </a:cubicBezTo>
                <a:close/>
                <a:moveTo>
                  <a:pt x="587" y="89"/>
                </a:moveTo>
                <a:cubicBezTo>
                  <a:pt x="587" y="89"/>
                  <a:pt x="587" y="89"/>
                  <a:pt x="587" y="89"/>
                </a:cubicBezTo>
                <a:cubicBezTo>
                  <a:pt x="587" y="89"/>
                  <a:pt x="587" y="89"/>
                  <a:pt x="587" y="89"/>
                </a:cubicBezTo>
                <a:close/>
                <a:moveTo>
                  <a:pt x="614" y="89"/>
                </a:moveTo>
                <a:cubicBezTo>
                  <a:pt x="614" y="89"/>
                  <a:pt x="614" y="89"/>
                  <a:pt x="613" y="89"/>
                </a:cubicBezTo>
                <a:cubicBezTo>
                  <a:pt x="613" y="89"/>
                  <a:pt x="613" y="89"/>
                  <a:pt x="614" y="89"/>
                </a:cubicBezTo>
                <a:close/>
                <a:moveTo>
                  <a:pt x="674" y="59"/>
                </a:moveTo>
                <a:cubicBezTo>
                  <a:pt x="674" y="60"/>
                  <a:pt x="674" y="60"/>
                  <a:pt x="675" y="60"/>
                </a:cubicBezTo>
                <a:cubicBezTo>
                  <a:pt x="674" y="59"/>
                  <a:pt x="674" y="59"/>
                  <a:pt x="674" y="59"/>
                </a:cubicBezTo>
                <a:close/>
                <a:moveTo>
                  <a:pt x="624" y="89"/>
                </a:moveTo>
                <a:cubicBezTo>
                  <a:pt x="624" y="89"/>
                  <a:pt x="624" y="89"/>
                  <a:pt x="624" y="89"/>
                </a:cubicBezTo>
                <a:cubicBezTo>
                  <a:pt x="624" y="89"/>
                  <a:pt x="624" y="89"/>
                  <a:pt x="624" y="89"/>
                </a:cubicBezTo>
                <a:close/>
                <a:moveTo>
                  <a:pt x="726" y="89"/>
                </a:moveTo>
                <a:cubicBezTo>
                  <a:pt x="726" y="89"/>
                  <a:pt x="726" y="89"/>
                  <a:pt x="727" y="89"/>
                </a:cubicBezTo>
                <a:cubicBezTo>
                  <a:pt x="727" y="89"/>
                  <a:pt x="727" y="89"/>
                  <a:pt x="726" y="89"/>
                </a:cubicBezTo>
                <a:close/>
                <a:moveTo>
                  <a:pt x="752" y="89"/>
                </a:moveTo>
                <a:cubicBezTo>
                  <a:pt x="752" y="89"/>
                  <a:pt x="752" y="89"/>
                  <a:pt x="751" y="89"/>
                </a:cubicBezTo>
                <a:cubicBezTo>
                  <a:pt x="752" y="89"/>
                  <a:pt x="752" y="89"/>
                  <a:pt x="752" y="89"/>
                </a:cubicBezTo>
                <a:close/>
                <a:moveTo>
                  <a:pt x="797" y="89"/>
                </a:moveTo>
                <a:cubicBezTo>
                  <a:pt x="797" y="89"/>
                  <a:pt x="798" y="89"/>
                  <a:pt x="798" y="89"/>
                </a:cubicBezTo>
                <a:cubicBezTo>
                  <a:pt x="798" y="89"/>
                  <a:pt x="797" y="89"/>
                  <a:pt x="797" y="89"/>
                </a:cubicBezTo>
                <a:close/>
                <a:moveTo>
                  <a:pt x="979" y="89"/>
                </a:moveTo>
                <a:cubicBezTo>
                  <a:pt x="979" y="89"/>
                  <a:pt x="980" y="89"/>
                  <a:pt x="980" y="89"/>
                </a:cubicBezTo>
                <a:cubicBezTo>
                  <a:pt x="980" y="89"/>
                  <a:pt x="979" y="89"/>
                  <a:pt x="979" y="89"/>
                </a:cubicBezTo>
                <a:close/>
                <a:moveTo>
                  <a:pt x="1016" y="89"/>
                </a:moveTo>
                <a:cubicBezTo>
                  <a:pt x="1017" y="89"/>
                  <a:pt x="1017" y="89"/>
                  <a:pt x="1017" y="89"/>
                </a:cubicBezTo>
                <a:cubicBezTo>
                  <a:pt x="1017" y="89"/>
                  <a:pt x="1017" y="89"/>
                  <a:pt x="1016" y="89"/>
                </a:cubicBezTo>
                <a:close/>
                <a:moveTo>
                  <a:pt x="1212" y="89"/>
                </a:moveTo>
                <a:cubicBezTo>
                  <a:pt x="1212" y="89"/>
                  <a:pt x="1212" y="89"/>
                  <a:pt x="1211" y="89"/>
                </a:cubicBezTo>
                <a:cubicBezTo>
                  <a:pt x="1211" y="89"/>
                  <a:pt x="1211" y="89"/>
                  <a:pt x="1212" y="89"/>
                </a:cubicBezTo>
                <a:close/>
                <a:moveTo>
                  <a:pt x="1416" y="89"/>
                </a:moveTo>
                <a:cubicBezTo>
                  <a:pt x="1416" y="89"/>
                  <a:pt x="1416" y="89"/>
                  <a:pt x="1416" y="89"/>
                </a:cubicBezTo>
                <a:cubicBezTo>
                  <a:pt x="1416" y="89"/>
                  <a:pt x="1416" y="89"/>
                  <a:pt x="1416" y="89"/>
                </a:cubicBezTo>
                <a:close/>
                <a:moveTo>
                  <a:pt x="1464" y="89"/>
                </a:moveTo>
                <a:cubicBezTo>
                  <a:pt x="1463" y="89"/>
                  <a:pt x="1463" y="89"/>
                  <a:pt x="1463" y="89"/>
                </a:cubicBezTo>
                <a:cubicBezTo>
                  <a:pt x="1464" y="89"/>
                  <a:pt x="1464" y="89"/>
                  <a:pt x="1464" y="89"/>
                </a:cubicBezTo>
                <a:close/>
                <a:moveTo>
                  <a:pt x="612" y="55"/>
                </a:moveTo>
                <a:cubicBezTo>
                  <a:pt x="612" y="55"/>
                  <a:pt x="612" y="55"/>
                  <a:pt x="612" y="56"/>
                </a:cubicBezTo>
                <a:cubicBezTo>
                  <a:pt x="612" y="55"/>
                  <a:pt x="612" y="55"/>
                  <a:pt x="612" y="55"/>
                </a:cubicBezTo>
                <a:close/>
                <a:moveTo>
                  <a:pt x="1682" y="89"/>
                </a:moveTo>
                <a:cubicBezTo>
                  <a:pt x="1682" y="89"/>
                  <a:pt x="1682" y="89"/>
                  <a:pt x="1682" y="89"/>
                </a:cubicBezTo>
                <a:cubicBezTo>
                  <a:pt x="1682" y="89"/>
                  <a:pt x="1682" y="89"/>
                  <a:pt x="1682" y="89"/>
                </a:cubicBezTo>
                <a:close/>
                <a:moveTo>
                  <a:pt x="857" y="49"/>
                </a:moveTo>
                <a:cubicBezTo>
                  <a:pt x="857" y="48"/>
                  <a:pt x="857" y="48"/>
                  <a:pt x="856" y="48"/>
                </a:cubicBezTo>
                <a:cubicBezTo>
                  <a:pt x="856" y="48"/>
                  <a:pt x="856" y="48"/>
                  <a:pt x="857" y="49"/>
                </a:cubicBezTo>
                <a:close/>
                <a:moveTo>
                  <a:pt x="634" y="89"/>
                </a:moveTo>
                <a:cubicBezTo>
                  <a:pt x="634" y="89"/>
                  <a:pt x="634" y="89"/>
                  <a:pt x="634" y="90"/>
                </a:cubicBezTo>
                <a:cubicBezTo>
                  <a:pt x="634" y="90"/>
                  <a:pt x="634" y="89"/>
                  <a:pt x="634" y="89"/>
                </a:cubicBezTo>
                <a:close/>
                <a:moveTo>
                  <a:pt x="980" y="89"/>
                </a:moveTo>
                <a:cubicBezTo>
                  <a:pt x="980" y="89"/>
                  <a:pt x="980" y="89"/>
                  <a:pt x="981" y="89"/>
                </a:cubicBezTo>
                <a:cubicBezTo>
                  <a:pt x="980" y="89"/>
                  <a:pt x="980" y="89"/>
                  <a:pt x="980" y="89"/>
                </a:cubicBezTo>
                <a:close/>
                <a:moveTo>
                  <a:pt x="1016" y="89"/>
                </a:moveTo>
                <a:cubicBezTo>
                  <a:pt x="1016" y="89"/>
                  <a:pt x="1016" y="89"/>
                  <a:pt x="1016" y="89"/>
                </a:cubicBezTo>
                <a:cubicBezTo>
                  <a:pt x="1016" y="89"/>
                  <a:pt x="1016" y="89"/>
                  <a:pt x="1016" y="89"/>
                </a:cubicBezTo>
                <a:close/>
                <a:moveTo>
                  <a:pt x="1034" y="90"/>
                </a:moveTo>
                <a:cubicBezTo>
                  <a:pt x="1034" y="89"/>
                  <a:pt x="1034" y="89"/>
                  <a:pt x="1034" y="89"/>
                </a:cubicBezTo>
                <a:cubicBezTo>
                  <a:pt x="1034" y="89"/>
                  <a:pt x="1034" y="90"/>
                  <a:pt x="1034" y="90"/>
                </a:cubicBezTo>
                <a:close/>
                <a:moveTo>
                  <a:pt x="1079" y="89"/>
                </a:moveTo>
                <a:cubicBezTo>
                  <a:pt x="1079" y="89"/>
                  <a:pt x="1079" y="89"/>
                  <a:pt x="1079" y="89"/>
                </a:cubicBezTo>
                <a:cubicBezTo>
                  <a:pt x="1079" y="89"/>
                  <a:pt x="1079" y="89"/>
                  <a:pt x="1079" y="89"/>
                </a:cubicBezTo>
                <a:close/>
                <a:moveTo>
                  <a:pt x="1187" y="89"/>
                </a:moveTo>
                <a:cubicBezTo>
                  <a:pt x="1187" y="89"/>
                  <a:pt x="1187" y="90"/>
                  <a:pt x="1187" y="90"/>
                </a:cubicBezTo>
                <a:cubicBezTo>
                  <a:pt x="1187" y="89"/>
                  <a:pt x="1187" y="89"/>
                  <a:pt x="1187" y="89"/>
                </a:cubicBezTo>
                <a:close/>
                <a:moveTo>
                  <a:pt x="1257" y="89"/>
                </a:moveTo>
                <a:cubicBezTo>
                  <a:pt x="1257" y="89"/>
                  <a:pt x="1257" y="89"/>
                  <a:pt x="1257" y="89"/>
                </a:cubicBezTo>
                <a:cubicBezTo>
                  <a:pt x="1257" y="89"/>
                  <a:pt x="1257" y="89"/>
                  <a:pt x="1257" y="89"/>
                </a:cubicBezTo>
                <a:close/>
                <a:moveTo>
                  <a:pt x="1669" y="90"/>
                </a:moveTo>
                <a:cubicBezTo>
                  <a:pt x="1669" y="89"/>
                  <a:pt x="1669" y="89"/>
                  <a:pt x="1669" y="89"/>
                </a:cubicBezTo>
                <a:cubicBezTo>
                  <a:pt x="1669" y="89"/>
                  <a:pt x="1669" y="89"/>
                  <a:pt x="1669" y="90"/>
                </a:cubicBezTo>
                <a:close/>
                <a:moveTo>
                  <a:pt x="587" y="89"/>
                </a:moveTo>
                <a:cubicBezTo>
                  <a:pt x="587" y="89"/>
                  <a:pt x="586" y="90"/>
                  <a:pt x="586" y="90"/>
                </a:cubicBezTo>
                <a:cubicBezTo>
                  <a:pt x="587" y="90"/>
                  <a:pt x="587" y="90"/>
                  <a:pt x="587" y="89"/>
                </a:cubicBezTo>
                <a:close/>
                <a:moveTo>
                  <a:pt x="1738" y="10"/>
                </a:moveTo>
                <a:cubicBezTo>
                  <a:pt x="1738" y="10"/>
                  <a:pt x="1739" y="10"/>
                  <a:pt x="1739" y="10"/>
                </a:cubicBezTo>
                <a:cubicBezTo>
                  <a:pt x="1739" y="10"/>
                  <a:pt x="1739" y="10"/>
                  <a:pt x="1738" y="10"/>
                </a:cubicBezTo>
                <a:close/>
                <a:moveTo>
                  <a:pt x="661" y="89"/>
                </a:moveTo>
                <a:cubicBezTo>
                  <a:pt x="661" y="90"/>
                  <a:pt x="661" y="90"/>
                  <a:pt x="662" y="90"/>
                </a:cubicBezTo>
                <a:cubicBezTo>
                  <a:pt x="662" y="89"/>
                  <a:pt x="661" y="89"/>
                  <a:pt x="661" y="89"/>
                </a:cubicBezTo>
                <a:close/>
                <a:moveTo>
                  <a:pt x="687" y="90"/>
                </a:moveTo>
                <a:cubicBezTo>
                  <a:pt x="687" y="90"/>
                  <a:pt x="687" y="90"/>
                  <a:pt x="687" y="89"/>
                </a:cubicBezTo>
                <a:cubicBezTo>
                  <a:pt x="687" y="89"/>
                  <a:pt x="687" y="90"/>
                  <a:pt x="687" y="90"/>
                </a:cubicBezTo>
                <a:close/>
                <a:moveTo>
                  <a:pt x="699" y="89"/>
                </a:moveTo>
                <a:cubicBezTo>
                  <a:pt x="699" y="89"/>
                  <a:pt x="699" y="90"/>
                  <a:pt x="699" y="90"/>
                </a:cubicBezTo>
                <a:cubicBezTo>
                  <a:pt x="699" y="90"/>
                  <a:pt x="699" y="90"/>
                  <a:pt x="699" y="89"/>
                </a:cubicBezTo>
                <a:close/>
                <a:moveTo>
                  <a:pt x="727" y="89"/>
                </a:moveTo>
                <a:cubicBezTo>
                  <a:pt x="727" y="90"/>
                  <a:pt x="727" y="90"/>
                  <a:pt x="727" y="90"/>
                </a:cubicBezTo>
                <a:cubicBezTo>
                  <a:pt x="727" y="90"/>
                  <a:pt x="727" y="89"/>
                  <a:pt x="727" y="89"/>
                </a:cubicBezTo>
                <a:close/>
                <a:moveTo>
                  <a:pt x="752" y="90"/>
                </a:moveTo>
                <a:cubicBezTo>
                  <a:pt x="752" y="90"/>
                  <a:pt x="752" y="89"/>
                  <a:pt x="752" y="89"/>
                </a:cubicBezTo>
                <a:cubicBezTo>
                  <a:pt x="752" y="90"/>
                  <a:pt x="752" y="90"/>
                  <a:pt x="752" y="90"/>
                </a:cubicBezTo>
                <a:close/>
                <a:moveTo>
                  <a:pt x="796" y="90"/>
                </a:moveTo>
                <a:cubicBezTo>
                  <a:pt x="796" y="90"/>
                  <a:pt x="797" y="90"/>
                  <a:pt x="797" y="89"/>
                </a:cubicBezTo>
                <a:cubicBezTo>
                  <a:pt x="796" y="89"/>
                  <a:pt x="796" y="89"/>
                  <a:pt x="796" y="90"/>
                </a:cubicBezTo>
                <a:close/>
                <a:moveTo>
                  <a:pt x="981" y="89"/>
                </a:moveTo>
                <a:cubicBezTo>
                  <a:pt x="981" y="90"/>
                  <a:pt x="981" y="90"/>
                  <a:pt x="981" y="90"/>
                </a:cubicBezTo>
                <a:cubicBezTo>
                  <a:pt x="981" y="89"/>
                  <a:pt x="981" y="89"/>
                  <a:pt x="981" y="89"/>
                </a:cubicBezTo>
                <a:close/>
                <a:moveTo>
                  <a:pt x="1015" y="90"/>
                </a:moveTo>
                <a:cubicBezTo>
                  <a:pt x="1015" y="90"/>
                  <a:pt x="1016" y="90"/>
                  <a:pt x="1016" y="89"/>
                </a:cubicBezTo>
                <a:cubicBezTo>
                  <a:pt x="1015" y="89"/>
                  <a:pt x="1015" y="89"/>
                  <a:pt x="1015" y="90"/>
                </a:cubicBezTo>
                <a:close/>
                <a:moveTo>
                  <a:pt x="1048" y="89"/>
                </a:moveTo>
                <a:cubicBezTo>
                  <a:pt x="1048" y="90"/>
                  <a:pt x="1048" y="90"/>
                  <a:pt x="1049" y="90"/>
                </a:cubicBezTo>
                <a:cubicBezTo>
                  <a:pt x="1049" y="89"/>
                  <a:pt x="1048" y="89"/>
                  <a:pt x="1048" y="89"/>
                </a:cubicBezTo>
                <a:close/>
                <a:moveTo>
                  <a:pt x="1078" y="90"/>
                </a:moveTo>
                <a:cubicBezTo>
                  <a:pt x="1078" y="90"/>
                  <a:pt x="1079" y="90"/>
                  <a:pt x="1079" y="89"/>
                </a:cubicBezTo>
                <a:cubicBezTo>
                  <a:pt x="1078" y="89"/>
                  <a:pt x="1078" y="89"/>
                  <a:pt x="1078" y="90"/>
                </a:cubicBezTo>
                <a:close/>
                <a:moveTo>
                  <a:pt x="1291" y="42"/>
                </a:moveTo>
                <a:cubicBezTo>
                  <a:pt x="1291" y="41"/>
                  <a:pt x="1291" y="41"/>
                  <a:pt x="1291" y="41"/>
                </a:cubicBezTo>
                <a:cubicBezTo>
                  <a:pt x="1291" y="41"/>
                  <a:pt x="1291" y="41"/>
                  <a:pt x="1291" y="42"/>
                </a:cubicBezTo>
                <a:close/>
                <a:moveTo>
                  <a:pt x="977" y="10"/>
                </a:moveTo>
                <a:cubicBezTo>
                  <a:pt x="978" y="10"/>
                  <a:pt x="978" y="10"/>
                  <a:pt x="978" y="10"/>
                </a:cubicBezTo>
                <a:cubicBezTo>
                  <a:pt x="978" y="10"/>
                  <a:pt x="978" y="10"/>
                  <a:pt x="977" y="10"/>
                </a:cubicBezTo>
                <a:close/>
                <a:moveTo>
                  <a:pt x="1256" y="90"/>
                </a:moveTo>
                <a:cubicBezTo>
                  <a:pt x="1256" y="90"/>
                  <a:pt x="1256" y="90"/>
                  <a:pt x="1257" y="89"/>
                </a:cubicBezTo>
                <a:cubicBezTo>
                  <a:pt x="1256" y="89"/>
                  <a:pt x="1256" y="89"/>
                  <a:pt x="1256" y="90"/>
                </a:cubicBezTo>
                <a:close/>
                <a:moveTo>
                  <a:pt x="1682" y="89"/>
                </a:moveTo>
                <a:cubicBezTo>
                  <a:pt x="1682" y="90"/>
                  <a:pt x="1682" y="90"/>
                  <a:pt x="1683" y="90"/>
                </a:cubicBezTo>
                <a:cubicBezTo>
                  <a:pt x="1683" y="90"/>
                  <a:pt x="1683" y="89"/>
                  <a:pt x="1682" y="89"/>
                </a:cubicBezTo>
                <a:close/>
                <a:moveTo>
                  <a:pt x="662" y="90"/>
                </a:moveTo>
                <a:cubicBezTo>
                  <a:pt x="662" y="90"/>
                  <a:pt x="662" y="90"/>
                  <a:pt x="662" y="90"/>
                </a:cubicBezTo>
                <a:cubicBezTo>
                  <a:pt x="662" y="90"/>
                  <a:pt x="662" y="90"/>
                  <a:pt x="662" y="90"/>
                </a:cubicBezTo>
                <a:close/>
                <a:moveTo>
                  <a:pt x="1553" y="60"/>
                </a:moveTo>
                <a:cubicBezTo>
                  <a:pt x="1553" y="60"/>
                  <a:pt x="1553" y="60"/>
                  <a:pt x="1553" y="59"/>
                </a:cubicBezTo>
                <a:cubicBezTo>
                  <a:pt x="1553" y="59"/>
                  <a:pt x="1553" y="59"/>
                  <a:pt x="1553" y="60"/>
                </a:cubicBezTo>
                <a:close/>
                <a:moveTo>
                  <a:pt x="795" y="90"/>
                </a:moveTo>
                <a:cubicBezTo>
                  <a:pt x="796" y="90"/>
                  <a:pt x="796" y="90"/>
                  <a:pt x="796" y="90"/>
                </a:cubicBezTo>
                <a:cubicBezTo>
                  <a:pt x="796" y="90"/>
                  <a:pt x="796" y="90"/>
                  <a:pt x="795" y="90"/>
                </a:cubicBezTo>
                <a:close/>
                <a:moveTo>
                  <a:pt x="981" y="90"/>
                </a:moveTo>
                <a:cubicBezTo>
                  <a:pt x="981" y="90"/>
                  <a:pt x="982" y="90"/>
                  <a:pt x="982" y="90"/>
                </a:cubicBezTo>
                <a:cubicBezTo>
                  <a:pt x="982" y="90"/>
                  <a:pt x="982" y="90"/>
                  <a:pt x="981" y="90"/>
                </a:cubicBezTo>
                <a:close/>
                <a:moveTo>
                  <a:pt x="1291" y="52"/>
                </a:moveTo>
                <a:cubicBezTo>
                  <a:pt x="1291" y="53"/>
                  <a:pt x="1291" y="53"/>
                  <a:pt x="1291" y="53"/>
                </a:cubicBezTo>
                <a:cubicBezTo>
                  <a:pt x="1291" y="53"/>
                  <a:pt x="1291" y="53"/>
                  <a:pt x="1291" y="52"/>
                </a:cubicBezTo>
                <a:close/>
                <a:moveTo>
                  <a:pt x="1035" y="90"/>
                </a:moveTo>
                <a:cubicBezTo>
                  <a:pt x="1035" y="90"/>
                  <a:pt x="1034" y="90"/>
                  <a:pt x="1034" y="90"/>
                </a:cubicBezTo>
                <a:cubicBezTo>
                  <a:pt x="1034" y="90"/>
                  <a:pt x="1034" y="90"/>
                  <a:pt x="1035" y="90"/>
                </a:cubicBezTo>
                <a:close/>
                <a:moveTo>
                  <a:pt x="1187" y="90"/>
                </a:moveTo>
                <a:cubicBezTo>
                  <a:pt x="1187" y="90"/>
                  <a:pt x="1187" y="90"/>
                  <a:pt x="1187" y="90"/>
                </a:cubicBezTo>
                <a:cubicBezTo>
                  <a:pt x="1187" y="90"/>
                  <a:pt x="1187" y="90"/>
                  <a:pt x="1187" y="90"/>
                </a:cubicBezTo>
                <a:close/>
                <a:moveTo>
                  <a:pt x="1212" y="90"/>
                </a:moveTo>
                <a:cubicBezTo>
                  <a:pt x="1212" y="90"/>
                  <a:pt x="1212" y="90"/>
                  <a:pt x="1212" y="90"/>
                </a:cubicBezTo>
                <a:cubicBezTo>
                  <a:pt x="1212" y="90"/>
                  <a:pt x="1212" y="90"/>
                  <a:pt x="1212" y="90"/>
                </a:cubicBezTo>
                <a:close/>
                <a:moveTo>
                  <a:pt x="1255" y="90"/>
                </a:moveTo>
                <a:cubicBezTo>
                  <a:pt x="1256" y="90"/>
                  <a:pt x="1256" y="90"/>
                  <a:pt x="1256" y="90"/>
                </a:cubicBezTo>
                <a:cubicBezTo>
                  <a:pt x="1256" y="90"/>
                  <a:pt x="1255" y="90"/>
                  <a:pt x="1255" y="90"/>
                </a:cubicBezTo>
                <a:close/>
                <a:moveTo>
                  <a:pt x="611" y="54"/>
                </a:moveTo>
                <a:cubicBezTo>
                  <a:pt x="611" y="54"/>
                  <a:pt x="611" y="54"/>
                  <a:pt x="612" y="55"/>
                </a:cubicBezTo>
                <a:cubicBezTo>
                  <a:pt x="612" y="54"/>
                  <a:pt x="612" y="54"/>
                  <a:pt x="611" y="54"/>
                </a:cubicBezTo>
                <a:close/>
                <a:moveTo>
                  <a:pt x="1417" y="90"/>
                </a:moveTo>
                <a:cubicBezTo>
                  <a:pt x="1417" y="90"/>
                  <a:pt x="1417" y="90"/>
                  <a:pt x="1416" y="90"/>
                </a:cubicBezTo>
                <a:cubicBezTo>
                  <a:pt x="1416" y="90"/>
                  <a:pt x="1416" y="90"/>
                  <a:pt x="1417" y="90"/>
                </a:cubicBezTo>
                <a:close/>
                <a:moveTo>
                  <a:pt x="1463" y="90"/>
                </a:moveTo>
                <a:cubicBezTo>
                  <a:pt x="1463" y="90"/>
                  <a:pt x="1463" y="90"/>
                  <a:pt x="1463" y="90"/>
                </a:cubicBezTo>
                <a:cubicBezTo>
                  <a:pt x="1463" y="90"/>
                  <a:pt x="1463" y="90"/>
                  <a:pt x="1463" y="90"/>
                </a:cubicBezTo>
                <a:close/>
                <a:moveTo>
                  <a:pt x="1670" y="90"/>
                </a:moveTo>
                <a:cubicBezTo>
                  <a:pt x="1670" y="90"/>
                  <a:pt x="1670" y="90"/>
                  <a:pt x="1669" y="90"/>
                </a:cubicBezTo>
                <a:cubicBezTo>
                  <a:pt x="1669" y="90"/>
                  <a:pt x="1669" y="90"/>
                  <a:pt x="1670" y="90"/>
                </a:cubicBezTo>
                <a:close/>
                <a:moveTo>
                  <a:pt x="634" y="90"/>
                </a:moveTo>
                <a:cubicBezTo>
                  <a:pt x="634" y="90"/>
                  <a:pt x="633" y="90"/>
                  <a:pt x="633" y="91"/>
                </a:cubicBezTo>
                <a:cubicBezTo>
                  <a:pt x="634" y="91"/>
                  <a:pt x="634" y="90"/>
                  <a:pt x="634" y="90"/>
                </a:cubicBezTo>
                <a:close/>
                <a:moveTo>
                  <a:pt x="829" y="43"/>
                </a:moveTo>
                <a:cubicBezTo>
                  <a:pt x="830" y="43"/>
                  <a:pt x="830" y="42"/>
                  <a:pt x="830" y="42"/>
                </a:cubicBezTo>
                <a:cubicBezTo>
                  <a:pt x="830" y="42"/>
                  <a:pt x="829" y="42"/>
                  <a:pt x="829" y="43"/>
                </a:cubicBezTo>
                <a:close/>
                <a:moveTo>
                  <a:pt x="1665" y="59"/>
                </a:moveTo>
                <a:cubicBezTo>
                  <a:pt x="1665" y="60"/>
                  <a:pt x="1665" y="60"/>
                  <a:pt x="1666" y="60"/>
                </a:cubicBezTo>
                <a:cubicBezTo>
                  <a:pt x="1665" y="59"/>
                  <a:pt x="1665" y="59"/>
                  <a:pt x="1665" y="59"/>
                </a:cubicBezTo>
                <a:close/>
                <a:moveTo>
                  <a:pt x="1721" y="60"/>
                </a:moveTo>
                <a:cubicBezTo>
                  <a:pt x="1721" y="60"/>
                  <a:pt x="1721" y="60"/>
                  <a:pt x="1721" y="59"/>
                </a:cubicBezTo>
                <a:cubicBezTo>
                  <a:pt x="1721" y="59"/>
                  <a:pt x="1721" y="59"/>
                  <a:pt x="1721" y="60"/>
                </a:cubicBezTo>
                <a:close/>
                <a:moveTo>
                  <a:pt x="795" y="90"/>
                </a:moveTo>
                <a:cubicBezTo>
                  <a:pt x="795" y="90"/>
                  <a:pt x="795" y="90"/>
                  <a:pt x="795" y="90"/>
                </a:cubicBezTo>
                <a:cubicBezTo>
                  <a:pt x="795" y="90"/>
                  <a:pt x="795" y="90"/>
                  <a:pt x="795" y="90"/>
                </a:cubicBezTo>
                <a:close/>
                <a:moveTo>
                  <a:pt x="982" y="90"/>
                </a:moveTo>
                <a:cubicBezTo>
                  <a:pt x="982" y="90"/>
                  <a:pt x="982" y="90"/>
                  <a:pt x="983" y="90"/>
                </a:cubicBezTo>
                <a:cubicBezTo>
                  <a:pt x="982" y="90"/>
                  <a:pt x="982" y="90"/>
                  <a:pt x="982" y="90"/>
                </a:cubicBezTo>
                <a:close/>
                <a:moveTo>
                  <a:pt x="1013" y="90"/>
                </a:moveTo>
                <a:cubicBezTo>
                  <a:pt x="1014" y="90"/>
                  <a:pt x="1014" y="90"/>
                  <a:pt x="1014" y="90"/>
                </a:cubicBezTo>
                <a:cubicBezTo>
                  <a:pt x="1014" y="90"/>
                  <a:pt x="1013" y="90"/>
                  <a:pt x="1013" y="90"/>
                </a:cubicBezTo>
                <a:close/>
                <a:moveTo>
                  <a:pt x="639" y="49"/>
                </a:moveTo>
                <a:cubicBezTo>
                  <a:pt x="639" y="48"/>
                  <a:pt x="639" y="48"/>
                  <a:pt x="639" y="48"/>
                </a:cubicBezTo>
                <a:cubicBezTo>
                  <a:pt x="639" y="48"/>
                  <a:pt x="639" y="48"/>
                  <a:pt x="639" y="49"/>
                </a:cubicBezTo>
                <a:close/>
                <a:moveTo>
                  <a:pt x="1683" y="90"/>
                </a:moveTo>
                <a:cubicBezTo>
                  <a:pt x="1683" y="90"/>
                  <a:pt x="1683" y="91"/>
                  <a:pt x="1683" y="91"/>
                </a:cubicBezTo>
                <a:cubicBezTo>
                  <a:pt x="1683" y="90"/>
                  <a:pt x="1683" y="90"/>
                  <a:pt x="1683" y="90"/>
                </a:cubicBezTo>
                <a:close/>
                <a:moveTo>
                  <a:pt x="586" y="90"/>
                </a:moveTo>
                <a:cubicBezTo>
                  <a:pt x="586" y="91"/>
                  <a:pt x="586" y="91"/>
                  <a:pt x="586" y="91"/>
                </a:cubicBezTo>
                <a:cubicBezTo>
                  <a:pt x="586" y="91"/>
                  <a:pt x="586" y="91"/>
                  <a:pt x="586" y="90"/>
                </a:cubicBezTo>
                <a:close/>
                <a:moveTo>
                  <a:pt x="614" y="91"/>
                </a:moveTo>
                <a:cubicBezTo>
                  <a:pt x="614" y="91"/>
                  <a:pt x="614" y="91"/>
                  <a:pt x="614" y="90"/>
                </a:cubicBezTo>
                <a:cubicBezTo>
                  <a:pt x="614" y="91"/>
                  <a:pt x="614" y="91"/>
                  <a:pt x="614" y="91"/>
                </a:cubicBezTo>
                <a:close/>
                <a:moveTo>
                  <a:pt x="663" y="90"/>
                </a:moveTo>
                <a:cubicBezTo>
                  <a:pt x="663" y="91"/>
                  <a:pt x="663" y="91"/>
                  <a:pt x="663" y="91"/>
                </a:cubicBezTo>
                <a:cubicBezTo>
                  <a:pt x="663" y="90"/>
                  <a:pt x="663" y="90"/>
                  <a:pt x="663" y="90"/>
                </a:cubicBezTo>
                <a:close/>
                <a:moveTo>
                  <a:pt x="699" y="90"/>
                </a:moveTo>
                <a:cubicBezTo>
                  <a:pt x="698" y="90"/>
                  <a:pt x="698" y="91"/>
                  <a:pt x="698" y="91"/>
                </a:cubicBezTo>
                <a:cubicBezTo>
                  <a:pt x="699" y="91"/>
                  <a:pt x="699" y="91"/>
                  <a:pt x="699" y="90"/>
                </a:cubicBezTo>
                <a:close/>
                <a:moveTo>
                  <a:pt x="767" y="90"/>
                </a:moveTo>
                <a:cubicBezTo>
                  <a:pt x="768" y="91"/>
                  <a:pt x="768" y="91"/>
                  <a:pt x="768" y="91"/>
                </a:cubicBezTo>
                <a:cubicBezTo>
                  <a:pt x="768" y="90"/>
                  <a:pt x="768" y="90"/>
                  <a:pt x="767" y="90"/>
                </a:cubicBezTo>
                <a:close/>
                <a:moveTo>
                  <a:pt x="794" y="91"/>
                </a:moveTo>
                <a:cubicBezTo>
                  <a:pt x="794" y="91"/>
                  <a:pt x="795" y="91"/>
                  <a:pt x="795" y="90"/>
                </a:cubicBezTo>
                <a:cubicBezTo>
                  <a:pt x="794" y="90"/>
                  <a:pt x="794" y="90"/>
                  <a:pt x="794" y="91"/>
                </a:cubicBezTo>
                <a:close/>
                <a:moveTo>
                  <a:pt x="983" y="90"/>
                </a:moveTo>
                <a:cubicBezTo>
                  <a:pt x="983" y="91"/>
                  <a:pt x="983" y="91"/>
                  <a:pt x="984" y="91"/>
                </a:cubicBezTo>
                <a:cubicBezTo>
                  <a:pt x="983" y="90"/>
                  <a:pt x="983" y="90"/>
                  <a:pt x="983" y="90"/>
                </a:cubicBezTo>
                <a:close/>
                <a:moveTo>
                  <a:pt x="1012" y="91"/>
                </a:moveTo>
                <a:cubicBezTo>
                  <a:pt x="1013" y="91"/>
                  <a:pt x="1013" y="91"/>
                  <a:pt x="1013" y="90"/>
                </a:cubicBezTo>
                <a:cubicBezTo>
                  <a:pt x="1013" y="90"/>
                  <a:pt x="1012" y="90"/>
                  <a:pt x="1012" y="91"/>
                </a:cubicBezTo>
                <a:close/>
                <a:moveTo>
                  <a:pt x="1050" y="90"/>
                </a:moveTo>
                <a:cubicBezTo>
                  <a:pt x="1050" y="91"/>
                  <a:pt x="1050" y="91"/>
                  <a:pt x="1050" y="91"/>
                </a:cubicBezTo>
                <a:cubicBezTo>
                  <a:pt x="1050" y="90"/>
                  <a:pt x="1050" y="90"/>
                  <a:pt x="1050" y="90"/>
                </a:cubicBezTo>
                <a:close/>
                <a:moveTo>
                  <a:pt x="1076" y="91"/>
                </a:moveTo>
                <a:cubicBezTo>
                  <a:pt x="1077" y="91"/>
                  <a:pt x="1077" y="91"/>
                  <a:pt x="1077" y="90"/>
                </a:cubicBezTo>
                <a:cubicBezTo>
                  <a:pt x="1077" y="90"/>
                  <a:pt x="1076" y="90"/>
                  <a:pt x="1076" y="91"/>
                </a:cubicBezTo>
                <a:close/>
                <a:moveTo>
                  <a:pt x="1425" y="10"/>
                </a:moveTo>
                <a:cubicBezTo>
                  <a:pt x="1425" y="10"/>
                  <a:pt x="1426" y="10"/>
                  <a:pt x="1426" y="10"/>
                </a:cubicBezTo>
                <a:cubicBezTo>
                  <a:pt x="1425" y="10"/>
                  <a:pt x="1425" y="10"/>
                  <a:pt x="1425" y="10"/>
                </a:cubicBezTo>
                <a:close/>
                <a:moveTo>
                  <a:pt x="1227" y="90"/>
                </a:moveTo>
                <a:cubicBezTo>
                  <a:pt x="1227" y="91"/>
                  <a:pt x="1228" y="91"/>
                  <a:pt x="1228" y="91"/>
                </a:cubicBezTo>
                <a:cubicBezTo>
                  <a:pt x="1228" y="90"/>
                  <a:pt x="1228" y="90"/>
                  <a:pt x="1227" y="90"/>
                </a:cubicBezTo>
                <a:close/>
                <a:moveTo>
                  <a:pt x="1254" y="91"/>
                </a:moveTo>
                <a:cubicBezTo>
                  <a:pt x="1254" y="91"/>
                  <a:pt x="1254" y="91"/>
                  <a:pt x="1255" y="90"/>
                </a:cubicBezTo>
                <a:cubicBezTo>
                  <a:pt x="1254" y="90"/>
                  <a:pt x="1254" y="90"/>
                  <a:pt x="1254" y="91"/>
                </a:cubicBezTo>
                <a:close/>
                <a:moveTo>
                  <a:pt x="1417" y="91"/>
                </a:moveTo>
                <a:cubicBezTo>
                  <a:pt x="1417" y="91"/>
                  <a:pt x="1417" y="90"/>
                  <a:pt x="1417" y="90"/>
                </a:cubicBezTo>
                <a:cubicBezTo>
                  <a:pt x="1417" y="91"/>
                  <a:pt x="1417" y="91"/>
                  <a:pt x="1417" y="91"/>
                </a:cubicBezTo>
                <a:close/>
                <a:moveTo>
                  <a:pt x="660" y="60"/>
                </a:moveTo>
                <a:cubicBezTo>
                  <a:pt x="660" y="60"/>
                  <a:pt x="660" y="60"/>
                  <a:pt x="660" y="60"/>
                </a:cubicBezTo>
                <a:cubicBezTo>
                  <a:pt x="660" y="60"/>
                  <a:pt x="660" y="60"/>
                  <a:pt x="660" y="60"/>
                </a:cubicBezTo>
                <a:close/>
                <a:moveTo>
                  <a:pt x="1670" y="91"/>
                </a:moveTo>
                <a:cubicBezTo>
                  <a:pt x="1670" y="91"/>
                  <a:pt x="1670" y="91"/>
                  <a:pt x="1670" y="90"/>
                </a:cubicBezTo>
                <a:cubicBezTo>
                  <a:pt x="1670" y="91"/>
                  <a:pt x="1670" y="91"/>
                  <a:pt x="1670" y="91"/>
                </a:cubicBezTo>
                <a:close/>
                <a:moveTo>
                  <a:pt x="633" y="91"/>
                </a:moveTo>
                <a:cubicBezTo>
                  <a:pt x="633" y="91"/>
                  <a:pt x="633" y="91"/>
                  <a:pt x="633" y="91"/>
                </a:cubicBezTo>
                <a:cubicBezTo>
                  <a:pt x="633" y="91"/>
                  <a:pt x="633" y="91"/>
                  <a:pt x="633" y="91"/>
                </a:cubicBezTo>
                <a:close/>
                <a:moveTo>
                  <a:pt x="663" y="91"/>
                </a:moveTo>
                <a:cubicBezTo>
                  <a:pt x="664" y="91"/>
                  <a:pt x="664" y="91"/>
                  <a:pt x="664" y="91"/>
                </a:cubicBezTo>
                <a:cubicBezTo>
                  <a:pt x="664" y="91"/>
                  <a:pt x="664" y="91"/>
                  <a:pt x="663" y="91"/>
                </a:cubicBezTo>
                <a:close/>
                <a:moveTo>
                  <a:pt x="793" y="91"/>
                </a:moveTo>
                <a:cubicBezTo>
                  <a:pt x="794" y="91"/>
                  <a:pt x="794" y="91"/>
                  <a:pt x="794" y="91"/>
                </a:cubicBezTo>
                <a:cubicBezTo>
                  <a:pt x="794" y="91"/>
                  <a:pt x="793" y="91"/>
                  <a:pt x="793" y="91"/>
                </a:cubicBezTo>
                <a:close/>
                <a:moveTo>
                  <a:pt x="984" y="91"/>
                </a:moveTo>
                <a:cubicBezTo>
                  <a:pt x="984" y="91"/>
                  <a:pt x="984" y="91"/>
                  <a:pt x="984" y="91"/>
                </a:cubicBezTo>
                <a:cubicBezTo>
                  <a:pt x="984" y="91"/>
                  <a:pt x="984" y="91"/>
                  <a:pt x="984" y="91"/>
                </a:cubicBezTo>
                <a:close/>
                <a:moveTo>
                  <a:pt x="1499" y="10"/>
                </a:moveTo>
                <a:cubicBezTo>
                  <a:pt x="1499" y="10"/>
                  <a:pt x="1499" y="10"/>
                  <a:pt x="1500" y="10"/>
                </a:cubicBezTo>
                <a:cubicBezTo>
                  <a:pt x="1499" y="10"/>
                  <a:pt x="1499" y="10"/>
                  <a:pt x="1499" y="10"/>
                </a:cubicBezTo>
                <a:close/>
                <a:moveTo>
                  <a:pt x="1035" y="91"/>
                </a:moveTo>
                <a:cubicBezTo>
                  <a:pt x="1035" y="91"/>
                  <a:pt x="1035" y="91"/>
                  <a:pt x="1035" y="91"/>
                </a:cubicBezTo>
                <a:cubicBezTo>
                  <a:pt x="1035" y="91"/>
                  <a:pt x="1035" y="91"/>
                  <a:pt x="1035" y="91"/>
                </a:cubicBezTo>
                <a:close/>
                <a:moveTo>
                  <a:pt x="1050" y="91"/>
                </a:moveTo>
                <a:cubicBezTo>
                  <a:pt x="1050" y="91"/>
                  <a:pt x="1051" y="91"/>
                  <a:pt x="1051" y="91"/>
                </a:cubicBezTo>
                <a:cubicBezTo>
                  <a:pt x="1051" y="91"/>
                  <a:pt x="1050" y="91"/>
                  <a:pt x="1050" y="91"/>
                </a:cubicBezTo>
                <a:close/>
                <a:moveTo>
                  <a:pt x="1075" y="91"/>
                </a:moveTo>
                <a:cubicBezTo>
                  <a:pt x="1076" y="91"/>
                  <a:pt x="1076" y="91"/>
                  <a:pt x="1076" y="91"/>
                </a:cubicBezTo>
                <a:cubicBezTo>
                  <a:pt x="1076" y="91"/>
                  <a:pt x="1075" y="91"/>
                  <a:pt x="1075" y="91"/>
                </a:cubicBezTo>
                <a:close/>
                <a:moveTo>
                  <a:pt x="654" y="40"/>
                </a:moveTo>
                <a:cubicBezTo>
                  <a:pt x="653" y="40"/>
                  <a:pt x="653" y="40"/>
                  <a:pt x="653" y="41"/>
                </a:cubicBezTo>
                <a:cubicBezTo>
                  <a:pt x="654" y="40"/>
                  <a:pt x="654" y="40"/>
                  <a:pt x="654" y="40"/>
                </a:cubicBezTo>
                <a:close/>
                <a:moveTo>
                  <a:pt x="1228" y="91"/>
                </a:moveTo>
                <a:cubicBezTo>
                  <a:pt x="1228" y="91"/>
                  <a:pt x="1228" y="91"/>
                  <a:pt x="1229" y="91"/>
                </a:cubicBezTo>
                <a:cubicBezTo>
                  <a:pt x="1229" y="91"/>
                  <a:pt x="1228" y="91"/>
                  <a:pt x="1228" y="91"/>
                </a:cubicBezTo>
                <a:close/>
                <a:moveTo>
                  <a:pt x="1253" y="91"/>
                </a:moveTo>
                <a:cubicBezTo>
                  <a:pt x="1253" y="91"/>
                  <a:pt x="1254" y="91"/>
                  <a:pt x="1254" y="91"/>
                </a:cubicBezTo>
                <a:cubicBezTo>
                  <a:pt x="1254" y="91"/>
                  <a:pt x="1253" y="91"/>
                  <a:pt x="1253" y="91"/>
                </a:cubicBezTo>
                <a:close/>
                <a:moveTo>
                  <a:pt x="1683" y="91"/>
                </a:moveTo>
                <a:cubicBezTo>
                  <a:pt x="1683" y="91"/>
                  <a:pt x="1683" y="91"/>
                  <a:pt x="1683" y="91"/>
                </a:cubicBezTo>
                <a:cubicBezTo>
                  <a:pt x="1683" y="91"/>
                  <a:pt x="1683" y="91"/>
                  <a:pt x="1683" y="91"/>
                </a:cubicBezTo>
                <a:close/>
                <a:moveTo>
                  <a:pt x="606" y="40"/>
                </a:moveTo>
                <a:cubicBezTo>
                  <a:pt x="606" y="40"/>
                  <a:pt x="606" y="41"/>
                  <a:pt x="607" y="41"/>
                </a:cubicBezTo>
                <a:cubicBezTo>
                  <a:pt x="607" y="40"/>
                  <a:pt x="607" y="40"/>
                  <a:pt x="606" y="40"/>
                </a:cubicBezTo>
                <a:close/>
                <a:moveTo>
                  <a:pt x="586" y="91"/>
                </a:moveTo>
                <a:cubicBezTo>
                  <a:pt x="586" y="91"/>
                  <a:pt x="585" y="91"/>
                  <a:pt x="585" y="92"/>
                </a:cubicBezTo>
                <a:cubicBezTo>
                  <a:pt x="586" y="92"/>
                  <a:pt x="586" y="91"/>
                  <a:pt x="586" y="91"/>
                </a:cubicBezTo>
                <a:close/>
                <a:moveTo>
                  <a:pt x="664" y="91"/>
                </a:moveTo>
                <a:cubicBezTo>
                  <a:pt x="664" y="91"/>
                  <a:pt x="665" y="91"/>
                  <a:pt x="665" y="91"/>
                </a:cubicBezTo>
                <a:cubicBezTo>
                  <a:pt x="665" y="91"/>
                  <a:pt x="664" y="91"/>
                  <a:pt x="664" y="91"/>
                </a:cubicBezTo>
                <a:close/>
                <a:moveTo>
                  <a:pt x="698" y="91"/>
                </a:moveTo>
                <a:cubicBezTo>
                  <a:pt x="698" y="91"/>
                  <a:pt x="698" y="91"/>
                  <a:pt x="698" y="92"/>
                </a:cubicBezTo>
                <a:cubicBezTo>
                  <a:pt x="698" y="92"/>
                  <a:pt x="698" y="91"/>
                  <a:pt x="698" y="91"/>
                </a:cubicBezTo>
                <a:close/>
                <a:moveTo>
                  <a:pt x="602" y="61"/>
                </a:moveTo>
                <a:cubicBezTo>
                  <a:pt x="603" y="60"/>
                  <a:pt x="602" y="60"/>
                  <a:pt x="602" y="60"/>
                </a:cubicBezTo>
                <a:cubicBezTo>
                  <a:pt x="602" y="60"/>
                  <a:pt x="602" y="61"/>
                  <a:pt x="602" y="61"/>
                </a:cubicBezTo>
                <a:close/>
                <a:moveTo>
                  <a:pt x="769" y="91"/>
                </a:moveTo>
                <a:cubicBezTo>
                  <a:pt x="769" y="91"/>
                  <a:pt x="769" y="91"/>
                  <a:pt x="769" y="91"/>
                </a:cubicBezTo>
                <a:cubicBezTo>
                  <a:pt x="769" y="91"/>
                  <a:pt x="769" y="91"/>
                  <a:pt x="769" y="91"/>
                </a:cubicBezTo>
                <a:close/>
                <a:moveTo>
                  <a:pt x="793" y="91"/>
                </a:moveTo>
                <a:cubicBezTo>
                  <a:pt x="793" y="91"/>
                  <a:pt x="793" y="91"/>
                  <a:pt x="793" y="91"/>
                </a:cubicBezTo>
                <a:cubicBezTo>
                  <a:pt x="793" y="91"/>
                  <a:pt x="793" y="91"/>
                  <a:pt x="793" y="91"/>
                </a:cubicBezTo>
                <a:close/>
                <a:moveTo>
                  <a:pt x="985" y="91"/>
                </a:moveTo>
                <a:cubicBezTo>
                  <a:pt x="985" y="91"/>
                  <a:pt x="985" y="91"/>
                  <a:pt x="985" y="91"/>
                </a:cubicBezTo>
                <a:cubicBezTo>
                  <a:pt x="985" y="91"/>
                  <a:pt x="985" y="91"/>
                  <a:pt x="985" y="91"/>
                </a:cubicBezTo>
                <a:close/>
                <a:moveTo>
                  <a:pt x="1536" y="10"/>
                </a:moveTo>
                <a:cubicBezTo>
                  <a:pt x="1537" y="10"/>
                  <a:pt x="1537" y="10"/>
                  <a:pt x="1537" y="10"/>
                </a:cubicBezTo>
                <a:cubicBezTo>
                  <a:pt x="1537" y="10"/>
                  <a:pt x="1537" y="10"/>
                  <a:pt x="1536" y="10"/>
                </a:cubicBezTo>
                <a:close/>
                <a:moveTo>
                  <a:pt x="1075" y="91"/>
                </a:moveTo>
                <a:cubicBezTo>
                  <a:pt x="1075" y="91"/>
                  <a:pt x="1075" y="91"/>
                  <a:pt x="1075" y="91"/>
                </a:cubicBezTo>
                <a:cubicBezTo>
                  <a:pt x="1075" y="91"/>
                  <a:pt x="1075" y="91"/>
                  <a:pt x="1075" y="91"/>
                </a:cubicBezTo>
                <a:close/>
                <a:moveTo>
                  <a:pt x="1670" y="10"/>
                </a:moveTo>
                <a:cubicBezTo>
                  <a:pt x="1671" y="10"/>
                  <a:pt x="1671" y="10"/>
                  <a:pt x="1671" y="10"/>
                </a:cubicBezTo>
                <a:cubicBezTo>
                  <a:pt x="1671" y="10"/>
                  <a:pt x="1671" y="10"/>
                  <a:pt x="1670" y="10"/>
                </a:cubicBezTo>
                <a:close/>
                <a:moveTo>
                  <a:pt x="1252" y="91"/>
                </a:moveTo>
                <a:cubicBezTo>
                  <a:pt x="1253" y="91"/>
                  <a:pt x="1253" y="91"/>
                  <a:pt x="1253" y="91"/>
                </a:cubicBezTo>
                <a:cubicBezTo>
                  <a:pt x="1253" y="91"/>
                  <a:pt x="1253" y="91"/>
                  <a:pt x="1252" y="91"/>
                </a:cubicBezTo>
                <a:close/>
                <a:moveTo>
                  <a:pt x="1705" y="10"/>
                </a:moveTo>
                <a:cubicBezTo>
                  <a:pt x="1705" y="10"/>
                  <a:pt x="1705" y="10"/>
                  <a:pt x="1705" y="10"/>
                </a:cubicBezTo>
                <a:cubicBezTo>
                  <a:pt x="1705" y="10"/>
                  <a:pt x="1705" y="10"/>
                  <a:pt x="1705" y="10"/>
                </a:cubicBezTo>
                <a:close/>
                <a:moveTo>
                  <a:pt x="1670" y="92"/>
                </a:moveTo>
                <a:cubicBezTo>
                  <a:pt x="1670" y="91"/>
                  <a:pt x="1670" y="91"/>
                  <a:pt x="1670" y="91"/>
                </a:cubicBezTo>
                <a:cubicBezTo>
                  <a:pt x="1670" y="91"/>
                  <a:pt x="1670" y="92"/>
                  <a:pt x="1670" y="92"/>
                </a:cubicBezTo>
                <a:close/>
                <a:moveTo>
                  <a:pt x="615" y="92"/>
                </a:moveTo>
                <a:cubicBezTo>
                  <a:pt x="615" y="92"/>
                  <a:pt x="615" y="91"/>
                  <a:pt x="614" y="91"/>
                </a:cubicBezTo>
                <a:cubicBezTo>
                  <a:pt x="614" y="92"/>
                  <a:pt x="614" y="92"/>
                  <a:pt x="615" y="92"/>
                </a:cubicBezTo>
                <a:close/>
                <a:moveTo>
                  <a:pt x="665" y="91"/>
                </a:moveTo>
                <a:cubicBezTo>
                  <a:pt x="665" y="92"/>
                  <a:pt x="665" y="92"/>
                  <a:pt x="666" y="92"/>
                </a:cubicBezTo>
                <a:cubicBezTo>
                  <a:pt x="665" y="91"/>
                  <a:pt x="665" y="91"/>
                  <a:pt x="665" y="91"/>
                </a:cubicBezTo>
                <a:close/>
                <a:moveTo>
                  <a:pt x="685" y="92"/>
                </a:moveTo>
                <a:cubicBezTo>
                  <a:pt x="685" y="92"/>
                  <a:pt x="685" y="92"/>
                  <a:pt x="685" y="91"/>
                </a:cubicBezTo>
                <a:cubicBezTo>
                  <a:pt x="685" y="91"/>
                  <a:pt x="685" y="92"/>
                  <a:pt x="685" y="92"/>
                </a:cubicBezTo>
                <a:close/>
                <a:moveTo>
                  <a:pt x="548" y="11"/>
                </a:moveTo>
                <a:cubicBezTo>
                  <a:pt x="548" y="11"/>
                  <a:pt x="548" y="11"/>
                  <a:pt x="549" y="10"/>
                </a:cubicBezTo>
                <a:cubicBezTo>
                  <a:pt x="548" y="10"/>
                  <a:pt x="548" y="10"/>
                  <a:pt x="548" y="11"/>
                </a:cubicBezTo>
                <a:close/>
                <a:moveTo>
                  <a:pt x="600" y="55"/>
                </a:moveTo>
                <a:cubicBezTo>
                  <a:pt x="600" y="54"/>
                  <a:pt x="600" y="54"/>
                  <a:pt x="600" y="54"/>
                </a:cubicBezTo>
                <a:cubicBezTo>
                  <a:pt x="600" y="54"/>
                  <a:pt x="600" y="54"/>
                  <a:pt x="600" y="55"/>
                </a:cubicBezTo>
                <a:close/>
                <a:moveTo>
                  <a:pt x="769" y="91"/>
                </a:moveTo>
                <a:cubicBezTo>
                  <a:pt x="769" y="92"/>
                  <a:pt x="770" y="92"/>
                  <a:pt x="770" y="92"/>
                </a:cubicBezTo>
                <a:cubicBezTo>
                  <a:pt x="770" y="91"/>
                  <a:pt x="770" y="91"/>
                  <a:pt x="769" y="91"/>
                </a:cubicBezTo>
                <a:close/>
                <a:moveTo>
                  <a:pt x="792" y="92"/>
                </a:moveTo>
                <a:cubicBezTo>
                  <a:pt x="792" y="92"/>
                  <a:pt x="792" y="92"/>
                  <a:pt x="792" y="91"/>
                </a:cubicBezTo>
                <a:cubicBezTo>
                  <a:pt x="792" y="91"/>
                  <a:pt x="792" y="91"/>
                  <a:pt x="792" y="92"/>
                </a:cubicBezTo>
                <a:close/>
                <a:moveTo>
                  <a:pt x="977" y="11"/>
                </a:moveTo>
                <a:cubicBezTo>
                  <a:pt x="977" y="11"/>
                  <a:pt x="977" y="11"/>
                  <a:pt x="977" y="10"/>
                </a:cubicBezTo>
                <a:cubicBezTo>
                  <a:pt x="977" y="10"/>
                  <a:pt x="977" y="10"/>
                  <a:pt x="977" y="11"/>
                </a:cubicBezTo>
                <a:close/>
                <a:moveTo>
                  <a:pt x="1352" y="11"/>
                </a:moveTo>
                <a:cubicBezTo>
                  <a:pt x="1352" y="11"/>
                  <a:pt x="1352" y="11"/>
                  <a:pt x="1352" y="10"/>
                </a:cubicBezTo>
                <a:cubicBezTo>
                  <a:pt x="1352" y="10"/>
                  <a:pt x="1352" y="10"/>
                  <a:pt x="1352" y="11"/>
                </a:cubicBezTo>
                <a:close/>
                <a:moveTo>
                  <a:pt x="1051" y="91"/>
                </a:moveTo>
                <a:cubicBezTo>
                  <a:pt x="1052" y="92"/>
                  <a:pt x="1052" y="92"/>
                  <a:pt x="1052" y="92"/>
                </a:cubicBezTo>
                <a:cubicBezTo>
                  <a:pt x="1052" y="91"/>
                  <a:pt x="1052" y="91"/>
                  <a:pt x="1051" y="91"/>
                </a:cubicBezTo>
                <a:close/>
                <a:moveTo>
                  <a:pt x="1074" y="92"/>
                </a:moveTo>
                <a:cubicBezTo>
                  <a:pt x="1074" y="92"/>
                  <a:pt x="1074" y="92"/>
                  <a:pt x="1075" y="91"/>
                </a:cubicBezTo>
                <a:cubicBezTo>
                  <a:pt x="1074" y="91"/>
                  <a:pt x="1074" y="91"/>
                  <a:pt x="1074" y="92"/>
                </a:cubicBezTo>
                <a:close/>
                <a:moveTo>
                  <a:pt x="1202" y="92"/>
                </a:moveTo>
                <a:cubicBezTo>
                  <a:pt x="1202" y="92"/>
                  <a:pt x="1202" y="92"/>
                  <a:pt x="1202" y="92"/>
                </a:cubicBezTo>
                <a:cubicBezTo>
                  <a:pt x="1202" y="91"/>
                  <a:pt x="1202" y="91"/>
                  <a:pt x="1202" y="92"/>
                </a:cubicBezTo>
                <a:close/>
                <a:moveTo>
                  <a:pt x="1229" y="91"/>
                </a:moveTo>
                <a:cubicBezTo>
                  <a:pt x="1229" y="92"/>
                  <a:pt x="1229" y="92"/>
                  <a:pt x="1230" y="92"/>
                </a:cubicBezTo>
                <a:cubicBezTo>
                  <a:pt x="1230" y="91"/>
                  <a:pt x="1229" y="91"/>
                  <a:pt x="1229" y="91"/>
                </a:cubicBezTo>
                <a:close/>
                <a:moveTo>
                  <a:pt x="1387" y="10"/>
                </a:moveTo>
                <a:cubicBezTo>
                  <a:pt x="1387" y="11"/>
                  <a:pt x="1387" y="11"/>
                  <a:pt x="1388" y="11"/>
                </a:cubicBezTo>
                <a:cubicBezTo>
                  <a:pt x="1388" y="10"/>
                  <a:pt x="1387" y="10"/>
                  <a:pt x="1387" y="10"/>
                </a:cubicBezTo>
                <a:close/>
                <a:moveTo>
                  <a:pt x="1418" y="92"/>
                </a:moveTo>
                <a:cubicBezTo>
                  <a:pt x="1418" y="92"/>
                  <a:pt x="1418" y="92"/>
                  <a:pt x="1417" y="91"/>
                </a:cubicBezTo>
                <a:cubicBezTo>
                  <a:pt x="1417" y="92"/>
                  <a:pt x="1417" y="92"/>
                  <a:pt x="1418" y="92"/>
                </a:cubicBezTo>
                <a:close/>
                <a:moveTo>
                  <a:pt x="1683" y="91"/>
                </a:moveTo>
                <a:cubicBezTo>
                  <a:pt x="1683" y="92"/>
                  <a:pt x="1683" y="92"/>
                  <a:pt x="1684" y="92"/>
                </a:cubicBezTo>
                <a:cubicBezTo>
                  <a:pt x="1684" y="92"/>
                  <a:pt x="1684" y="92"/>
                  <a:pt x="1683" y="91"/>
                </a:cubicBezTo>
                <a:close/>
                <a:moveTo>
                  <a:pt x="635" y="61"/>
                </a:moveTo>
                <a:cubicBezTo>
                  <a:pt x="635" y="61"/>
                  <a:pt x="635" y="60"/>
                  <a:pt x="635" y="60"/>
                </a:cubicBezTo>
                <a:cubicBezTo>
                  <a:pt x="635" y="60"/>
                  <a:pt x="635" y="61"/>
                  <a:pt x="635" y="61"/>
                </a:cubicBezTo>
                <a:close/>
                <a:moveTo>
                  <a:pt x="633" y="92"/>
                </a:moveTo>
                <a:cubicBezTo>
                  <a:pt x="633" y="92"/>
                  <a:pt x="633" y="92"/>
                  <a:pt x="633" y="92"/>
                </a:cubicBezTo>
                <a:cubicBezTo>
                  <a:pt x="633" y="92"/>
                  <a:pt x="633" y="92"/>
                  <a:pt x="633" y="92"/>
                </a:cubicBezTo>
                <a:close/>
                <a:moveTo>
                  <a:pt x="666" y="92"/>
                </a:moveTo>
                <a:cubicBezTo>
                  <a:pt x="666" y="92"/>
                  <a:pt x="666" y="92"/>
                  <a:pt x="667" y="92"/>
                </a:cubicBezTo>
                <a:cubicBezTo>
                  <a:pt x="666" y="92"/>
                  <a:pt x="666" y="92"/>
                  <a:pt x="666" y="92"/>
                </a:cubicBezTo>
                <a:close/>
                <a:moveTo>
                  <a:pt x="698" y="92"/>
                </a:moveTo>
                <a:cubicBezTo>
                  <a:pt x="698" y="92"/>
                  <a:pt x="698" y="92"/>
                  <a:pt x="698" y="92"/>
                </a:cubicBezTo>
                <a:cubicBezTo>
                  <a:pt x="698" y="92"/>
                  <a:pt x="698" y="92"/>
                  <a:pt x="698" y="92"/>
                </a:cubicBezTo>
                <a:close/>
                <a:moveTo>
                  <a:pt x="729" y="92"/>
                </a:moveTo>
                <a:cubicBezTo>
                  <a:pt x="729" y="92"/>
                  <a:pt x="729" y="92"/>
                  <a:pt x="729" y="92"/>
                </a:cubicBezTo>
                <a:cubicBezTo>
                  <a:pt x="729" y="92"/>
                  <a:pt x="729" y="92"/>
                  <a:pt x="729" y="92"/>
                </a:cubicBezTo>
                <a:close/>
                <a:moveTo>
                  <a:pt x="741" y="92"/>
                </a:moveTo>
                <a:cubicBezTo>
                  <a:pt x="741" y="92"/>
                  <a:pt x="742" y="92"/>
                  <a:pt x="742" y="92"/>
                </a:cubicBezTo>
                <a:cubicBezTo>
                  <a:pt x="741" y="92"/>
                  <a:pt x="741" y="92"/>
                  <a:pt x="741" y="92"/>
                </a:cubicBezTo>
                <a:close/>
                <a:moveTo>
                  <a:pt x="770" y="92"/>
                </a:moveTo>
                <a:cubicBezTo>
                  <a:pt x="770" y="92"/>
                  <a:pt x="770" y="92"/>
                  <a:pt x="771" y="92"/>
                </a:cubicBezTo>
                <a:cubicBezTo>
                  <a:pt x="770" y="92"/>
                  <a:pt x="770" y="92"/>
                  <a:pt x="770" y="92"/>
                </a:cubicBezTo>
                <a:close/>
                <a:moveTo>
                  <a:pt x="1290" y="55"/>
                </a:moveTo>
                <a:cubicBezTo>
                  <a:pt x="1290" y="55"/>
                  <a:pt x="1290" y="55"/>
                  <a:pt x="1290" y="56"/>
                </a:cubicBezTo>
                <a:cubicBezTo>
                  <a:pt x="1290" y="55"/>
                  <a:pt x="1290" y="55"/>
                  <a:pt x="1290" y="55"/>
                </a:cubicBezTo>
                <a:close/>
                <a:moveTo>
                  <a:pt x="646" y="60"/>
                </a:moveTo>
                <a:cubicBezTo>
                  <a:pt x="645" y="60"/>
                  <a:pt x="645" y="60"/>
                  <a:pt x="645" y="61"/>
                </a:cubicBezTo>
                <a:cubicBezTo>
                  <a:pt x="646" y="61"/>
                  <a:pt x="646" y="60"/>
                  <a:pt x="646" y="60"/>
                </a:cubicBezTo>
                <a:close/>
                <a:moveTo>
                  <a:pt x="675" y="60"/>
                </a:moveTo>
                <a:cubicBezTo>
                  <a:pt x="675" y="60"/>
                  <a:pt x="675" y="60"/>
                  <a:pt x="676" y="60"/>
                </a:cubicBezTo>
                <a:cubicBezTo>
                  <a:pt x="675" y="60"/>
                  <a:pt x="675" y="60"/>
                  <a:pt x="675" y="60"/>
                </a:cubicBezTo>
                <a:close/>
                <a:moveTo>
                  <a:pt x="1036" y="92"/>
                </a:moveTo>
                <a:cubicBezTo>
                  <a:pt x="1036" y="92"/>
                  <a:pt x="1036" y="92"/>
                  <a:pt x="1036" y="92"/>
                </a:cubicBezTo>
                <a:cubicBezTo>
                  <a:pt x="1036" y="92"/>
                  <a:pt x="1036" y="92"/>
                  <a:pt x="1036" y="92"/>
                </a:cubicBezTo>
                <a:close/>
                <a:moveTo>
                  <a:pt x="1052" y="92"/>
                </a:moveTo>
                <a:cubicBezTo>
                  <a:pt x="1052" y="92"/>
                  <a:pt x="1053" y="92"/>
                  <a:pt x="1053" y="92"/>
                </a:cubicBezTo>
                <a:cubicBezTo>
                  <a:pt x="1053" y="92"/>
                  <a:pt x="1053" y="92"/>
                  <a:pt x="1052" y="92"/>
                </a:cubicBezTo>
                <a:close/>
                <a:moveTo>
                  <a:pt x="1073" y="92"/>
                </a:moveTo>
                <a:cubicBezTo>
                  <a:pt x="1073" y="92"/>
                  <a:pt x="1073" y="92"/>
                  <a:pt x="1074" y="92"/>
                </a:cubicBezTo>
                <a:cubicBezTo>
                  <a:pt x="1073" y="92"/>
                  <a:pt x="1073" y="92"/>
                  <a:pt x="1073" y="92"/>
                </a:cubicBezTo>
                <a:close/>
                <a:moveTo>
                  <a:pt x="803" y="49"/>
                </a:moveTo>
                <a:cubicBezTo>
                  <a:pt x="803" y="49"/>
                  <a:pt x="803" y="49"/>
                  <a:pt x="803" y="49"/>
                </a:cubicBezTo>
                <a:cubicBezTo>
                  <a:pt x="803" y="49"/>
                  <a:pt x="803" y="49"/>
                  <a:pt x="803" y="49"/>
                </a:cubicBezTo>
                <a:close/>
                <a:moveTo>
                  <a:pt x="1214" y="92"/>
                </a:moveTo>
                <a:cubicBezTo>
                  <a:pt x="1214" y="92"/>
                  <a:pt x="1214" y="92"/>
                  <a:pt x="1213" y="92"/>
                </a:cubicBezTo>
                <a:cubicBezTo>
                  <a:pt x="1213" y="92"/>
                  <a:pt x="1214" y="92"/>
                  <a:pt x="1214" y="92"/>
                </a:cubicBezTo>
                <a:close/>
                <a:moveTo>
                  <a:pt x="1230" y="92"/>
                </a:moveTo>
                <a:cubicBezTo>
                  <a:pt x="1230" y="92"/>
                  <a:pt x="1230" y="92"/>
                  <a:pt x="1231" y="92"/>
                </a:cubicBezTo>
                <a:cubicBezTo>
                  <a:pt x="1231" y="92"/>
                  <a:pt x="1230" y="92"/>
                  <a:pt x="1230" y="92"/>
                </a:cubicBezTo>
                <a:close/>
                <a:moveTo>
                  <a:pt x="1251" y="92"/>
                </a:moveTo>
                <a:cubicBezTo>
                  <a:pt x="1251" y="92"/>
                  <a:pt x="1251" y="92"/>
                  <a:pt x="1251" y="92"/>
                </a:cubicBezTo>
                <a:cubicBezTo>
                  <a:pt x="1251" y="92"/>
                  <a:pt x="1251" y="92"/>
                  <a:pt x="1251" y="92"/>
                </a:cubicBezTo>
                <a:close/>
                <a:moveTo>
                  <a:pt x="1462" y="92"/>
                </a:moveTo>
                <a:cubicBezTo>
                  <a:pt x="1461" y="92"/>
                  <a:pt x="1461" y="92"/>
                  <a:pt x="1461" y="92"/>
                </a:cubicBezTo>
                <a:cubicBezTo>
                  <a:pt x="1462" y="92"/>
                  <a:pt x="1462" y="92"/>
                  <a:pt x="1462" y="92"/>
                </a:cubicBezTo>
                <a:close/>
                <a:moveTo>
                  <a:pt x="637" y="54"/>
                </a:moveTo>
                <a:cubicBezTo>
                  <a:pt x="637" y="54"/>
                  <a:pt x="637" y="54"/>
                  <a:pt x="637" y="53"/>
                </a:cubicBezTo>
                <a:cubicBezTo>
                  <a:pt x="637" y="54"/>
                  <a:pt x="637" y="54"/>
                  <a:pt x="637" y="54"/>
                </a:cubicBezTo>
                <a:close/>
                <a:moveTo>
                  <a:pt x="572" y="53"/>
                </a:moveTo>
                <a:cubicBezTo>
                  <a:pt x="572" y="54"/>
                  <a:pt x="573" y="54"/>
                  <a:pt x="573" y="54"/>
                </a:cubicBezTo>
                <a:cubicBezTo>
                  <a:pt x="573" y="54"/>
                  <a:pt x="573" y="53"/>
                  <a:pt x="572" y="53"/>
                </a:cubicBezTo>
                <a:close/>
                <a:moveTo>
                  <a:pt x="615" y="93"/>
                </a:moveTo>
                <a:cubicBezTo>
                  <a:pt x="615" y="93"/>
                  <a:pt x="615" y="92"/>
                  <a:pt x="615" y="92"/>
                </a:cubicBezTo>
                <a:cubicBezTo>
                  <a:pt x="615" y="92"/>
                  <a:pt x="615" y="93"/>
                  <a:pt x="615" y="93"/>
                </a:cubicBezTo>
                <a:close/>
                <a:moveTo>
                  <a:pt x="1498" y="11"/>
                </a:moveTo>
                <a:cubicBezTo>
                  <a:pt x="1499" y="11"/>
                  <a:pt x="1499" y="11"/>
                  <a:pt x="1499" y="10"/>
                </a:cubicBezTo>
                <a:cubicBezTo>
                  <a:pt x="1499" y="10"/>
                  <a:pt x="1498" y="10"/>
                  <a:pt x="1498" y="11"/>
                </a:cubicBezTo>
                <a:close/>
                <a:moveTo>
                  <a:pt x="684" y="92"/>
                </a:moveTo>
                <a:cubicBezTo>
                  <a:pt x="684" y="92"/>
                  <a:pt x="684" y="92"/>
                  <a:pt x="684" y="92"/>
                </a:cubicBezTo>
                <a:cubicBezTo>
                  <a:pt x="684" y="92"/>
                  <a:pt x="684" y="92"/>
                  <a:pt x="684" y="92"/>
                </a:cubicBezTo>
                <a:close/>
                <a:moveTo>
                  <a:pt x="740" y="93"/>
                </a:moveTo>
                <a:cubicBezTo>
                  <a:pt x="741" y="93"/>
                  <a:pt x="741" y="92"/>
                  <a:pt x="741" y="92"/>
                </a:cubicBezTo>
                <a:cubicBezTo>
                  <a:pt x="741" y="92"/>
                  <a:pt x="741" y="92"/>
                  <a:pt x="740" y="93"/>
                </a:cubicBezTo>
                <a:close/>
                <a:moveTo>
                  <a:pt x="771" y="92"/>
                </a:moveTo>
                <a:cubicBezTo>
                  <a:pt x="771" y="92"/>
                  <a:pt x="771" y="92"/>
                  <a:pt x="772" y="92"/>
                </a:cubicBezTo>
                <a:cubicBezTo>
                  <a:pt x="771" y="92"/>
                  <a:pt x="771" y="92"/>
                  <a:pt x="771" y="92"/>
                </a:cubicBezTo>
                <a:close/>
                <a:moveTo>
                  <a:pt x="1536" y="11"/>
                </a:moveTo>
                <a:cubicBezTo>
                  <a:pt x="1536" y="11"/>
                  <a:pt x="1536" y="11"/>
                  <a:pt x="1536" y="10"/>
                </a:cubicBezTo>
                <a:cubicBezTo>
                  <a:pt x="1536" y="10"/>
                  <a:pt x="1536" y="10"/>
                  <a:pt x="1536" y="11"/>
                </a:cubicBezTo>
                <a:close/>
                <a:moveTo>
                  <a:pt x="1367" y="61"/>
                </a:moveTo>
                <a:cubicBezTo>
                  <a:pt x="1368" y="60"/>
                  <a:pt x="1368" y="60"/>
                  <a:pt x="1368" y="60"/>
                </a:cubicBezTo>
                <a:cubicBezTo>
                  <a:pt x="1368" y="60"/>
                  <a:pt x="1367" y="60"/>
                  <a:pt x="1367" y="61"/>
                </a:cubicBezTo>
                <a:close/>
                <a:moveTo>
                  <a:pt x="1671" y="10"/>
                </a:moveTo>
                <a:cubicBezTo>
                  <a:pt x="1671" y="11"/>
                  <a:pt x="1672" y="11"/>
                  <a:pt x="1672" y="11"/>
                </a:cubicBezTo>
                <a:cubicBezTo>
                  <a:pt x="1672" y="10"/>
                  <a:pt x="1671" y="10"/>
                  <a:pt x="1671" y="10"/>
                </a:cubicBezTo>
                <a:close/>
                <a:moveTo>
                  <a:pt x="1053" y="92"/>
                </a:moveTo>
                <a:cubicBezTo>
                  <a:pt x="1053" y="92"/>
                  <a:pt x="1053" y="92"/>
                  <a:pt x="1054" y="92"/>
                </a:cubicBezTo>
                <a:cubicBezTo>
                  <a:pt x="1053" y="92"/>
                  <a:pt x="1053" y="92"/>
                  <a:pt x="1053" y="92"/>
                </a:cubicBezTo>
                <a:close/>
                <a:moveTo>
                  <a:pt x="1072" y="92"/>
                </a:moveTo>
                <a:cubicBezTo>
                  <a:pt x="1072" y="92"/>
                  <a:pt x="1072" y="92"/>
                  <a:pt x="1073" y="92"/>
                </a:cubicBezTo>
                <a:cubicBezTo>
                  <a:pt x="1072" y="92"/>
                  <a:pt x="1072" y="92"/>
                  <a:pt x="1072" y="92"/>
                </a:cubicBezTo>
                <a:close/>
                <a:moveTo>
                  <a:pt x="1704" y="11"/>
                </a:moveTo>
                <a:cubicBezTo>
                  <a:pt x="1704" y="11"/>
                  <a:pt x="1704" y="11"/>
                  <a:pt x="1705" y="10"/>
                </a:cubicBezTo>
                <a:cubicBezTo>
                  <a:pt x="1704" y="10"/>
                  <a:pt x="1704" y="10"/>
                  <a:pt x="1704" y="11"/>
                </a:cubicBezTo>
                <a:close/>
                <a:moveTo>
                  <a:pt x="1189" y="92"/>
                </a:moveTo>
                <a:cubicBezTo>
                  <a:pt x="1189" y="92"/>
                  <a:pt x="1189" y="93"/>
                  <a:pt x="1190" y="93"/>
                </a:cubicBezTo>
                <a:cubicBezTo>
                  <a:pt x="1190" y="92"/>
                  <a:pt x="1189" y="92"/>
                  <a:pt x="1189" y="92"/>
                </a:cubicBezTo>
                <a:close/>
                <a:moveTo>
                  <a:pt x="1201" y="92"/>
                </a:moveTo>
                <a:cubicBezTo>
                  <a:pt x="1201" y="92"/>
                  <a:pt x="1201" y="92"/>
                  <a:pt x="1201" y="92"/>
                </a:cubicBezTo>
                <a:cubicBezTo>
                  <a:pt x="1201" y="92"/>
                  <a:pt x="1201" y="92"/>
                  <a:pt x="1201" y="92"/>
                </a:cubicBezTo>
                <a:close/>
                <a:moveTo>
                  <a:pt x="1231" y="92"/>
                </a:moveTo>
                <a:cubicBezTo>
                  <a:pt x="1231" y="92"/>
                  <a:pt x="1231" y="92"/>
                  <a:pt x="1232" y="92"/>
                </a:cubicBezTo>
                <a:cubicBezTo>
                  <a:pt x="1231" y="92"/>
                  <a:pt x="1231" y="92"/>
                  <a:pt x="1231" y="92"/>
                </a:cubicBezTo>
                <a:close/>
                <a:moveTo>
                  <a:pt x="1250" y="92"/>
                </a:moveTo>
                <a:cubicBezTo>
                  <a:pt x="1250" y="92"/>
                  <a:pt x="1250" y="92"/>
                  <a:pt x="1250" y="92"/>
                </a:cubicBezTo>
                <a:cubicBezTo>
                  <a:pt x="1250" y="92"/>
                  <a:pt x="1250" y="92"/>
                  <a:pt x="1250" y="92"/>
                </a:cubicBezTo>
                <a:close/>
                <a:moveTo>
                  <a:pt x="1671" y="93"/>
                </a:moveTo>
                <a:cubicBezTo>
                  <a:pt x="1671" y="92"/>
                  <a:pt x="1671" y="92"/>
                  <a:pt x="1671" y="92"/>
                </a:cubicBezTo>
                <a:cubicBezTo>
                  <a:pt x="1670" y="92"/>
                  <a:pt x="1671" y="93"/>
                  <a:pt x="1671" y="93"/>
                </a:cubicBezTo>
                <a:close/>
                <a:moveTo>
                  <a:pt x="1684" y="92"/>
                </a:moveTo>
                <a:cubicBezTo>
                  <a:pt x="1684" y="92"/>
                  <a:pt x="1684" y="93"/>
                  <a:pt x="1684" y="93"/>
                </a:cubicBezTo>
                <a:cubicBezTo>
                  <a:pt x="1684" y="93"/>
                  <a:pt x="1684" y="92"/>
                  <a:pt x="1684" y="92"/>
                </a:cubicBezTo>
                <a:close/>
                <a:moveTo>
                  <a:pt x="585" y="92"/>
                </a:moveTo>
                <a:cubicBezTo>
                  <a:pt x="584" y="93"/>
                  <a:pt x="584" y="93"/>
                  <a:pt x="584" y="93"/>
                </a:cubicBezTo>
                <a:cubicBezTo>
                  <a:pt x="585" y="93"/>
                  <a:pt x="585" y="93"/>
                  <a:pt x="585" y="92"/>
                </a:cubicBezTo>
                <a:close/>
                <a:moveTo>
                  <a:pt x="633" y="92"/>
                </a:moveTo>
                <a:cubicBezTo>
                  <a:pt x="633" y="93"/>
                  <a:pt x="632" y="93"/>
                  <a:pt x="632" y="93"/>
                </a:cubicBezTo>
                <a:cubicBezTo>
                  <a:pt x="633" y="93"/>
                  <a:pt x="633" y="93"/>
                  <a:pt x="633" y="92"/>
                </a:cubicBezTo>
                <a:close/>
                <a:moveTo>
                  <a:pt x="1739" y="10"/>
                </a:moveTo>
                <a:cubicBezTo>
                  <a:pt x="1740" y="11"/>
                  <a:pt x="1740" y="11"/>
                  <a:pt x="1740" y="11"/>
                </a:cubicBezTo>
                <a:cubicBezTo>
                  <a:pt x="1740" y="10"/>
                  <a:pt x="1740" y="10"/>
                  <a:pt x="1739" y="10"/>
                </a:cubicBezTo>
                <a:close/>
                <a:moveTo>
                  <a:pt x="683" y="93"/>
                </a:moveTo>
                <a:cubicBezTo>
                  <a:pt x="683" y="93"/>
                  <a:pt x="683" y="93"/>
                  <a:pt x="683" y="93"/>
                </a:cubicBezTo>
                <a:cubicBezTo>
                  <a:pt x="683" y="92"/>
                  <a:pt x="683" y="92"/>
                  <a:pt x="683" y="93"/>
                </a:cubicBezTo>
                <a:close/>
                <a:moveTo>
                  <a:pt x="698" y="92"/>
                </a:moveTo>
                <a:cubicBezTo>
                  <a:pt x="697" y="93"/>
                  <a:pt x="697" y="93"/>
                  <a:pt x="697" y="93"/>
                </a:cubicBezTo>
                <a:cubicBezTo>
                  <a:pt x="697" y="93"/>
                  <a:pt x="698" y="93"/>
                  <a:pt x="698" y="92"/>
                </a:cubicBezTo>
                <a:close/>
                <a:moveTo>
                  <a:pt x="976" y="11"/>
                </a:moveTo>
                <a:cubicBezTo>
                  <a:pt x="976" y="11"/>
                  <a:pt x="977" y="11"/>
                  <a:pt x="977" y="11"/>
                </a:cubicBezTo>
                <a:cubicBezTo>
                  <a:pt x="976" y="11"/>
                  <a:pt x="976" y="11"/>
                  <a:pt x="976" y="11"/>
                </a:cubicBezTo>
                <a:close/>
                <a:moveTo>
                  <a:pt x="730" y="92"/>
                </a:moveTo>
                <a:cubicBezTo>
                  <a:pt x="730" y="93"/>
                  <a:pt x="730" y="93"/>
                  <a:pt x="730" y="93"/>
                </a:cubicBezTo>
                <a:cubicBezTo>
                  <a:pt x="730" y="93"/>
                  <a:pt x="730" y="92"/>
                  <a:pt x="730" y="92"/>
                </a:cubicBezTo>
                <a:close/>
                <a:moveTo>
                  <a:pt x="740" y="93"/>
                </a:moveTo>
                <a:cubicBezTo>
                  <a:pt x="740" y="93"/>
                  <a:pt x="740" y="93"/>
                  <a:pt x="740" y="93"/>
                </a:cubicBezTo>
                <a:cubicBezTo>
                  <a:pt x="740" y="92"/>
                  <a:pt x="740" y="93"/>
                  <a:pt x="740" y="93"/>
                </a:cubicBezTo>
                <a:close/>
                <a:moveTo>
                  <a:pt x="1290" y="56"/>
                </a:moveTo>
                <a:cubicBezTo>
                  <a:pt x="1289" y="56"/>
                  <a:pt x="1289" y="56"/>
                  <a:pt x="1289" y="57"/>
                </a:cubicBezTo>
                <a:cubicBezTo>
                  <a:pt x="1290" y="56"/>
                  <a:pt x="1290" y="56"/>
                  <a:pt x="1290" y="56"/>
                </a:cubicBezTo>
                <a:close/>
                <a:moveTo>
                  <a:pt x="909" y="42"/>
                </a:moveTo>
                <a:cubicBezTo>
                  <a:pt x="909" y="42"/>
                  <a:pt x="909" y="43"/>
                  <a:pt x="909" y="43"/>
                </a:cubicBezTo>
                <a:cubicBezTo>
                  <a:pt x="909" y="42"/>
                  <a:pt x="909" y="42"/>
                  <a:pt x="909" y="42"/>
                </a:cubicBezTo>
                <a:close/>
                <a:moveTo>
                  <a:pt x="1081" y="42"/>
                </a:moveTo>
                <a:cubicBezTo>
                  <a:pt x="1081" y="42"/>
                  <a:pt x="1082" y="43"/>
                  <a:pt x="1082" y="43"/>
                </a:cubicBezTo>
                <a:cubicBezTo>
                  <a:pt x="1082" y="42"/>
                  <a:pt x="1082" y="42"/>
                  <a:pt x="1081" y="42"/>
                </a:cubicBezTo>
                <a:close/>
                <a:moveTo>
                  <a:pt x="609" y="48"/>
                </a:moveTo>
                <a:cubicBezTo>
                  <a:pt x="609" y="48"/>
                  <a:pt x="609" y="49"/>
                  <a:pt x="609" y="49"/>
                </a:cubicBezTo>
                <a:cubicBezTo>
                  <a:pt x="609" y="48"/>
                  <a:pt x="609" y="48"/>
                  <a:pt x="609" y="48"/>
                </a:cubicBezTo>
                <a:close/>
                <a:moveTo>
                  <a:pt x="600" y="56"/>
                </a:moveTo>
                <a:cubicBezTo>
                  <a:pt x="600" y="55"/>
                  <a:pt x="600" y="55"/>
                  <a:pt x="600" y="55"/>
                </a:cubicBezTo>
                <a:cubicBezTo>
                  <a:pt x="600" y="55"/>
                  <a:pt x="600" y="55"/>
                  <a:pt x="600" y="56"/>
                </a:cubicBezTo>
                <a:close/>
                <a:moveTo>
                  <a:pt x="1054" y="93"/>
                </a:moveTo>
                <a:cubicBezTo>
                  <a:pt x="1054" y="93"/>
                  <a:pt x="1054" y="93"/>
                  <a:pt x="1055" y="93"/>
                </a:cubicBezTo>
                <a:cubicBezTo>
                  <a:pt x="1054" y="92"/>
                  <a:pt x="1054" y="92"/>
                  <a:pt x="1054" y="93"/>
                </a:cubicBezTo>
                <a:close/>
                <a:moveTo>
                  <a:pt x="1672" y="11"/>
                </a:moveTo>
                <a:cubicBezTo>
                  <a:pt x="1672" y="11"/>
                  <a:pt x="1672" y="11"/>
                  <a:pt x="1673" y="11"/>
                </a:cubicBezTo>
                <a:cubicBezTo>
                  <a:pt x="1672" y="11"/>
                  <a:pt x="1672" y="11"/>
                  <a:pt x="1672" y="11"/>
                </a:cubicBezTo>
                <a:close/>
                <a:moveTo>
                  <a:pt x="1190" y="93"/>
                </a:moveTo>
                <a:cubicBezTo>
                  <a:pt x="1190" y="93"/>
                  <a:pt x="1190" y="93"/>
                  <a:pt x="1190" y="93"/>
                </a:cubicBezTo>
                <a:cubicBezTo>
                  <a:pt x="1190" y="93"/>
                  <a:pt x="1190" y="92"/>
                  <a:pt x="1190" y="93"/>
                </a:cubicBezTo>
                <a:close/>
                <a:moveTo>
                  <a:pt x="1200" y="93"/>
                </a:moveTo>
                <a:cubicBezTo>
                  <a:pt x="1200" y="93"/>
                  <a:pt x="1200" y="93"/>
                  <a:pt x="1201" y="92"/>
                </a:cubicBezTo>
                <a:cubicBezTo>
                  <a:pt x="1200" y="92"/>
                  <a:pt x="1200" y="93"/>
                  <a:pt x="1200" y="93"/>
                </a:cubicBezTo>
                <a:close/>
                <a:moveTo>
                  <a:pt x="1232" y="93"/>
                </a:moveTo>
                <a:cubicBezTo>
                  <a:pt x="1232" y="93"/>
                  <a:pt x="1232" y="93"/>
                  <a:pt x="1233" y="93"/>
                </a:cubicBezTo>
                <a:cubicBezTo>
                  <a:pt x="1232" y="92"/>
                  <a:pt x="1232" y="92"/>
                  <a:pt x="1232" y="93"/>
                </a:cubicBezTo>
                <a:close/>
                <a:moveTo>
                  <a:pt x="547" y="11"/>
                </a:moveTo>
                <a:cubicBezTo>
                  <a:pt x="547" y="11"/>
                  <a:pt x="547" y="11"/>
                  <a:pt x="548" y="11"/>
                </a:cubicBezTo>
                <a:cubicBezTo>
                  <a:pt x="547" y="11"/>
                  <a:pt x="547" y="11"/>
                  <a:pt x="547" y="11"/>
                </a:cubicBezTo>
                <a:close/>
                <a:moveTo>
                  <a:pt x="1671" y="56"/>
                </a:moveTo>
                <a:cubicBezTo>
                  <a:pt x="1671" y="56"/>
                  <a:pt x="1670" y="56"/>
                  <a:pt x="1670" y="56"/>
                </a:cubicBezTo>
                <a:cubicBezTo>
                  <a:pt x="1670" y="56"/>
                  <a:pt x="1671" y="56"/>
                  <a:pt x="1671" y="56"/>
                </a:cubicBezTo>
                <a:close/>
                <a:moveTo>
                  <a:pt x="975" y="11"/>
                </a:moveTo>
                <a:cubicBezTo>
                  <a:pt x="976" y="11"/>
                  <a:pt x="976" y="11"/>
                  <a:pt x="976" y="11"/>
                </a:cubicBezTo>
                <a:cubicBezTo>
                  <a:pt x="976" y="11"/>
                  <a:pt x="975" y="11"/>
                  <a:pt x="975" y="11"/>
                </a:cubicBezTo>
                <a:close/>
                <a:moveTo>
                  <a:pt x="1497" y="11"/>
                </a:moveTo>
                <a:cubicBezTo>
                  <a:pt x="1497" y="11"/>
                  <a:pt x="1498" y="11"/>
                  <a:pt x="1498" y="11"/>
                </a:cubicBezTo>
                <a:cubicBezTo>
                  <a:pt x="1498" y="11"/>
                  <a:pt x="1497" y="11"/>
                  <a:pt x="1497" y="11"/>
                </a:cubicBezTo>
                <a:close/>
                <a:moveTo>
                  <a:pt x="730" y="93"/>
                </a:moveTo>
                <a:cubicBezTo>
                  <a:pt x="731" y="93"/>
                  <a:pt x="731" y="93"/>
                  <a:pt x="731" y="93"/>
                </a:cubicBezTo>
                <a:cubicBezTo>
                  <a:pt x="731" y="93"/>
                  <a:pt x="731" y="93"/>
                  <a:pt x="730" y="93"/>
                </a:cubicBezTo>
                <a:close/>
                <a:moveTo>
                  <a:pt x="739" y="93"/>
                </a:moveTo>
                <a:cubicBezTo>
                  <a:pt x="739" y="93"/>
                  <a:pt x="740" y="93"/>
                  <a:pt x="740" y="93"/>
                </a:cubicBezTo>
                <a:cubicBezTo>
                  <a:pt x="739" y="93"/>
                  <a:pt x="739" y="93"/>
                  <a:pt x="739" y="93"/>
                </a:cubicBezTo>
                <a:close/>
                <a:moveTo>
                  <a:pt x="1535" y="11"/>
                </a:moveTo>
                <a:cubicBezTo>
                  <a:pt x="1535" y="11"/>
                  <a:pt x="1535" y="11"/>
                  <a:pt x="1535" y="11"/>
                </a:cubicBezTo>
                <a:cubicBezTo>
                  <a:pt x="1535" y="11"/>
                  <a:pt x="1535" y="11"/>
                  <a:pt x="1535" y="11"/>
                </a:cubicBezTo>
                <a:close/>
                <a:moveTo>
                  <a:pt x="676" y="60"/>
                </a:moveTo>
                <a:cubicBezTo>
                  <a:pt x="676" y="61"/>
                  <a:pt x="676" y="61"/>
                  <a:pt x="676" y="61"/>
                </a:cubicBezTo>
                <a:cubicBezTo>
                  <a:pt x="676" y="61"/>
                  <a:pt x="676" y="60"/>
                  <a:pt x="676" y="60"/>
                </a:cubicBezTo>
                <a:close/>
                <a:moveTo>
                  <a:pt x="650" y="49"/>
                </a:moveTo>
                <a:cubicBezTo>
                  <a:pt x="650" y="49"/>
                  <a:pt x="650" y="49"/>
                  <a:pt x="650" y="49"/>
                </a:cubicBezTo>
                <a:cubicBezTo>
                  <a:pt x="650" y="49"/>
                  <a:pt x="650" y="49"/>
                  <a:pt x="650" y="49"/>
                </a:cubicBezTo>
                <a:close/>
                <a:moveTo>
                  <a:pt x="1746" y="48"/>
                </a:moveTo>
                <a:cubicBezTo>
                  <a:pt x="1746" y="48"/>
                  <a:pt x="1746" y="48"/>
                  <a:pt x="1746" y="48"/>
                </a:cubicBezTo>
                <a:cubicBezTo>
                  <a:pt x="1746" y="48"/>
                  <a:pt x="1746" y="48"/>
                  <a:pt x="1746" y="48"/>
                </a:cubicBezTo>
                <a:close/>
                <a:moveTo>
                  <a:pt x="1572" y="11"/>
                </a:moveTo>
                <a:cubicBezTo>
                  <a:pt x="1572" y="11"/>
                  <a:pt x="1573" y="11"/>
                  <a:pt x="1573" y="11"/>
                </a:cubicBezTo>
                <a:cubicBezTo>
                  <a:pt x="1573" y="11"/>
                  <a:pt x="1573" y="11"/>
                  <a:pt x="1572" y="11"/>
                </a:cubicBezTo>
                <a:close/>
                <a:moveTo>
                  <a:pt x="670" y="56"/>
                </a:moveTo>
                <a:cubicBezTo>
                  <a:pt x="670" y="56"/>
                  <a:pt x="670" y="56"/>
                  <a:pt x="671" y="56"/>
                </a:cubicBezTo>
                <a:cubicBezTo>
                  <a:pt x="671" y="56"/>
                  <a:pt x="671" y="56"/>
                  <a:pt x="670" y="56"/>
                </a:cubicBezTo>
                <a:close/>
                <a:moveTo>
                  <a:pt x="1190" y="93"/>
                </a:moveTo>
                <a:cubicBezTo>
                  <a:pt x="1191" y="93"/>
                  <a:pt x="1191" y="93"/>
                  <a:pt x="1191" y="93"/>
                </a:cubicBezTo>
                <a:cubicBezTo>
                  <a:pt x="1191" y="93"/>
                  <a:pt x="1191" y="93"/>
                  <a:pt x="1190" y="93"/>
                </a:cubicBezTo>
                <a:close/>
                <a:moveTo>
                  <a:pt x="1199" y="93"/>
                </a:moveTo>
                <a:cubicBezTo>
                  <a:pt x="1199" y="93"/>
                  <a:pt x="1199" y="93"/>
                  <a:pt x="1200" y="93"/>
                </a:cubicBezTo>
                <a:cubicBezTo>
                  <a:pt x="1199" y="93"/>
                  <a:pt x="1199" y="93"/>
                  <a:pt x="1199" y="93"/>
                </a:cubicBezTo>
                <a:close/>
                <a:moveTo>
                  <a:pt x="1703" y="11"/>
                </a:moveTo>
                <a:cubicBezTo>
                  <a:pt x="1703" y="11"/>
                  <a:pt x="1703" y="11"/>
                  <a:pt x="1704" y="11"/>
                </a:cubicBezTo>
                <a:cubicBezTo>
                  <a:pt x="1703" y="11"/>
                  <a:pt x="1703" y="11"/>
                  <a:pt x="1703" y="11"/>
                </a:cubicBezTo>
                <a:close/>
                <a:moveTo>
                  <a:pt x="1290" y="43"/>
                </a:moveTo>
                <a:cubicBezTo>
                  <a:pt x="1291" y="43"/>
                  <a:pt x="1291" y="42"/>
                  <a:pt x="1291" y="42"/>
                </a:cubicBezTo>
                <a:cubicBezTo>
                  <a:pt x="1290" y="42"/>
                  <a:pt x="1290" y="42"/>
                  <a:pt x="1290" y="43"/>
                </a:cubicBezTo>
                <a:close/>
                <a:moveTo>
                  <a:pt x="1671" y="94"/>
                </a:moveTo>
                <a:cubicBezTo>
                  <a:pt x="1671" y="93"/>
                  <a:pt x="1671" y="93"/>
                  <a:pt x="1671" y="93"/>
                </a:cubicBezTo>
                <a:cubicBezTo>
                  <a:pt x="1671" y="93"/>
                  <a:pt x="1671" y="93"/>
                  <a:pt x="1671" y="94"/>
                </a:cubicBezTo>
                <a:close/>
                <a:moveTo>
                  <a:pt x="1684" y="93"/>
                </a:moveTo>
                <a:cubicBezTo>
                  <a:pt x="1684" y="93"/>
                  <a:pt x="1684" y="93"/>
                  <a:pt x="1684" y="94"/>
                </a:cubicBezTo>
                <a:cubicBezTo>
                  <a:pt x="1684" y="93"/>
                  <a:pt x="1684" y="93"/>
                  <a:pt x="1684" y="93"/>
                </a:cubicBezTo>
                <a:close/>
                <a:moveTo>
                  <a:pt x="615" y="94"/>
                </a:moveTo>
                <a:cubicBezTo>
                  <a:pt x="615" y="94"/>
                  <a:pt x="615" y="93"/>
                  <a:pt x="615" y="93"/>
                </a:cubicBezTo>
                <a:cubicBezTo>
                  <a:pt x="615" y="93"/>
                  <a:pt x="615" y="94"/>
                  <a:pt x="615" y="94"/>
                </a:cubicBezTo>
                <a:close/>
                <a:moveTo>
                  <a:pt x="975" y="12"/>
                </a:moveTo>
                <a:cubicBezTo>
                  <a:pt x="975" y="12"/>
                  <a:pt x="975" y="12"/>
                  <a:pt x="975" y="11"/>
                </a:cubicBezTo>
                <a:cubicBezTo>
                  <a:pt x="975" y="11"/>
                  <a:pt x="975" y="11"/>
                  <a:pt x="975" y="12"/>
                </a:cubicBezTo>
                <a:close/>
                <a:moveTo>
                  <a:pt x="1551" y="61"/>
                </a:moveTo>
                <a:cubicBezTo>
                  <a:pt x="1551" y="61"/>
                  <a:pt x="1552" y="61"/>
                  <a:pt x="1552" y="60"/>
                </a:cubicBezTo>
                <a:cubicBezTo>
                  <a:pt x="1551" y="60"/>
                  <a:pt x="1551" y="61"/>
                  <a:pt x="1551" y="61"/>
                </a:cubicBezTo>
                <a:close/>
                <a:moveTo>
                  <a:pt x="596" y="43"/>
                </a:moveTo>
                <a:cubicBezTo>
                  <a:pt x="596" y="43"/>
                  <a:pt x="596" y="42"/>
                  <a:pt x="595" y="42"/>
                </a:cubicBezTo>
                <a:cubicBezTo>
                  <a:pt x="595" y="43"/>
                  <a:pt x="595" y="43"/>
                  <a:pt x="596" y="43"/>
                </a:cubicBezTo>
                <a:close/>
                <a:moveTo>
                  <a:pt x="614" y="61"/>
                </a:moveTo>
                <a:cubicBezTo>
                  <a:pt x="614" y="61"/>
                  <a:pt x="614" y="61"/>
                  <a:pt x="614" y="62"/>
                </a:cubicBezTo>
                <a:cubicBezTo>
                  <a:pt x="614" y="61"/>
                  <a:pt x="614" y="61"/>
                  <a:pt x="614" y="61"/>
                </a:cubicBezTo>
                <a:close/>
                <a:moveTo>
                  <a:pt x="1673" y="11"/>
                </a:moveTo>
                <a:cubicBezTo>
                  <a:pt x="1673" y="12"/>
                  <a:pt x="1673" y="12"/>
                  <a:pt x="1674" y="12"/>
                </a:cubicBezTo>
                <a:cubicBezTo>
                  <a:pt x="1673" y="11"/>
                  <a:pt x="1673" y="11"/>
                  <a:pt x="1673" y="11"/>
                </a:cubicBezTo>
                <a:close/>
                <a:moveTo>
                  <a:pt x="676" y="61"/>
                </a:moveTo>
                <a:cubicBezTo>
                  <a:pt x="676" y="61"/>
                  <a:pt x="677" y="61"/>
                  <a:pt x="677" y="61"/>
                </a:cubicBezTo>
                <a:cubicBezTo>
                  <a:pt x="677" y="61"/>
                  <a:pt x="677" y="61"/>
                  <a:pt x="676" y="61"/>
                </a:cubicBezTo>
                <a:close/>
                <a:moveTo>
                  <a:pt x="1393" y="49"/>
                </a:moveTo>
                <a:cubicBezTo>
                  <a:pt x="1393" y="49"/>
                  <a:pt x="1393" y="49"/>
                  <a:pt x="1393" y="49"/>
                </a:cubicBezTo>
                <a:cubicBezTo>
                  <a:pt x="1393" y="49"/>
                  <a:pt x="1393" y="49"/>
                  <a:pt x="1393" y="49"/>
                </a:cubicBezTo>
                <a:close/>
                <a:moveTo>
                  <a:pt x="1291" y="52"/>
                </a:moveTo>
                <a:cubicBezTo>
                  <a:pt x="1291" y="52"/>
                  <a:pt x="1291" y="52"/>
                  <a:pt x="1291" y="52"/>
                </a:cubicBezTo>
                <a:cubicBezTo>
                  <a:pt x="1291" y="52"/>
                  <a:pt x="1291" y="52"/>
                  <a:pt x="1291" y="52"/>
                </a:cubicBezTo>
                <a:close/>
                <a:moveTo>
                  <a:pt x="1176" y="94"/>
                </a:moveTo>
                <a:cubicBezTo>
                  <a:pt x="1176" y="94"/>
                  <a:pt x="1176" y="93"/>
                  <a:pt x="1176" y="93"/>
                </a:cubicBezTo>
                <a:cubicBezTo>
                  <a:pt x="1176" y="93"/>
                  <a:pt x="1176" y="94"/>
                  <a:pt x="1176" y="94"/>
                </a:cubicBezTo>
                <a:close/>
                <a:moveTo>
                  <a:pt x="974" y="12"/>
                </a:moveTo>
                <a:cubicBezTo>
                  <a:pt x="974" y="12"/>
                  <a:pt x="975" y="12"/>
                  <a:pt x="975" y="12"/>
                </a:cubicBezTo>
                <a:cubicBezTo>
                  <a:pt x="974" y="12"/>
                  <a:pt x="974" y="12"/>
                  <a:pt x="974" y="12"/>
                </a:cubicBezTo>
                <a:close/>
                <a:moveTo>
                  <a:pt x="1350" y="12"/>
                </a:moveTo>
                <a:cubicBezTo>
                  <a:pt x="1350" y="12"/>
                  <a:pt x="1350" y="12"/>
                  <a:pt x="1350" y="12"/>
                </a:cubicBezTo>
                <a:cubicBezTo>
                  <a:pt x="1350" y="12"/>
                  <a:pt x="1350" y="12"/>
                  <a:pt x="1350" y="12"/>
                </a:cubicBezTo>
                <a:close/>
                <a:moveTo>
                  <a:pt x="603" y="62"/>
                </a:moveTo>
                <a:cubicBezTo>
                  <a:pt x="603" y="62"/>
                  <a:pt x="603" y="61"/>
                  <a:pt x="603" y="61"/>
                </a:cubicBezTo>
                <a:cubicBezTo>
                  <a:pt x="603" y="61"/>
                  <a:pt x="603" y="62"/>
                  <a:pt x="603" y="62"/>
                </a:cubicBezTo>
                <a:close/>
                <a:moveTo>
                  <a:pt x="634" y="62"/>
                </a:moveTo>
                <a:cubicBezTo>
                  <a:pt x="635" y="62"/>
                  <a:pt x="635" y="61"/>
                  <a:pt x="635" y="61"/>
                </a:cubicBezTo>
                <a:cubicBezTo>
                  <a:pt x="634" y="61"/>
                  <a:pt x="634" y="62"/>
                  <a:pt x="634" y="62"/>
                </a:cubicBezTo>
                <a:close/>
                <a:moveTo>
                  <a:pt x="677" y="61"/>
                </a:moveTo>
                <a:cubicBezTo>
                  <a:pt x="677" y="61"/>
                  <a:pt x="677" y="62"/>
                  <a:pt x="678" y="62"/>
                </a:cubicBezTo>
                <a:cubicBezTo>
                  <a:pt x="678" y="61"/>
                  <a:pt x="677" y="61"/>
                  <a:pt x="677" y="61"/>
                </a:cubicBezTo>
                <a:close/>
                <a:moveTo>
                  <a:pt x="1461" y="93"/>
                </a:moveTo>
                <a:cubicBezTo>
                  <a:pt x="1460" y="93"/>
                  <a:pt x="1460" y="94"/>
                  <a:pt x="1460" y="94"/>
                </a:cubicBezTo>
                <a:cubicBezTo>
                  <a:pt x="1460" y="94"/>
                  <a:pt x="1461" y="93"/>
                  <a:pt x="1461" y="93"/>
                </a:cubicBezTo>
                <a:close/>
                <a:moveTo>
                  <a:pt x="632" y="93"/>
                </a:moveTo>
                <a:cubicBezTo>
                  <a:pt x="632" y="94"/>
                  <a:pt x="632" y="94"/>
                  <a:pt x="632" y="94"/>
                </a:cubicBezTo>
                <a:cubicBezTo>
                  <a:pt x="632" y="94"/>
                  <a:pt x="632" y="94"/>
                  <a:pt x="632" y="93"/>
                </a:cubicBezTo>
                <a:close/>
                <a:moveTo>
                  <a:pt x="1578" y="48"/>
                </a:moveTo>
                <a:cubicBezTo>
                  <a:pt x="1578" y="48"/>
                  <a:pt x="1578" y="48"/>
                  <a:pt x="1577" y="48"/>
                </a:cubicBezTo>
                <a:cubicBezTo>
                  <a:pt x="1578" y="48"/>
                  <a:pt x="1578" y="48"/>
                  <a:pt x="1578" y="48"/>
                </a:cubicBezTo>
                <a:close/>
                <a:moveTo>
                  <a:pt x="697" y="94"/>
                </a:moveTo>
                <a:cubicBezTo>
                  <a:pt x="697" y="94"/>
                  <a:pt x="696" y="94"/>
                  <a:pt x="696" y="94"/>
                </a:cubicBezTo>
                <a:cubicBezTo>
                  <a:pt x="697" y="94"/>
                  <a:pt x="697" y="94"/>
                  <a:pt x="697" y="94"/>
                </a:cubicBezTo>
                <a:close/>
                <a:moveTo>
                  <a:pt x="716" y="94"/>
                </a:moveTo>
                <a:cubicBezTo>
                  <a:pt x="716" y="94"/>
                  <a:pt x="716" y="94"/>
                  <a:pt x="716" y="93"/>
                </a:cubicBezTo>
                <a:cubicBezTo>
                  <a:pt x="716" y="94"/>
                  <a:pt x="716" y="94"/>
                  <a:pt x="716" y="94"/>
                </a:cubicBezTo>
                <a:close/>
                <a:moveTo>
                  <a:pt x="1143" y="52"/>
                </a:moveTo>
                <a:cubicBezTo>
                  <a:pt x="1143" y="52"/>
                  <a:pt x="1143" y="52"/>
                  <a:pt x="1142" y="52"/>
                </a:cubicBezTo>
                <a:cubicBezTo>
                  <a:pt x="1142" y="52"/>
                  <a:pt x="1142" y="52"/>
                  <a:pt x="1143" y="52"/>
                </a:cubicBezTo>
                <a:close/>
                <a:moveTo>
                  <a:pt x="1113" y="52"/>
                </a:moveTo>
                <a:cubicBezTo>
                  <a:pt x="1113" y="52"/>
                  <a:pt x="1112" y="52"/>
                  <a:pt x="1112" y="52"/>
                </a:cubicBezTo>
                <a:cubicBezTo>
                  <a:pt x="1113" y="52"/>
                  <a:pt x="1113" y="52"/>
                  <a:pt x="1113" y="52"/>
                </a:cubicBezTo>
                <a:close/>
                <a:moveTo>
                  <a:pt x="598" y="49"/>
                </a:moveTo>
                <a:cubicBezTo>
                  <a:pt x="598" y="49"/>
                  <a:pt x="598" y="49"/>
                  <a:pt x="598" y="49"/>
                </a:cubicBezTo>
                <a:cubicBezTo>
                  <a:pt x="598" y="49"/>
                  <a:pt x="598" y="49"/>
                  <a:pt x="598" y="49"/>
                </a:cubicBezTo>
                <a:close/>
                <a:moveTo>
                  <a:pt x="1496" y="12"/>
                </a:moveTo>
                <a:cubicBezTo>
                  <a:pt x="1496" y="12"/>
                  <a:pt x="1497" y="12"/>
                  <a:pt x="1497" y="12"/>
                </a:cubicBezTo>
                <a:cubicBezTo>
                  <a:pt x="1496" y="12"/>
                  <a:pt x="1496" y="12"/>
                  <a:pt x="1496" y="12"/>
                </a:cubicBezTo>
                <a:close/>
                <a:moveTo>
                  <a:pt x="1674" y="12"/>
                </a:moveTo>
                <a:cubicBezTo>
                  <a:pt x="1674" y="12"/>
                  <a:pt x="1674" y="12"/>
                  <a:pt x="1674" y="12"/>
                </a:cubicBezTo>
                <a:cubicBezTo>
                  <a:pt x="1674" y="12"/>
                  <a:pt x="1674" y="12"/>
                  <a:pt x="1674" y="12"/>
                </a:cubicBezTo>
                <a:close/>
                <a:moveTo>
                  <a:pt x="1209" y="55"/>
                </a:moveTo>
                <a:cubicBezTo>
                  <a:pt x="1209" y="55"/>
                  <a:pt x="1209" y="54"/>
                  <a:pt x="1209" y="54"/>
                </a:cubicBezTo>
                <a:cubicBezTo>
                  <a:pt x="1209" y="54"/>
                  <a:pt x="1209" y="55"/>
                  <a:pt x="1209" y="55"/>
                </a:cubicBezTo>
                <a:close/>
                <a:moveTo>
                  <a:pt x="1671" y="94"/>
                </a:moveTo>
                <a:cubicBezTo>
                  <a:pt x="1672" y="94"/>
                  <a:pt x="1671" y="94"/>
                  <a:pt x="1671" y="94"/>
                </a:cubicBezTo>
                <a:cubicBezTo>
                  <a:pt x="1671" y="94"/>
                  <a:pt x="1671" y="94"/>
                  <a:pt x="1671" y="94"/>
                </a:cubicBezTo>
                <a:close/>
                <a:moveTo>
                  <a:pt x="1684" y="94"/>
                </a:moveTo>
                <a:cubicBezTo>
                  <a:pt x="1684" y="94"/>
                  <a:pt x="1684" y="94"/>
                  <a:pt x="1685" y="94"/>
                </a:cubicBezTo>
                <a:cubicBezTo>
                  <a:pt x="1685" y="94"/>
                  <a:pt x="1685" y="94"/>
                  <a:pt x="1684" y="94"/>
                </a:cubicBezTo>
                <a:close/>
                <a:moveTo>
                  <a:pt x="616" y="95"/>
                </a:moveTo>
                <a:cubicBezTo>
                  <a:pt x="616" y="94"/>
                  <a:pt x="616" y="94"/>
                  <a:pt x="615" y="94"/>
                </a:cubicBezTo>
                <a:cubicBezTo>
                  <a:pt x="615" y="94"/>
                  <a:pt x="615" y="94"/>
                  <a:pt x="616" y="95"/>
                </a:cubicBezTo>
                <a:close/>
                <a:moveTo>
                  <a:pt x="632" y="94"/>
                </a:moveTo>
                <a:cubicBezTo>
                  <a:pt x="632" y="94"/>
                  <a:pt x="632" y="95"/>
                  <a:pt x="632" y="95"/>
                </a:cubicBezTo>
                <a:cubicBezTo>
                  <a:pt x="632" y="95"/>
                  <a:pt x="632" y="94"/>
                  <a:pt x="632" y="94"/>
                </a:cubicBezTo>
                <a:close/>
                <a:moveTo>
                  <a:pt x="717" y="95"/>
                </a:moveTo>
                <a:cubicBezTo>
                  <a:pt x="717" y="95"/>
                  <a:pt x="717" y="94"/>
                  <a:pt x="716" y="94"/>
                </a:cubicBezTo>
                <a:cubicBezTo>
                  <a:pt x="716" y="94"/>
                  <a:pt x="716" y="95"/>
                  <a:pt x="717" y="95"/>
                </a:cubicBezTo>
                <a:close/>
                <a:moveTo>
                  <a:pt x="1177" y="95"/>
                </a:moveTo>
                <a:cubicBezTo>
                  <a:pt x="1177" y="95"/>
                  <a:pt x="1177" y="94"/>
                  <a:pt x="1176" y="94"/>
                </a:cubicBezTo>
                <a:cubicBezTo>
                  <a:pt x="1176" y="94"/>
                  <a:pt x="1176" y="95"/>
                  <a:pt x="1177" y="95"/>
                </a:cubicBezTo>
                <a:close/>
                <a:moveTo>
                  <a:pt x="866" y="42"/>
                </a:moveTo>
                <a:cubicBezTo>
                  <a:pt x="866" y="43"/>
                  <a:pt x="866" y="43"/>
                  <a:pt x="867" y="43"/>
                </a:cubicBezTo>
                <a:cubicBezTo>
                  <a:pt x="867" y="43"/>
                  <a:pt x="867" y="42"/>
                  <a:pt x="866" y="42"/>
                </a:cubicBezTo>
                <a:close/>
                <a:moveTo>
                  <a:pt x="1685" y="94"/>
                </a:moveTo>
                <a:cubicBezTo>
                  <a:pt x="1685" y="95"/>
                  <a:pt x="1685" y="95"/>
                  <a:pt x="1685" y="95"/>
                </a:cubicBezTo>
                <a:cubicBezTo>
                  <a:pt x="1685" y="95"/>
                  <a:pt x="1685" y="94"/>
                  <a:pt x="1685" y="94"/>
                </a:cubicBezTo>
                <a:close/>
                <a:moveTo>
                  <a:pt x="968" y="95"/>
                </a:moveTo>
                <a:cubicBezTo>
                  <a:pt x="968" y="95"/>
                  <a:pt x="968" y="95"/>
                  <a:pt x="967" y="94"/>
                </a:cubicBezTo>
                <a:cubicBezTo>
                  <a:pt x="967" y="95"/>
                  <a:pt x="968" y="95"/>
                  <a:pt x="968" y="95"/>
                </a:cubicBezTo>
                <a:close/>
                <a:moveTo>
                  <a:pt x="1672" y="95"/>
                </a:moveTo>
                <a:cubicBezTo>
                  <a:pt x="1672" y="95"/>
                  <a:pt x="1672" y="95"/>
                  <a:pt x="1672" y="94"/>
                </a:cubicBezTo>
                <a:cubicBezTo>
                  <a:pt x="1672" y="95"/>
                  <a:pt x="1672" y="95"/>
                  <a:pt x="1672" y="95"/>
                </a:cubicBezTo>
                <a:close/>
                <a:moveTo>
                  <a:pt x="616" y="96"/>
                </a:moveTo>
                <a:cubicBezTo>
                  <a:pt x="616" y="95"/>
                  <a:pt x="616" y="95"/>
                  <a:pt x="616" y="95"/>
                </a:cubicBezTo>
                <a:cubicBezTo>
                  <a:pt x="616" y="95"/>
                  <a:pt x="616" y="95"/>
                  <a:pt x="616" y="96"/>
                </a:cubicBezTo>
                <a:close/>
                <a:moveTo>
                  <a:pt x="873" y="52"/>
                </a:moveTo>
                <a:cubicBezTo>
                  <a:pt x="872" y="53"/>
                  <a:pt x="872" y="53"/>
                  <a:pt x="872" y="53"/>
                </a:cubicBezTo>
                <a:cubicBezTo>
                  <a:pt x="873" y="53"/>
                  <a:pt x="873" y="53"/>
                  <a:pt x="873" y="52"/>
                </a:cubicBezTo>
                <a:close/>
                <a:moveTo>
                  <a:pt x="717" y="96"/>
                </a:moveTo>
                <a:cubicBezTo>
                  <a:pt x="717" y="95"/>
                  <a:pt x="717" y="95"/>
                  <a:pt x="717" y="95"/>
                </a:cubicBezTo>
                <a:cubicBezTo>
                  <a:pt x="717" y="95"/>
                  <a:pt x="717" y="95"/>
                  <a:pt x="717" y="96"/>
                </a:cubicBezTo>
                <a:close/>
                <a:moveTo>
                  <a:pt x="1177" y="96"/>
                </a:moveTo>
                <a:cubicBezTo>
                  <a:pt x="1177" y="95"/>
                  <a:pt x="1177" y="95"/>
                  <a:pt x="1177" y="95"/>
                </a:cubicBezTo>
                <a:cubicBezTo>
                  <a:pt x="1177" y="95"/>
                  <a:pt x="1177" y="95"/>
                  <a:pt x="1177" y="96"/>
                </a:cubicBezTo>
                <a:close/>
                <a:moveTo>
                  <a:pt x="632" y="95"/>
                </a:moveTo>
                <a:cubicBezTo>
                  <a:pt x="631" y="95"/>
                  <a:pt x="631" y="96"/>
                  <a:pt x="631" y="96"/>
                </a:cubicBezTo>
                <a:cubicBezTo>
                  <a:pt x="632" y="96"/>
                  <a:pt x="632" y="95"/>
                  <a:pt x="632" y="95"/>
                </a:cubicBezTo>
                <a:close/>
                <a:moveTo>
                  <a:pt x="883" y="42"/>
                </a:moveTo>
                <a:cubicBezTo>
                  <a:pt x="883" y="42"/>
                  <a:pt x="883" y="42"/>
                  <a:pt x="883" y="43"/>
                </a:cubicBezTo>
                <a:cubicBezTo>
                  <a:pt x="883" y="43"/>
                  <a:pt x="883" y="43"/>
                  <a:pt x="883" y="42"/>
                </a:cubicBezTo>
                <a:close/>
                <a:moveTo>
                  <a:pt x="1672" y="96"/>
                </a:moveTo>
                <a:cubicBezTo>
                  <a:pt x="1672" y="96"/>
                  <a:pt x="1672" y="95"/>
                  <a:pt x="1672" y="95"/>
                </a:cubicBezTo>
                <a:cubicBezTo>
                  <a:pt x="1672" y="96"/>
                  <a:pt x="1672" y="96"/>
                  <a:pt x="1672" y="96"/>
                </a:cubicBezTo>
                <a:close/>
                <a:moveTo>
                  <a:pt x="1495" y="12"/>
                </a:moveTo>
                <a:cubicBezTo>
                  <a:pt x="1496" y="12"/>
                  <a:pt x="1496" y="12"/>
                  <a:pt x="1496" y="12"/>
                </a:cubicBezTo>
                <a:cubicBezTo>
                  <a:pt x="1496" y="12"/>
                  <a:pt x="1496" y="12"/>
                  <a:pt x="1495" y="12"/>
                </a:cubicBezTo>
                <a:close/>
                <a:moveTo>
                  <a:pt x="717" y="96"/>
                </a:moveTo>
                <a:cubicBezTo>
                  <a:pt x="717" y="96"/>
                  <a:pt x="717" y="96"/>
                  <a:pt x="717" y="96"/>
                </a:cubicBezTo>
                <a:cubicBezTo>
                  <a:pt x="717" y="96"/>
                  <a:pt x="717" y="96"/>
                  <a:pt x="717" y="96"/>
                </a:cubicBezTo>
                <a:close/>
                <a:moveTo>
                  <a:pt x="631" y="96"/>
                </a:moveTo>
                <a:cubicBezTo>
                  <a:pt x="631" y="96"/>
                  <a:pt x="631" y="96"/>
                  <a:pt x="631" y="97"/>
                </a:cubicBezTo>
                <a:cubicBezTo>
                  <a:pt x="631" y="96"/>
                  <a:pt x="631" y="96"/>
                  <a:pt x="631" y="96"/>
                </a:cubicBezTo>
                <a:close/>
                <a:moveTo>
                  <a:pt x="1533" y="13"/>
                </a:moveTo>
                <a:cubicBezTo>
                  <a:pt x="1534" y="12"/>
                  <a:pt x="1534" y="12"/>
                  <a:pt x="1534" y="12"/>
                </a:cubicBezTo>
                <a:cubicBezTo>
                  <a:pt x="1534" y="12"/>
                  <a:pt x="1533" y="12"/>
                  <a:pt x="1533" y="13"/>
                </a:cubicBezTo>
                <a:close/>
                <a:moveTo>
                  <a:pt x="1178" y="97"/>
                </a:moveTo>
                <a:cubicBezTo>
                  <a:pt x="1178" y="96"/>
                  <a:pt x="1177" y="96"/>
                  <a:pt x="1177" y="96"/>
                </a:cubicBezTo>
                <a:cubicBezTo>
                  <a:pt x="1177" y="96"/>
                  <a:pt x="1177" y="97"/>
                  <a:pt x="1178" y="97"/>
                </a:cubicBezTo>
                <a:close/>
                <a:moveTo>
                  <a:pt x="1673" y="97"/>
                </a:moveTo>
                <a:cubicBezTo>
                  <a:pt x="1673" y="96"/>
                  <a:pt x="1672" y="96"/>
                  <a:pt x="1672" y="96"/>
                </a:cubicBezTo>
                <a:cubicBezTo>
                  <a:pt x="1672" y="96"/>
                  <a:pt x="1672" y="96"/>
                  <a:pt x="1673" y="97"/>
                </a:cubicBezTo>
                <a:close/>
                <a:moveTo>
                  <a:pt x="1685" y="96"/>
                </a:moveTo>
                <a:cubicBezTo>
                  <a:pt x="1685" y="96"/>
                  <a:pt x="1686" y="96"/>
                  <a:pt x="1686" y="97"/>
                </a:cubicBezTo>
                <a:cubicBezTo>
                  <a:pt x="1686" y="96"/>
                  <a:pt x="1686" y="96"/>
                  <a:pt x="1685" y="96"/>
                </a:cubicBezTo>
                <a:close/>
                <a:moveTo>
                  <a:pt x="581" y="96"/>
                </a:moveTo>
                <a:cubicBezTo>
                  <a:pt x="581" y="96"/>
                  <a:pt x="581" y="96"/>
                  <a:pt x="581" y="97"/>
                </a:cubicBezTo>
                <a:cubicBezTo>
                  <a:pt x="581" y="97"/>
                  <a:pt x="581" y="97"/>
                  <a:pt x="581" y="96"/>
                </a:cubicBezTo>
                <a:close/>
                <a:moveTo>
                  <a:pt x="765" y="35"/>
                </a:moveTo>
                <a:cubicBezTo>
                  <a:pt x="765" y="35"/>
                  <a:pt x="766" y="35"/>
                  <a:pt x="766" y="35"/>
                </a:cubicBezTo>
                <a:cubicBezTo>
                  <a:pt x="766" y="35"/>
                  <a:pt x="765" y="35"/>
                  <a:pt x="765" y="35"/>
                </a:cubicBezTo>
                <a:close/>
                <a:moveTo>
                  <a:pt x="678" y="62"/>
                </a:moveTo>
                <a:cubicBezTo>
                  <a:pt x="678" y="62"/>
                  <a:pt x="678" y="62"/>
                  <a:pt x="678" y="62"/>
                </a:cubicBezTo>
                <a:cubicBezTo>
                  <a:pt x="678" y="62"/>
                  <a:pt x="678" y="61"/>
                  <a:pt x="678" y="62"/>
                </a:cubicBezTo>
                <a:close/>
                <a:moveTo>
                  <a:pt x="617" y="97"/>
                </a:moveTo>
                <a:cubicBezTo>
                  <a:pt x="617" y="97"/>
                  <a:pt x="617" y="97"/>
                  <a:pt x="616" y="97"/>
                </a:cubicBezTo>
                <a:cubicBezTo>
                  <a:pt x="616" y="97"/>
                  <a:pt x="616" y="97"/>
                  <a:pt x="617" y="97"/>
                </a:cubicBezTo>
                <a:close/>
                <a:moveTo>
                  <a:pt x="1151" y="42"/>
                </a:moveTo>
                <a:cubicBezTo>
                  <a:pt x="1151" y="43"/>
                  <a:pt x="1151" y="43"/>
                  <a:pt x="1151" y="43"/>
                </a:cubicBezTo>
                <a:cubicBezTo>
                  <a:pt x="1151" y="43"/>
                  <a:pt x="1151" y="42"/>
                  <a:pt x="1151" y="42"/>
                </a:cubicBezTo>
                <a:close/>
                <a:moveTo>
                  <a:pt x="971" y="97"/>
                </a:moveTo>
                <a:cubicBezTo>
                  <a:pt x="971" y="97"/>
                  <a:pt x="971" y="97"/>
                  <a:pt x="970" y="97"/>
                </a:cubicBezTo>
                <a:cubicBezTo>
                  <a:pt x="971" y="97"/>
                  <a:pt x="971" y="97"/>
                  <a:pt x="971" y="97"/>
                </a:cubicBezTo>
                <a:close/>
                <a:moveTo>
                  <a:pt x="564" y="49"/>
                </a:moveTo>
                <a:cubicBezTo>
                  <a:pt x="564" y="49"/>
                  <a:pt x="564" y="49"/>
                  <a:pt x="565" y="49"/>
                </a:cubicBezTo>
                <a:cubicBezTo>
                  <a:pt x="564" y="49"/>
                  <a:pt x="564" y="49"/>
                  <a:pt x="564" y="49"/>
                </a:cubicBezTo>
                <a:close/>
                <a:moveTo>
                  <a:pt x="1686" y="97"/>
                </a:moveTo>
                <a:cubicBezTo>
                  <a:pt x="1686" y="97"/>
                  <a:pt x="1686" y="97"/>
                  <a:pt x="1686" y="97"/>
                </a:cubicBezTo>
                <a:cubicBezTo>
                  <a:pt x="1686" y="97"/>
                  <a:pt x="1686" y="97"/>
                  <a:pt x="1686" y="97"/>
                </a:cubicBezTo>
                <a:close/>
                <a:moveTo>
                  <a:pt x="631" y="97"/>
                </a:moveTo>
                <a:cubicBezTo>
                  <a:pt x="631" y="97"/>
                  <a:pt x="631" y="97"/>
                  <a:pt x="631" y="98"/>
                </a:cubicBezTo>
                <a:cubicBezTo>
                  <a:pt x="631" y="97"/>
                  <a:pt x="631" y="97"/>
                  <a:pt x="631" y="97"/>
                </a:cubicBezTo>
                <a:close/>
                <a:moveTo>
                  <a:pt x="1112" y="54"/>
                </a:moveTo>
                <a:cubicBezTo>
                  <a:pt x="1111" y="54"/>
                  <a:pt x="1111" y="55"/>
                  <a:pt x="1111" y="55"/>
                </a:cubicBezTo>
                <a:cubicBezTo>
                  <a:pt x="1112" y="55"/>
                  <a:pt x="1112" y="54"/>
                  <a:pt x="1112" y="54"/>
                </a:cubicBezTo>
                <a:close/>
                <a:moveTo>
                  <a:pt x="1178" y="98"/>
                </a:moveTo>
                <a:cubicBezTo>
                  <a:pt x="1178" y="97"/>
                  <a:pt x="1178" y="97"/>
                  <a:pt x="1178" y="97"/>
                </a:cubicBezTo>
                <a:cubicBezTo>
                  <a:pt x="1178" y="97"/>
                  <a:pt x="1178" y="98"/>
                  <a:pt x="1178" y="98"/>
                </a:cubicBezTo>
                <a:close/>
                <a:moveTo>
                  <a:pt x="1261" y="97"/>
                </a:moveTo>
                <a:cubicBezTo>
                  <a:pt x="1260" y="97"/>
                  <a:pt x="1260" y="97"/>
                  <a:pt x="1260" y="97"/>
                </a:cubicBezTo>
                <a:cubicBezTo>
                  <a:pt x="1260" y="97"/>
                  <a:pt x="1261" y="97"/>
                  <a:pt x="1261" y="97"/>
                </a:cubicBezTo>
                <a:close/>
                <a:moveTo>
                  <a:pt x="603" y="63"/>
                </a:moveTo>
                <a:cubicBezTo>
                  <a:pt x="603" y="62"/>
                  <a:pt x="603" y="62"/>
                  <a:pt x="603" y="62"/>
                </a:cubicBezTo>
                <a:cubicBezTo>
                  <a:pt x="603" y="62"/>
                  <a:pt x="603" y="62"/>
                  <a:pt x="603" y="63"/>
                </a:cubicBezTo>
                <a:close/>
                <a:moveTo>
                  <a:pt x="1673" y="98"/>
                </a:moveTo>
                <a:cubicBezTo>
                  <a:pt x="1673" y="97"/>
                  <a:pt x="1673" y="97"/>
                  <a:pt x="1673" y="97"/>
                </a:cubicBezTo>
                <a:cubicBezTo>
                  <a:pt x="1673" y="97"/>
                  <a:pt x="1673" y="97"/>
                  <a:pt x="1673" y="98"/>
                </a:cubicBezTo>
                <a:close/>
                <a:moveTo>
                  <a:pt x="580" y="97"/>
                </a:moveTo>
                <a:cubicBezTo>
                  <a:pt x="580" y="97"/>
                  <a:pt x="579" y="97"/>
                  <a:pt x="579" y="98"/>
                </a:cubicBezTo>
                <a:cubicBezTo>
                  <a:pt x="580" y="98"/>
                  <a:pt x="580" y="98"/>
                  <a:pt x="580" y="97"/>
                </a:cubicBezTo>
                <a:close/>
                <a:moveTo>
                  <a:pt x="1702" y="12"/>
                </a:moveTo>
                <a:cubicBezTo>
                  <a:pt x="1702" y="12"/>
                  <a:pt x="1702" y="12"/>
                  <a:pt x="1702" y="12"/>
                </a:cubicBezTo>
                <a:cubicBezTo>
                  <a:pt x="1702" y="12"/>
                  <a:pt x="1702" y="12"/>
                  <a:pt x="1702" y="12"/>
                </a:cubicBezTo>
                <a:close/>
                <a:moveTo>
                  <a:pt x="972" y="98"/>
                </a:moveTo>
                <a:cubicBezTo>
                  <a:pt x="972" y="97"/>
                  <a:pt x="972" y="97"/>
                  <a:pt x="972" y="97"/>
                </a:cubicBezTo>
                <a:cubicBezTo>
                  <a:pt x="972" y="98"/>
                  <a:pt x="972" y="98"/>
                  <a:pt x="972" y="98"/>
                </a:cubicBezTo>
                <a:close/>
                <a:moveTo>
                  <a:pt x="1082" y="97"/>
                </a:moveTo>
                <a:cubicBezTo>
                  <a:pt x="1082" y="97"/>
                  <a:pt x="1082" y="97"/>
                  <a:pt x="1082" y="98"/>
                </a:cubicBezTo>
                <a:cubicBezTo>
                  <a:pt x="1082" y="98"/>
                  <a:pt x="1082" y="98"/>
                  <a:pt x="1082" y="97"/>
                </a:cubicBezTo>
                <a:close/>
                <a:moveTo>
                  <a:pt x="614" y="62"/>
                </a:moveTo>
                <a:cubicBezTo>
                  <a:pt x="614" y="62"/>
                  <a:pt x="614" y="62"/>
                  <a:pt x="614" y="63"/>
                </a:cubicBezTo>
                <a:cubicBezTo>
                  <a:pt x="614" y="62"/>
                  <a:pt x="614" y="62"/>
                  <a:pt x="614" y="62"/>
                </a:cubicBezTo>
                <a:close/>
                <a:moveTo>
                  <a:pt x="1686" y="97"/>
                </a:moveTo>
                <a:cubicBezTo>
                  <a:pt x="1686" y="98"/>
                  <a:pt x="1686" y="98"/>
                  <a:pt x="1686" y="98"/>
                </a:cubicBezTo>
                <a:cubicBezTo>
                  <a:pt x="1686" y="98"/>
                  <a:pt x="1686" y="97"/>
                  <a:pt x="1686" y="97"/>
                </a:cubicBezTo>
                <a:close/>
                <a:moveTo>
                  <a:pt x="631" y="98"/>
                </a:moveTo>
                <a:cubicBezTo>
                  <a:pt x="630" y="98"/>
                  <a:pt x="630" y="98"/>
                  <a:pt x="630" y="98"/>
                </a:cubicBezTo>
                <a:cubicBezTo>
                  <a:pt x="631" y="98"/>
                  <a:pt x="631" y="98"/>
                  <a:pt x="631" y="98"/>
                </a:cubicBezTo>
                <a:close/>
                <a:moveTo>
                  <a:pt x="800" y="98"/>
                </a:moveTo>
                <a:cubicBezTo>
                  <a:pt x="800" y="98"/>
                  <a:pt x="799" y="98"/>
                  <a:pt x="799" y="98"/>
                </a:cubicBezTo>
                <a:cubicBezTo>
                  <a:pt x="799" y="98"/>
                  <a:pt x="800" y="98"/>
                  <a:pt x="800" y="98"/>
                </a:cubicBezTo>
                <a:close/>
                <a:moveTo>
                  <a:pt x="973" y="98"/>
                </a:moveTo>
                <a:cubicBezTo>
                  <a:pt x="973" y="98"/>
                  <a:pt x="973" y="98"/>
                  <a:pt x="972" y="98"/>
                </a:cubicBezTo>
                <a:cubicBezTo>
                  <a:pt x="972" y="98"/>
                  <a:pt x="973" y="98"/>
                  <a:pt x="973" y="98"/>
                </a:cubicBezTo>
                <a:close/>
                <a:moveTo>
                  <a:pt x="1042" y="98"/>
                </a:moveTo>
                <a:cubicBezTo>
                  <a:pt x="1042" y="98"/>
                  <a:pt x="1041" y="98"/>
                  <a:pt x="1041" y="98"/>
                </a:cubicBezTo>
                <a:cubicBezTo>
                  <a:pt x="1041" y="98"/>
                  <a:pt x="1041" y="98"/>
                  <a:pt x="1042" y="98"/>
                </a:cubicBezTo>
                <a:close/>
                <a:moveTo>
                  <a:pt x="1082" y="98"/>
                </a:moveTo>
                <a:cubicBezTo>
                  <a:pt x="1082" y="98"/>
                  <a:pt x="1081" y="98"/>
                  <a:pt x="1081" y="98"/>
                </a:cubicBezTo>
                <a:cubicBezTo>
                  <a:pt x="1081" y="98"/>
                  <a:pt x="1082" y="98"/>
                  <a:pt x="1082" y="98"/>
                </a:cubicBezTo>
                <a:close/>
                <a:moveTo>
                  <a:pt x="1260" y="98"/>
                </a:moveTo>
                <a:cubicBezTo>
                  <a:pt x="1259" y="98"/>
                  <a:pt x="1259" y="98"/>
                  <a:pt x="1259" y="98"/>
                </a:cubicBezTo>
                <a:cubicBezTo>
                  <a:pt x="1259" y="98"/>
                  <a:pt x="1260" y="98"/>
                  <a:pt x="1260" y="98"/>
                </a:cubicBezTo>
                <a:close/>
                <a:moveTo>
                  <a:pt x="1673" y="98"/>
                </a:moveTo>
                <a:cubicBezTo>
                  <a:pt x="1673" y="98"/>
                  <a:pt x="1673" y="98"/>
                  <a:pt x="1673" y="98"/>
                </a:cubicBezTo>
                <a:cubicBezTo>
                  <a:pt x="1673" y="98"/>
                  <a:pt x="1673" y="98"/>
                  <a:pt x="1673" y="98"/>
                </a:cubicBezTo>
                <a:close/>
                <a:moveTo>
                  <a:pt x="579" y="98"/>
                </a:moveTo>
                <a:cubicBezTo>
                  <a:pt x="579" y="98"/>
                  <a:pt x="578" y="98"/>
                  <a:pt x="578" y="98"/>
                </a:cubicBezTo>
                <a:cubicBezTo>
                  <a:pt x="578" y="98"/>
                  <a:pt x="579" y="98"/>
                  <a:pt x="579" y="98"/>
                </a:cubicBezTo>
                <a:close/>
                <a:moveTo>
                  <a:pt x="1384" y="43"/>
                </a:moveTo>
                <a:cubicBezTo>
                  <a:pt x="1384" y="43"/>
                  <a:pt x="1384" y="43"/>
                  <a:pt x="1384" y="42"/>
                </a:cubicBezTo>
                <a:cubicBezTo>
                  <a:pt x="1384" y="43"/>
                  <a:pt x="1384" y="43"/>
                  <a:pt x="1384" y="43"/>
                </a:cubicBezTo>
                <a:close/>
                <a:moveTo>
                  <a:pt x="645" y="62"/>
                </a:moveTo>
                <a:cubicBezTo>
                  <a:pt x="645" y="62"/>
                  <a:pt x="645" y="62"/>
                  <a:pt x="645" y="63"/>
                </a:cubicBezTo>
                <a:cubicBezTo>
                  <a:pt x="645" y="62"/>
                  <a:pt x="645" y="62"/>
                  <a:pt x="645" y="62"/>
                </a:cubicBezTo>
                <a:close/>
                <a:moveTo>
                  <a:pt x="799" y="98"/>
                </a:moveTo>
                <a:cubicBezTo>
                  <a:pt x="799" y="98"/>
                  <a:pt x="799" y="98"/>
                  <a:pt x="799" y="98"/>
                </a:cubicBezTo>
                <a:cubicBezTo>
                  <a:pt x="799" y="98"/>
                  <a:pt x="799" y="98"/>
                  <a:pt x="799" y="98"/>
                </a:cubicBezTo>
                <a:close/>
                <a:moveTo>
                  <a:pt x="974" y="98"/>
                </a:moveTo>
                <a:cubicBezTo>
                  <a:pt x="973" y="98"/>
                  <a:pt x="973" y="98"/>
                  <a:pt x="973" y="98"/>
                </a:cubicBezTo>
                <a:cubicBezTo>
                  <a:pt x="973" y="98"/>
                  <a:pt x="973" y="98"/>
                  <a:pt x="974" y="98"/>
                </a:cubicBezTo>
                <a:close/>
                <a:moveTo>
                  <a:pt x="1220" y="98"/>
                </a:moveTo>
                <a:cubicBezTo>
                  <a:pt x="1220" y="98"/>
                  <a:pt x="1220" y="98"/>
                  <a:pt x="1219" y="98"/>
                </a:cubicBezTo>
                <a:cubicBezTo>
                  <a:pt x="1219" y="98"/>
                  <a:pt x="1220" y="98"/>
                  <a:pt x="1220" y="98"/>
                </a:cubicBezTo>
                <a:close/>
                <a:moveTo>
                  <a:pt x="1686" y="98"/>
                </a:moveTo>
                <a:cubicBezTo>
                  <a:pt x="1686" y="98"/>
                  <a:pt x="1687" y="99"/>
                  <a:pt x="1687" y="99"/>
                </a:cubicBezTo>
                <a:cubicBezTo>
                  <a:pt x="1687" y="98"/>
                  <a:pt x="1687" y="98"/>
                  <a:pt x="1686" y="98"/>
                </a:cubicBezTo>
                <a:close/>
                <a:moveTo>
                  <a:pt x="617" y="99"/>
                </a:moveTo>
                <a:cubicBezTo>
                  <a:pt x="617" y="99"/>
                  <a:pt x="617" y="99"/>
                  <a:pt x="617" y="98"/>
                </a:cubicBezTo>
                <a:cubicBezTo>
                  <a:pt x="617" y="99"/>
                  <a:pt x="617" y="99"/>
                  <a:pt x="617" y="99"/>
                </a:cubicBezTo>
                <a:close/>
                <a:moveTo>
                  <a:pt x="692" y="98"/>
                </a:moveTo>
                <a:cubicBezTo>
                  <a:pt x="692" y="98"/>
                  <a:pt x="692" y="98"/>
                  <a:pt x="692" y="99"/>
                </a:cubicBezTo>
                <a:cubicBezTo>
                  <a:pt x="692" y="99"/>
                  <a:pt x="692" y="99"/>
                  <a:pt x="692" y="98"/>
                </a:cubicBezTo>
                <a:close/>
                <a:moveTo>
                  <a:pt x="974" y="99"/>
                </a:moveTo>
                <a:cubicBezTo>
                  <a:pt x="974" y="98"/>
                  <a:pt x="974" y="98"/>
                  <a:pt x="974" y="98"/>
                </a:cubicBezTo>
                <a:cubicBezTo>
                  <a:pt x="974" y="99"/>
                  <a:pt x="974" y="99"/>
                  <a:pt x="974" y="99"/>
                </a:cubicBezTo>
                <a:close/>
                <a:moveTo>
                  <a:pt x="1043" y="99"/>
                </a:moveTo>
                <a:cubicBezTo>
                  <a:pt x="1043" y="99"/>
                  <a:pt x="1042" y="98"/>
                  <a:pt x="1042" y="98"/>
                </a:cubicBezTo>
                <a:cubicBezTo>
                  <a:pt x="1042" y="99"/>
                  <a:pt x="1043" y="99"/>
                  <a:pt x="1043" y="99"/>
                </a:cubicBezTo>
                <a:close/>
                <a:moveTo>
                  <a:pt x="1081" y="98"/>
                </a:moveTo>
                <a:cubicBezTo>
                  <a:pt x="1080" y="98"/>
                  <a:pt x="1080" y="98"/>
                  <a:pt x="1080" y="99"/>
                </a:cubicBezTo>
                <a:cubicBezTo>
                  <a:pt x="1080" y="99"/>
                  <a:pt x="1081" y="99"/>
                  <a:pt x="1081" y="98"/>
                </a:cubicBezTo>
                <a:close/>
                <a:moveTo>
                  <a:pt x="1259" y="98"/>
                </a:moveTo>
                <a:cubicBezTo>
                  <a:pt x="1258" y="98"/>
                  <a:pt x="1258" y="98"/>
                  <a:pt x="1258" y="99"/>
                </a:cubicBezTo>
                <a:cubicBezTo>
                  <a:pt x="1258" y="99"/>
                  <a:pt x="1259" y="99"/>
                  <a:pt x="1259" y="98"/>
                </a:cubicBezTo>
                <a:close/>
                <a:moveTo>
                  <a:pt x="661" y="62"/>
                </a:moveTo>
                <a:cubicBezTo>
                  <a:pt x="661" y="62"/>
                  <a:pt x="661" y="62"/>
                  <a:pt x="661" y="62"/>
                </a:cubicBezTo>
                <a:cubicBezTo>
                  <a:pt x="661" y="62"/>
                  <a:pt x="661" y="62"/>
                  <a:pt x="661" y="62"/>
                </a:cubicBezTo>
                <a:close/>
                <a:moveTo>
                  <a:pt x="1455" y="98"/>
                </a:moveTo>
                <a:cubicBezTo>
                  <a:pt x="1455" y="98"/>
                  <a:pt x="1455" y="98"/>
                  <a:pt x="1455" y="99"/>
                </a:cubicBezTo>
                <a:cubicBezTo>
                  <a:pt x="1455" y="99"/>
                  <a:pt x="1455" y="99"/>
                  <a:pt x="1455" y="98"/>
                </a:cubicBezTo>
                <a:close/>
                <a:moveTo>
                  <a:pt x="1674" y="99"/>
                </a:moveTo>
                <a:cubicBezTo>
                  <a:pt x="1674" y="99"/>
                  <a:pt x="1674" y="99"/>
                  <a:pt x="1673" y="98"/>
                </a:cubicBezTo>
                <a:cubicBezTo>
                  <a:pt x="1673" y="99"/>
                  <a:pt x="1673" y="99"/>
                  <a:pt x="1674" y="99"/>
                </a:cubicBezTo>
                <a:close/>
                <a:moveTo>
                  <a:pt x="578" y="99"/>
                </a:moveTo>
                <a:cubicBezTo>
                  <a:pt x="577" y="99"/>
                  <a:pt x="577" y="99"/>
                  <a:pt x="577" y="99"/>
                </a:cubicBezTo>
                <a:cubicBezTo>
                  <a:pt x="577" y="99"/>
                  <a:pt x="578" y="99"/>
                  <a:pt x="578" y="99"/>
                </a:cubicBezTo>
                <a:close/>
                <a:moveTo>
                  <a:pt x="630" y="99"/>
                </a:moveTo>
                <a:cubicBezTo>
                  <a:pt x="630" y="99"/>
                  <a:pt x="630" y="99"/>
                  <a:pt x="630" y="99"/>
                </a:cubicBezTo>
                <a:cubicBezTo>
                  <a:pt x="630" y="99"/>
                  <a:pt x="630" y="99"/>
                  <a:pt x="630" y="99"/>
                </a:cubicBezTo>
                <a:close/>
                <a:moveTo>
                  <a:pt x="761" y="99"/>
                </a:moveTo>
                <a:cubicBezTo>
                  <a:pt x="761" y="99"/>
                  <a:pt x="761" y="99"/>
                  <a:pt x="761" y="99"/>
                </a:cubicBezTo>
                <a:cubicBezTo>
                  <a:pt x="761" y="99"/>
                  <a:pt x="761" y="99"/>
                  <a:pt x="761" y="99"/>
                </a:cubicBezTo>
                <a:close/>
                <a:moveTo>
                  <a:pt x="798" y="99"/>
                </a:moveTo>
                <a:cubicBezTo>
                  <a:pt x="798" y="99"/>
                  <a:pt x="798" y="99"/>
                  <a:pt x="797" y="99"/>
                </a:cubicBezTo>
                <a:cubicBezTo>
                  <a:pt x="798" y="99"/>
                  <a:pt x="798" y="99"/>
                  <a:pt x="798" y="99"/>
                </a:cubicBezTo>
                <a:close/>
                <a:moveTo>
                  <a:pt x="975" y="99"/>
                </a:moveTo>
                <a:cubicBezTo>
                  <a:pt x="975" y="99"/>
                  <a:pt x="975" y="99"/>
                  <a:pt x="974" y="99"/>
                </a:cubicBezTo>
                <a:cubicBezTo>
                  <a:pt x="974" y="99"/>
                  <a:pt x="975" y="99"/>
                  <a:pt x="975" y="99"/>
                </a:cubicBezTo>
                <a:close/>
                <a:moveTo>
                  <a:pt x="1019" y="99"/>
                </a:moveTo>
                <a:cubicBezTo>
                  <a:pt x="1019" y="99"/>
                  <a:pt x="1018" y="99"/>
                  <a:pt x="1018" y="99"/>
                </a:cubicBezTo>
                <a:cubicBezTo>
                  <a:pt x="1018" y="99"/>
                  <a:pt x="1019" y="99"/>
                  <a:pt x="1019" y="99"/>
                </a:cubicBezTo>
                <a:close/>
                <a:moveTo>
                  <a:pt x="1080" y="99"/>
                </a:moveTo>
                <a:cubicBezTo>
                  <a:pt x="1080" y="99"/>
                  <a:pt x="1080" y="99"/>
                  <a:pt x="1079" y="99"/>
                </a:cubicBezTo>
                <a:cubicBezTo>
                  <a:pt x="1080" y="99"/>
                  <a:pt x="1080" y="99"/>
                  <a:pt x="1080" y="99"/>
                </a:cubicBezTo>
                <a:close/>
                <a:moveTo>
                  <a:pt x="1221" y="99"/>
                </a:moveTo>
                <a:cubicBezTo>
                  <a:pt x="1221" y="99"/>
                  <a:pt x="1221" y="99"/>
                  <a:pt x="1220" y="99"/>
                </a:cubicBezTo>
                <a:cubicBezTo>
                  <a:pt x="1221" y="99"/>
                  <a:pt x="1221" y="99"/>
                  <a:pt x="1221" y="99"/>
                </a:cubicBezTo>
                <a:close/>
                <a:moveTo>
                  <a:pt x="1258" y="99"/>
                </a:moveTo>
                <a:cubicBezTo>
                  <a:pt x="1258" y="99"/>
                  <a:pt x="1257" y="99"/>
                  <a:pt x="1257" y="99"/>
                </a:cubicBezTo>
                <a:cubicBezTo>
                  <a:pt x="1258" y="99"/>
                  <a:pt x="1258" y="99"/>
                  <a:pt x="1258" y="99"/>
                </a:cubicBezTo>
                <a:close/>
                <a:moveTo>
                  <a:pt x="1687" y="99"/>
                </a:moveTo>
                <a:cubicBezTo>
                  <a:pt x="1687" y="99"/>
                  <a:pt x="1687" y="99"/>
                  <a:pt x="1687" y="99"/>
                </a:cubicBezTo>
                <a:cubicBezTo>
                  <a:pt x="1687" y="99"/>
                  <a:pt x="1687" y="99"/>
                  <a:pt x="1687" y="99"/>
                </a:cubicBezTo>
                <a:close/>
                <a:moveTo>
                  <a:pt x="577" y="99"/>
                </a:moveTo>
                <a:cubicBezTo>
                  <a:pt x="577" y="99"/>
                  <a:pt x="577" y="99"/>
                  <a:pt x="576" y="99"/>
                </a:cubicBezTo>
                <a:cubicBezTo>
                  <a:pt x="577" y="99"/>
                  <a:pt x="577" y="99"/>
                  <a:pt x="577" y="99"/>
                </a:cubicBezTo>
                <a:close/>
                <a:moveTo>
                  <a:pt x="691" y="99"/>
                </a:moveTo>
                <a:cubicBezTo>
                  <a:pt x="691" y="99"/>
                  <a:pt x="691" y="99"/>
                  <a:pt x="691" y="99"/>
                </a:cubicBezTo>
                <a:cubicBezTo>
                  <a:pt x="691" y="99"/>
                  <a:pt x="691" y="99"/>
                  <a:pt x="691" y="99"/>
                </a:cubicBezTo>
                <a:close/>
                <a:moveTo>
                  <a:pt x="797" y="99"/>
                </a:moveTo>
                <a:cubicBezTo>
                  <a:pt x="797" y="99"/>
                  <a:pt x="797" y="99"/>
                  <a:pt x="797" y="99"/>
                </a:cubicBezTo>
                <a:cubicBezTo>
                  <a:pt x="797" y="99"/>
                  <a:pt x="797" y="99"/>
                  <a:pt x="797" y="99"/>
                </a:cubicBezTo>
                <a:close/>
                <a:moveTo>
                  <a:pt x="976" y="99"/>
                </a:moveTo>
                <a:cubicBezTo>
                  <a:pt x="976" y="99"/>
                  <a:pt x="975" y="99"/>
                  <a:pt x="975" y="99"/>
                </a:cubicBezTo>
                <a:cubicBezTo>
                  <a:pt x="975" y="99"/>
                  <a:pt x="975" y="99"/>
                  <a:pt x="976" y="99"/>
                </a:cubicBezTo>
                <a:close/>
                <a:moveTo>
                  <a:pt x="1018" y="99"/>
                </a:moveTo>
                <a:cubicBezTo>
                  <a:pt x="1018" y="99"/>
                  <a:pt x="1018" y="99"/>
                  <a:pt x="1017" y="99"/>
                </a:cubicBezTo>
                <a:cubicBezTo>
                  <a:pt x="1018" y="99"/>
                  <a:pt x="1018" y="99"/>
                  <a:pt x="1018" y="99"/>
                </a:cubicBezTo>
                <a:close/>
                <a:moveTo>
                  <a:pt x="1044" y="99"/>
                </a:moveTo>
                <a:cubicBezTo>
                  <a:pt x="1044" y="99"/>
                  <a:pt x="1044" y="99"/>
                  <a:pt x="1043" y="99"/>
                </a:cubicBezTo>
                <a:cubicBezTo>
                  <a:pt x="1043" y="99"/>
                  <a:pt x="1044" y="99"/>
                  <a:pt x="1044" y="99"/>
                </a:cubicBezTo>
                <a:close/>
                <a:moveTo>
                  <a:pt x="1079" y="99"/>
                </a:moveTo>
                <a:cubicBezTo>
                  <a:pt x="1079" y="99"/>
                  <a:pt x="1079" y="99"/>
                  <a:pt x="1079" y="99"/>
                </a:cubicBezTo>
                <a:cubicBezTo>
                  <a:pt x="1079" y="99"/>
                  <a:pt x="1079" y="99"/>
                  <a:pt x="1079" y="99"/>
                </a:cubicBezTo>
                <a:close/>
                <a:moveTo>
                  <a:pt x="1222" y="99"/>
                </a:moveTo>
                <a:cubicBezTo>
                  <a:pt x="1222" y="99"/>
                  <a:pt x="1221" y="99"/>
                  <a:pt x="1221" y="99"/>
                </a:cubicBezTo>
                <a:cubicBezTo>
                  <a:pt x="1221" y="99"/>
                  <a:pt x="1221" y="99"/>
                  <a:pt x="1222" y="99"/>
                </a:cubicBezTo>
                <a:close/>
                <a:moveTo>
                  <a:pt x="1257" y="99"/>
                </a:moveTo>
                <a:cubicBezTo>
                  <a:pt x="1257" y="99"/>
                  <a:pt x="1257" y="99"/>
                  <a:pt x="1257" y="99"/>
                </a:cubicBezTo>
                <a:cubicBezTo>
                  <a:pt x="1257" y="99"/>
                  <a:pt x="1257" y="99"/>
                  <a:pt x="1257" y="99"/>
                </a:cubicBezTo>
                <a:close/>
                <a:moveTo>
                  <a:pt x="1454" y="99"/>
                </a:moveTo>
                <a:cubicBezTo>
                  <a:pt x="1454" y="99"/>
                  <a:pt x="1454" y="99"/>
                  <a:pt x="1454" y="99"/>
                </a:cubicBezTo>
                <a:cubicBezTo>
                  <a:pt x="1454" y="99"/>
                  <a:pt x="1454" y="99"/>
                  <a:pt x="1454" y="99"/>
                </a:cubicBezTo>
                <a:close/>
                <a:moveTo>
                  <a:pt x="1674" y="100"/>
                </a:moveTo>
                <a:cubicBezTo>
                  <a:pt x="1674" y="99"/>
                  <a:pt x="1674" y="99"/>
                  <a:pt x="1674" y="99"/>
                </a:cubicBezTo>
                <a:cubicBezTo>
                  <a:pt x="1674" y="99"/>
                  <a:pt x="1674" y="100"/>
                  <a:pt x="1674" y="100"/>
                </a:cubicBezTo>
                <a:close/>
                <a:moveTo>
                  <a:pt x="576" y="99"/>
                </a:moveTo>
                <a:cubicBezTo>
                  <a:pt x="576" y="99"/>
                  <a:pt x="576" y="99"/>
                  <a:pt x="576" y="100"/>
                </a:cubicBezTo>
                <a:cubicBezTo>
                  <a:pt x="576" y="100"/>
                  <a:pt x="576" y="100"/>
                  <a:pt x="576" y="99"/>
                </a:cubicBezTo>
                <a:close/>
                <a:moveTo>
                  <a:pt x="618" y="100"/>
                </a:moveTo>
                <a:cubicBezTo>
                  <a:pt x="618" y="100"/>
                  <a:pt x="618" y="99"/>
                  <a:pt x="618" y="99"/>
                </a:cubicBezTo>
                <a:cubicBezTo>
                  <a:pt x="618" y="100"/>
                  <a:pt x="618" y="100"/>
                  <a:pt x="618" y="100"/>
                </a:cubicBezTo>
                <a:close/>
                <a:moveTo>
                  <a:pt x="630" y="99"/>
                </a:moveTo>
                <a:cubicBezTo>
                  <a:pt x="630" y="100"/>
                  <a:pt x="630" y="100"/>
                  <a:pt x="630" y="100"/>
                </a:cubicBezTo>
                <a:cubicBezTo>
                  <a:pt x="630" y="100"/>
                  <a:pt x="630" y="100"/>
                  <a:pt x="630" y="99"/>
                </a:cubicBezTo>
                <a:close/>
                <a:moveTo>
                  <a:pt x="659" y="100"/>
                </a:moveTo>
                <a:cubicBezTo>
                  <a:pt x="659" y="99"/>
                  <a:pt x="659" y="99"/>
                  <a:pt x="659" y="99"/>
                </a:cubicBezTo>
                <a:cubicBezTo>
                  <a:pt x="659" y="100"/>
                  <a:pt x="659" y="100"/>
                  <a:pt x="659" y="100"/>
                </a:cubicBezTo>
                <a:close/>
                <a:moveTo>
                  <a:pt x="762" y="100"/>
                </a:moveTo>
                <a:cubicBezTo>
                  <a:pt x="762" y="99"/>
                  <a:pt x="762" y="99"/>
                  <a:pt x="762" y="99"/>
                </a:cubicBezTo>
                <a:cubicBezTo>
                  <a:pt x="762" y="100"/>
                  <a:pt x="762" y="100"/>
                  <a:pt x="762" y="100"/>
                </a:cubicBezTo>
                <a:close/>
                <a:moveTo>
                  <a:pt x="797" y="99"/>
                </a:moveTo>
                <a:cubicBezTo>
                  <a:pt x="796" y="99"/>
                  <a:pt x="796" y="99"/>
                  <a:pt x="796" y="100"/>
                </a:cubicBezTo>
                <a:cubicBezTo>
                  <a:pt x="796" y="100"/>
                  <a:pt x="797" y="100"/>
                  <a:pt x="797" y="99"/>
                </a:cubicBezTo>
                <a:close/>
                <a:moveTo>
                  <a:pt x="977" y="100"/>
                </a:moveTo>
                <a:cubicBezTo>
                  <a:pt x="976" y="99"/>
                  <a:pt x="976" y="99"/>
                  <a:pt x="976" y="99"/>
                </a:cubicBezTo>
                <a:cubicBezTo>
                  <a:pt x="976" y="100"/>
                  <a:pt x="976" y="100"/>
                  <a:pt x="977" y="100"/>
                </a:cubicBezTo>
                <a:close/>
                <a:moveTo>
                  <a:pt x="973" y="13"/>
                </a:moveTo>
                <a:cubicBezTo>
                  <a:pt x="973" y="13"/>
                  <a:pt x="973" y="13"/>
                  <a:pt x="974" y="12"/>
                </a:cubicBezTo>
                <a:cubicBezTo>
                  <a:pt x="973" y="12"/>
                  <a:pt x="973" y="12"/>
                  <a:pt x="973" y="13"/>
                </a:cubicBezTo>
                <a:close/>
                <a:moveTo>
                  <a:pt x="1045" y="100"/>
                </a:moveTo>
                <a:cubicBezTo>
                  <a:pt x="1044" y="100"/>
                  <a:pt x="1044" y="99"/>
                  <a:pt x="1044" y="99"/>
                </a:cubicBezTo>
                <a:cubicBezTo>
                  <a:pt x="1044" y="100"/>
                  <a:pt x="1044" y="100"/>
                  <a:pt x="1045" y="100"/>
                </a:cubicBezTo>
                <a:close/>
                <a:moveTo>
                  <a:pt x="1079" y="99"/>
                </a:moveTo>
                <a:cubicBezTo>
                  <a:pt x="1078" y="99"/>
                  <a:pt x="1078" y="99"/>
                  <a:pt x="1078" y="100"/>
                </a:cubicBezTo>
                <a:cubicBezTo>
                  <a:pt x="1078" y="100"/>
                  <a:pt x="1079" y="100"/>
                  <a:pt x="1079" y="99"/>
                </a:cubicBezTo>
                <a:close/>
                <a:moveTo>
                  <a:pt x="1257" y="99"/>
                </a:moveTo>
                <a:cubicBezTo>
                  <a:pt x="1256" y="99"/>
                  <a:pt x="1256" y="99"/>
                  <a:pt x="1256" y="100"/>
                </a:cubicBezTo>
                <a:cubicBezTo>
                  <a:pt x="1256" y="100"/>
                  <a:pt x="1256" y="100"/>
                  <a:pt x="1257" y="99"/>
                </a:cubicBezTo>
                <a:close/>
                <a:moveTo>
                  <a:pt x="1426" y="100"/>
                </a:moveTo>
                <a:cubicBezTo>
                  <a:pt x="1426" y="99"/>
                  <a:pt x="1425" y="99"/>
                  <a:pt x="1425" y="99"/>
                </a:cubicBezTo>
                <a:cubicBezTo>
                  <a:pt x="1425" y="100"/>
                  <a:pt x="1425" y="100"/>
                  <a:pt x="1426" y="100"/>
                </a:cubicBezTo>
                <a:close/>
                <a:moveTo>
                  <a:pt x="1687" y="99"/>
                </a:moveTo>
                <a:cubicBezTo>
                  <a:pt x="1687" y="100"/>
                  <a:pt x="1687" y="100"/>
                  <a:pt x="1687" y="100"/>
                </a:cubicBezTo>
                <a:cubicBezTo>
                  <a:pt x="1688" y="100"/>
                  <a:pt x="1687" y="100"/>
                  <a:pt x="1687" y="99"/>
                </a:cubicBezTo>
                <a:close/>
                <a:moveTo>
                  <a:pt x="576" y="100"/>
                </a:moveTo>
                <a:cubicBezTo>
                  <a:pt x="575" y="100"/>
                  <a:pt x="575" y="100"/>
                  <a:pt x="575" y="100"/>
                </a:cubicBezTo>
                <a:cubicBezTo>
                  <a:pt x="575" y="100"/>
                  <a:pt x="576" y="100"/>
                  <a:pt x="576" y="100"/>
                </a:cubicBezTo>
                <a:close/>
                <a:moveTo>
                  <a:pt x="660" y="100"/>
                </a:moveTo>
                <a:cubicBezTo>
                  <a:pt x="660" y="100"/>
                  <a:pt x="660" y="100"/>
                  <a:pt x="659" y="100"/>
                </a:cubicBezTo>
                <a:cubicBezTo>
                  <a:pt x="659" y="100"/>
                  <a:pt x="660" y="100"/>
                  <a:pt x="660" y="100"/>
                </a:cubicBezTo>
                <a:close/>
                <a:moveTo>
                  <a:pt x="763" y="100"/>
                </a:moveTo>
                <a:cubicBezTo>
                  <a:pt x="763" y="100"/>
                  <a:pt x="763" y="100"/>
                  <a:pt x="762" y="100"/>
                </a:cubicBezTo>
                <a:cubicBezTo>
                  <a:pt x="762" y="100"/>
                  <a:pt x="763" y="100"/>
                  <a:pt x="763" y="100"/>
                </a:cubicBezTo>
                <a:close/>
                <a:moveTo>
                  <a:pt x="796" y="100"/>
                </a:moveTo>
                <a:cubicBezTo>
                  <a:pt x="796" y="100"/>
                  <a:pt x="795" y="100"/>
                  <a:pt x="795" y="100"/>
                </a:cubicBezTo>
                <a:cubicBezTo>
                  <a:pt x="796" y="100"/>
                  <a:pt x="796" y="100"/>
                  <a:pt x="796" y="100"/>
                </a:cubicBezTo>
                <a:close/>
                <a:moveTo>
                  <a:pt x="977" y="100"/>
                </a:moveTo>
                <a:cubicBezTo>
                  <a:pt x="977" y="100"/>
                  <a:pt x="977" y="100"/>
                  <a:pt x="977" y="100"/>
                </a:cubicBezTo>
                <a:cubicBezTo>
                  <a:pt x="977" y="100"/>
                  <a:pt x="977" y="100"/>
                  <a:pt x="977" y="100"/>
                </a:cubicBezTo>
                <a:close/>
                <a:moveTo>
                  <a:pt x="1016" y="100"/>
                </a:moveTo>
                <a:cubicBezTo>
                  <a:pt x="1016" y="100"/>
                  <a:pt x="1016" y="100"/>
                  <a:pt x="1016" y="100"/>
                </a:cubicBezTo>
                <a:cubicBezTo>
                  <a:pt x="1016" y="100"/>
                  <a:pt x="1016" y="100"/>
                  <a:pt x="1016" y="100"/>
                </a:cubicBezTo>
                <a:close/>
                <a:moveTo>
                  <a:pt x="1078" y="100"/>
                </a:moveTo>
                <a:cubicBezTo>
                  <a:pt x="1078" y="100"/>
                  <a:pt x="1077" y="100"/>
                  <a:pt x="1077" y="100"/>
                </a:cubicBezTo>
                <a:cubicBezTo>
                  <a:pt x="1078" y="100"/>
                  <a:pt x="1078" y="100"/>
                  <a:pt x="1078" y="100"/>
                </a:cubicBezTo>
                <a:close/>
                <a:moveTo>
                  <a:pt x="1181" y="100"/>
                </a:moveTo>
                <a:cubicBezTo>
                  <a:pt x="1181" y="100"/>
                  <a:pt x="1181" y="100"/>
                  <a:pt x="1180" y="100"/>
                </a:cubicBezTo>
                <a:cubicBezTo>
                  <a:pt x="1180" y="100"/>
                  <a:pt x="1181" y="100"/>
                  <a:pt x="1181" y="100"/>
                </a:cubicBezTo>
                <a:close/>
                <a:moveTo>
                  <a:pt x="1256" y="100"/>
                </a:moveTo>
                <a:cubicBezTo>
                  <a:pt x="1256" y="100"/>
                  <a:pt x="1255" y="100"/>
                  <a:pt x="1255" y="100"/>
                </a:cubicBezTo>
                <a:cubicBezTo>
                  <a:pt x="1255" y="100"/>
                  <a:pt x="1256" y="100"/>
                  <a:pt x="1256" y="100"/>
                </a:cubicBezTo>
                <a:close/>
                <a:moveTo>
                  <a:pt x="1426" y="100"/>
                </a:moveTo>
                <a:cubicBezTo>
                  <a:pt x="1426" y="100"/>
                  <a:pt x="1426" y="100"/>
                  <a:pt x="1426" y="100"/>
                </a:cubicBezTo>
                <a:cubicBezTo>
                  <a:pt x="1426" y="100"/>
                  <a:pt x="1426" y="100"/>
                  <a:pt x="1426" y="100"/>
                </a:cubicBezTo>
                <a:close/>
                <a:moveTo>
                  <a:pt x="1453" y="100"/>
                </a:moveTo>
                <a:cubicBezTo>
                  <a:pt x="1453" y="100"/>
                  <a:pt x="1453" y="100"/>
                  <a:pt x="1453" y="100"/>
                </a:cubicBezTo>
                <a:cubicBezTo>
                  <a:pt x="1453" y="100"/>
                  <a:pt x="1453" y="100"/>
                  <a:pt x="1453" y="100"/>
                </a:cubicBezTo>
                <a:close/>
                <a:moveTo>
                  <a:pt x="575" y="100"/>
                </a:moveTo>
                <a:cubicBezTo>
                  <a:pt x="575" y="100"/>
                  <a:pt x="574" y="100"/>
                  <a:pt x="574" y="100"/>
                </a:cubicBezTo>
                <a:cubicBezTo>
                  <a:pt x="574" y="100"/>
                  <a:pt x="575" y="100"/>
                  <a:pt x="575" y="100"/>
                </a:cubicBezTo>
                <a:close/>
                <a:moveTo>
                  <a:pt x="618" y="101"/>
                </a:moveTo>
                <a:cubicBezTo>
                  <a:pt x="618" y="101"/>
                  <a:pt x="618" y="100"/>
                  <a:pt x="618" y="100"/>
                </a:cubicBezTo>
                <a:cubicBezTo>
                  <a:pt x="618" y="100"/>
                  <a:pt x="618" y="101"/>
                  <a:pt x="618" y="101"/>
                </a:cubicBezTo>
                <a:close/>
                <a:moveTo>
                  <a:pt x="661" y="100"/>
                </a:moveTo>
                <a:cubicBezTo>
                  <a:pt x="661" y="100"/>
                  <a:pt x="660" y="100"/>
                  <a:pt x="660" y="100"/>
                </a:cubicBezTo>
                <a:cubicBezTo>
                  <a:pt x="660" y="100"/>
                  <a:pt x="660" y="100"/>
                  <a:pt x="661" y="100"/>
                </a:cubicBezTo>
                <a:close/>
                <a:moveTo>
                  <a:pt x="690" y="100"/>
                </a:moveTo>
                <a:cubicBezTo>
                  <a:pt x="689" y="100"/>
                  <a:pt x="689" y="100"/>
                  <a:pt x="689" y="100"/>
                </a:cubicBezTo>
                <a:cubicBezTo>
                  <a:pt x="689" y="100"/>
                  <a:pt x="689" y="100"/>
                  <a:pt x="690" y="100"/>
                </a:cubicBezTo>
                <a:close/>
                <a:moveTo>
                  <a:pt x="722" y="100"/>
                </a:moveTo>
                <a:cubicBezTo>
                  <a:pt x="721" y="100"/>
                  <a:pt x="721" y="100"/>
                  <a:pt x="721" y="100"/>
                </a:cubicBezTo>
                <a:cubicBezTo>
                  <a:pt x="721" y="100"/>
                  <a:pt x="721" y="100"/>
                  <a:pt x="722" y="100"/>
                </a:cubicBezTo>
                <a:close/>
                <a:moveTo>
                  <a:pt x="764" y="100"/>
                </a:moveTo>
                <a:cubicBezTo>
                  <a:pt x="764" y="100"/>
                  <a:pt x="763" y="100"/>
                  <a:pt x="763" y="100"/>
                </a:cubicBezTo>
                <a:cubicBezTo>
                  <a:pt x="763" y="100"/>
                  <a:pt x="763" y="100"/>
                  <a:pt x="764" y="100"/>
                </a:cubicBezTo>
                <a:close/>
                <a:moveTo>
                  <a:pt x="795" y="100"/>
                </a:moveTo>
                <a:cubicBezTo>
                  <a:pt x="795" y="100"/>
                  <a:pt x="794" y="100"/>
                  <a:pt x="794" y="100"/>
                </a:cubicBezTo>
                <a:cubicBezTo>
                  <a:pt x="795" y="100"/>
                  <a:pt x="795" y="100"/>
                  <a:pt x="795" y="100"/>
                </a:cubicBezTo>
                <a:close/>
                <a:moveTo>
                  <a:pt x="978" y="100"/>
                </a:moveTo>
                <a:cubicBezTo>
                  <a:pt x="978" y="100"/>
                  <a:pt x="978" y="100"/>
                  <a:pt x="977" y="100"/>
                </a:cubicBezTo>
                <a:cubicBezTo>
                  <a:pt x="978" y="100"/>
                  <a:pt x="978" y="100"/>
                  <a:pt x="978" y="100"/>
                </a:cubicBezTo>
                <a:close/>
                <a:moveTo>
                  <a:pt x="1015" y="100"/>
                </a:moveTo>
                <a:cubicBezTo>
                  <a:pt x="1015" y="100"/>
                  <a:pt x="1015" y="100"/>
                  <a:pt x="1015" y="100"/>
                </a:cubicBezTo>
                <a:cubicBezTo>
                  <a:pt x="1015" y="100"/>
                  <a:pt x="1015" y="100"/>
                  <a:pt x="1015" y="100"/>
                </a:cubicBezTo>
                <a:close/>
                <a:moveTo>
                  <a:pt x="1077" y="100"/>
                </a:moveTo>
                <a:cubicBezTo>
                  <a:pt x="1077" y="100"/>
                  <a:pt x="1077" y="100"/>
                  <a:pt x="1076" y="100"/>
                </a:cubicBezTo>
                <a:cubicBezTo>
                  <a:pt x="1077" y="100"/>
                  <a:pt x="1077" y="100"/>
                  <a:pt x="1077" y="100"/>
                </a:cubicBezTo>
                <a:close/>
                <a:moveTo>
                  <a:pt x="1224" y="100"/>
                </a:moveTo>
                <a:cubicBezTo>
                  <a:pt x="1223" y="100"/>
                  <a:pt x="1223" y="100"/>
                  <a:pt x="1223" y="100"/>
                </a:cubicBezTo>
                <a:cubicBezTo>
                  <a:pt x="1223" y="100"/>
                  <a:pt x="1223" y="100"/>
                  <a:pt x="1224" y="100"/>
                </a:cubicBezTo>
                <a:close/>
                <a:moveTo>
                  <a:pt x="832" y="49"/>
                </a:moveTo>
                <a:cubicBezTo>
                  <a:pt x="831" y="49"/>
                  <a:pt x="831" y="50"/>
                  <a:pt x="831" y="50"/>
                </a:cubicBezTo>
                <a:cubicBezTo>
                  <a:pt x="831" y="50"/>
                  <a:pt x="832" y="50"/>
                  <a:pt x="832" y="49"/>
                </a:cubicBezTo>
                <a:close/>
                <a:moveTo>
                  <a:pt x="1427" y="100"/>
                </a:moveTo>
                <a:cubicBezTo>
                  <a:pt x="1427" y="100"/>
                  <a:pt x="1427" y="100"/>
                  <a:pt x="1426" y="100"/>
                </a:cubicBezTo>
                <a:cubicBezTo>
                  <a:pt x="1427" y="100"/>
                  <a:pt x="1427" y="100"/>
                  <a:pt x="1427" y="100"/>
                </a:cubicBezTo>
                <a:close/>
                <a:moveTo>
                  <a:pt x="1453" y="100"/>
                </a:moveTo>
                <a:cubicBezTo>
                  <a:pt x="1452" y="100"/>
                  <a:pt x="1452" y="100"/>
                  <a:pt x="1452" y="100"/>
                </a:cubicBezTo>
                <a:cubicBezTo>
                  <a:pt x="1452" y="100"/>
                  <a:pt x="1452" y="100"/>
                  <a:pt x="1453" y="100"/>
                </a:cubicBezTo>
                <a:close/>
                <a:moveTo>
                  <a:pt x="1674" y="101"/>
                </a:moveTo>
                <a:cubicBezTo>
                  <a:pt x="1674" y="100"/>
                  <a:pt x="1674" y="100"/>
                  <a:pt x="1674" y="100"/>
                </a:cubicBezTo>
                <a:cubicBezTo>
                  <a:pt x="1674" y="100"/>
                  <a:pt x="1674" y="101"/>
                  <a:pt x="1674" y="101"/>
                </a:cubicBezTo>
                <a:close/>
                <a:moveTo>
                  <a:pt x="1687" y="100"/>
                </a:moveTo>
                <a:cubicBezTo>
                  <a:pt x="1687" y="100"/>
                  <a:pt x="1688" y="101"/>
                  <a:pt x="1688" y="101"/>
                </a:cubicBezTo>
                <a:cubicBezTo>
                  <a:pt x="1688" y="101"/>
                  <a:pt x="1688" y="100"/>
                  <a:pt x="1687" y="100"/>
                </a:cubicBezTo>
                <a:close/>
                <a:moveTo>
                  <a:pt x="574" y="100"/>
                </a:moveTo>
                <a:cubicBezTo>
                  <a:pt x="574" y="100"/>
                  <a:pt x="573" y="101"/>
                  <a:pt x="573" y="101"/>
                </a:cubicBezTo>
                <a:cubicBezTo>
                  <a:pt x="574" y="101"/>
                  <a:pt x="574" y="101"/>
                  <a:pt x="574" y="100"/>
                </a:cubicBezTo>
                <a:close/>
                <a:moveTo>
                  <a:pt x="630" y="100"/>
                </a:moveTo>
                <a:cubicBezTo>
                  <a:pt x="629" y="101"/>
                  <a:pt x="629" y="101"/>
                  <a:pt x="629" y="101"/>
                </a:cubicBezTo>
                <a:cubicBezTo>
                  <a:pt x="630" y="101"/>
                  <a:pt x="630" y="101"/>
                  <a:pt x="630" y="100"/>
                </a:cubicBezTo>
                <a:close/>
                <a:moveTo>
                  <a:pt x="662" y="101"/>
                </a:moveTo>
                <a:cubicBezTo>
                  <a:pt x="662" y="101"/>
                  <a:pt x="661" y="100"/>
                  <a:pt x="661" y="101"/>
                </a:cubicBezTo>
                <a:cubicBezTo>
                  <a:pt x="661" y="101"/>
                  <a:pt x="661" y="101"/>
                  <a:pt x="662" y="101"/>
                </a:cubicBezTo>
                <a:close/>
                <a:moveTo>
                  <a:pt x="689" y="100"/>
                </a:moveTo>
                <a:cubicBezTo>
                  <a:pt x="689" y="100"/>
                  <a:pt x="688" y="100"/>
                  <a:pt x="688" y="101"/>
                </a:cubicBezTo>
                <a:cubicBezTo>
                  <a:pt x="688" y="101"/>
                  <a:pt x="689" y="101"/>
                  <a:pt x="689" y="100"/>
                </a:cubicBezTo>
                <a:close/>
                <a:moveTo>
                  <a:pt x="764" y="101"/>
                </a:moveTo>
                <a:cubicBezTo>
                  <a:pt x="764" y="100"/>
                  <a:pt x="764" y="100"/>
                  <a:pt x="764" y="100"/>
                </a:cubicBezTo>
                <a:cubicBezTo>
                  <a:pt x="764" y="101"/>
                  <a:pt x="764" y="101"/>
                  <a:pt x="764" y="101"/>
                </a:cubicBezTo>
                <a:close/>
                <a:moveTo>
                  <a:pt x="857" y="50"/>
                </a:moveTo>
                <a:cubicBezTo>
                  <a:pt x="857" y="50"/>
                  <a:pt x="857" y="49"/>
                  <a:pt x="857" y="49"/>
                </a:cubicBezTo>
                <a:cubicBezTo>
                  <a:pt x="857" y="50"/>
                  <a:pt x="857" y="50"/>
                  <a:pt x="857" y="50"/>
                </a:cubicBezTo>
                <a:close/>
                <a:moveTo>
                  <a:pt x="979" y="101"/>
                </a:moveTo>
                <a:cubicBezTo>
                  <a:pt x="979" y="101"/>
                  <a:pt x="979" y="100"/>
                  <a:pt x="978" y="100"/>
                </a:cubicBezTo>
                <a:cubicBezTo>
                  <a:pt x="979" y="101"/>
                  <a:pt x="979" y="101"/>
                  <a:pt x="979" y="101"/>
                </a:cubicBezTo>
                <a:close/>
                <a:moveTo>
                  <a:pt x="1014" y="101"/>
                </a:moveTo>
                <a:cubicBezTo>
                  <a:pt x="1014" y="100"/>
                  <a:pt x="1014" y="101"/>
                  <a:pt x="1013" y="101"/>
                </a:cubicBezTo>
                <a:cubicBezTo>
                  <a:pt x="1014" y="101"/>
                  <a:pt x="1014" y="101"/>
                  <a:pt x="1014" y="101"/>
                </a:cubicBezTo>
                <a:close/>
                <a:moveTo>
                  <a:pt x="1047" y="101"/>
                </a:moveTo>
                <a:cubicBezTo>
                  <a:pt x="1047" y="101"/>
                  <a:pt x="1046" y="100"/>
                  <a:pt x="1046" y="100"/>
                </a:cubicBezTo>
                <a:cubicBezTo>
                  <a:pt x="1046" y="101"/>
                  <a:pt x="1046" y="101"/>
                  <a:pt x="1047" y="101"/>
                </a:cubicBezTo>
                <a:close/>
                <a:moveTo>
                  <a:pt x="1076" y="100"/>
                </a:moveTo>
                <a:cubicBezTo>
                  <a:pt x="1076" y="100"/>
                  <a:pt x="1076" y="101"/>
                  <a:pt x="1076" y="101"/>
                </a:cubicBezTo>
                <a:cubicBezTo>
                  <a:pt x="1076" y="101"/>
                  <a:pt x="1076" y="101"/>
                  <a:pt x="1076" y="100"/>
                </a:cubicBezTo>
                <a:close/>
                <a:moveTo>
                  <a:pt x="1182" y="101"/>
                </a:moveTo>
                <a:cubicBezTo>
                  <a:pt x="1182" y="101"/>
                  <a:pt x="1182" y="100"/>
                  <a:pt x="1181" y="100"/>
                </a:cubicBezTo>
                <a:cubicBezTo>
                  <a:pt x="1182" y="101"/>
                  <a:pt x="1182" y="101"/>
                  <a:pt x="1182" y="101"/>
                </a:cubicBezTo>
                <a:close/>
                <a:moveTo>
                  <a:pt x="1225" y="101"/>
                </a:moveTo>
                <a:cubicBezTo>
                  <a:pt x="1224" y="101"/>
                  <a:pt x="1224" y="100"/>
                  <a:pt x="1224" y="101"/>
                </a:cubicBezTo>
                <a:cubicBezTo>
                  <a:pt x="1224" y="101"/>
                  <a:pt x="1224" y="101"/>
                  <a:pt x="1225" y="101"/>
                </a:cubicBezTo>
                <a:close/>
                <a:moveTo>
                  <a:pt x="1254" y="100"/>
                </a:moveTo>
                <a:cubicBezTo>
                  <a:pt x="1254" y="100"/>
                  <a:pt x="1254" y="101"/>
                  <a:pt x="1253" y="101"/>
                </a:cubicBezTo>
                <a:cubicBezTo>
                  <a:pt x="1254" y="101"/>
                  <a:pt x="1254" y="101"/>
                  <a:pt x="1254" y="100"/>
                </a:cubicBezTo>
                <a:close/>
                <a:moveTo>
                  <a:pt x="1428" y="101"/>
                </a:moveTo>
                <a:cubicBezTo>
                  <a:pt x="1428" y="101"/>
                  <a:pt x="1427" y="100"/>
                  <a:pt x="1427" y="100"/>
                </a:cubicBezTo>
                <a:cubicBezTo>
                  <a:pt x="1427" y="101"/>
                  <a:pt x="1428" y="101"/>
                  <a:pt x="1428" y="101"/>
                </a:cubicBezTo>
                <a:close/>
                <a:moveTo>
                  <a:pt x="1452" y="100"/>
                </a:moveTo>
                <a:cubicBezTo>
                  <a:pt x="1452" y="100"/>
                  <a:pt x="1451" y="100"/>
                  <a:pt x="1451" y="101"/>
                </a:cubicBezTo>
                <a:cubicBezTo>
                  <a:pt x="1451" y="101"/>
                  <a:pt x="1452" y="101"/>
                  <a:pt x="1452" y="100"/>
                </a:cubicBezTo>
                <a:close/>
                <a:moveTo>
                  <a:pt x="676" y="43"/>
                </a:moveTo>
                <a:cubicBezTo>
                  <a:pt x="676" y="43"/>
                  <a:pt x="676" y="43"/>
                  <a:pt x="676" y="43"/>
                </a:cubicBezTo>
                <a:cubicBezTo>
                  <a:pt x="676" y="43"/>
                  <a:pt x="676" y="43"/>
                  <a:pt x="676" y="43"/>
                </a:cubicBezTo>
                <a:close/>
                <a:moveTo>
                  <a:pt x="662" y="101"/>
                </a:moveTo>
                <a:cubicBezTo>
                  <a:pt x="662" y="101"/>
                  <a:pt x="662" y="101"/>
                  <a:pt x="662" y="101"/>
                </a:cubicBezTo>
                <a:cubicBezTo>
                  <a:pt x="662" y="101"/>
                  <a:pt x="662" y="101"/>
                  <a:pt x="662" y="101"/>
                </a:cubicBezTo>
                <a:close/>
                <a:moveTo>
                  <a:pt x="688" y="101"/>
                </a:moveTo>
                <a:cubicBezTo>
                  <a:pt x="688" y="101"/>
                  <a:pt x="687" y="101"/>
                  <a:pt x="687" y="101"/>
                </a:cubicBezTo>
                <a:cubicBezTo>
                  <a:pt x="687" y="101"/>
                  <a:pt x="688" y="101"/>
                  <a:pt x="688" y="101"/>
                </a:cubicBezTo>
                <a:close/>
                <a:moveTo>
                  <a:pt x="723" y="101"/>
                </a:moveTo>
                <a:cubicBezTo>
                  <a:pt x="723" y="101"/>
                  <a:pt x="722" y="101"/>
                  <a:pt x="722" y="101"/>
                </a:cubicBezTo>
                <a:cubicBezTo>
                  <a:pt x="722" y="101"/>
                  <a:pt x="722" y="101"/>
                  <a:pt x="723" y="101"/>
                </a:cubicBezTo>
                <a:close/>
                <a:moveTo>
                  <a:pt x="1495" y="13"/>
                </a:moveTo>
                <a:cubicBezTo>
                  <a:pt x="1495" y="13"/>
                  <a:pt x="1495" y="13"/>
                  <a:pt x="1495" y="12"/>
                </a:cubicBezTo>
                <a:cubicBezTo>
                  <a:pt x="1495" y="12"/>
                  <a:pt x="1495" y="12"/>
                  <a:pt x="1495" y="13"/>
                </a:cubicBezTo>
                <a:close/>
                <a:moveTo>
                  <a:pt x="793" y="101"/>
                </a:moveTo>
                <a:cubicBezTo>
                  <a:pt x="793" y="101"/>
                  <a:pt x="793" y="101"/>
                  <a:pt x="792" y="101"/>
                </a:cubicBezTo>
                <a:cubicBezTo>
                  <a:pt x="793" y="101"/>
                  <a:pt x="793" y="101"/>
                  <a:pt x="793" y="101"/>
                </a:cubicBezTo>
                <a:close/>
                <a:moveTo>
                  <a:pt x="980" y="101"/>
                </a:moveTo>
                <a:cubicBezTo>
                  <a:pt x="980" y="101"/>
                  <a:pt x="980" y="101"/>
                  <a:pt x="980" y="101"/>
                </a:cubicBezTo>
                <a:cubicBezTo>
                  <a:pt x="980" y="101"/>
                  <a:pt x="980" y="101"/>
                  <a:pt x="980" y="101"/>
                </a:cubicBezTo>
                <a:close/>
                <a:moveTo>
                  <a:pt x="874" y="49"/>
                </a:moveTo>
                <a:cubicBezTo>
                  <a:pt x="874" y="49"/>
                  <a:pt x="874" y="50"/>
                  <a:pt x="874" y="50"/>
                </a:cubicBezTo>
                <a:cubicBezTo>
                  <a:pt x="874" y="50"/>
                  <a:pt x="874" y="50"/>
                  <a:pt x="874" y="49"/>
                </a:cubicBezTo>
                <a:close/>
                <a:moveTo>
                  <a:pt x="1047" y="101"/>
                </a:moveTo>
                <a:cubicBezTo>
                  <a:pt x="1047" y="101"/>
                  <a:pt x="1047" y="101"/>
                  <a:pt x="1047" y="101"/>
                </a:cubicBezTo>
                <a:cubicBezTo>
                  <a:pt x="1047" y="101"/>
                  <a:pt x="1047" y="101"/>
                  <a:pt x="1047" y="101"/>
                </a:cubicBezTo>
                <a:close/>
                <a:moveTo>
                  <a:pt x="800" y="43"/>
                </a:moveTo>
                <a:cubicBezTo>
                  <a:pt x="800" y="43"/>
                  <a:pt x="800" y="43"/>
                  <a:pt x="800" y="43"/>
                </a:cubicBezTo>
                <a:cubicBezTo>
                  <a:pt x="800" y="43"/>
                  <a:pt x="800" y="43"/>
                  <a:pt x="800" y="43"/>
                </a:cubicBezTo>
                <a:close/>
                <a:moveTo>
                  <a:pt x="1183" y="101"/>
                </a:moveTo>
                <a:cubicBezTo>
                  <a:pt x="1183" y="101"/>
                  <a:pt x="1182" y="101"/>
                  <a:pt x="1182" y="101"/>
                </a:cubicBezTo>
                <a:cubicBezTo>
                  <a:pt x="1182" y="101"/>
                  <a:pt x="1182" y="101"/>
                  <a:pt x="1183" y="101"/>
                </a:cubicBezTo>
                <a:close/>
                <a:moveTo>
                  <a:pt x="1225" y="101"/>
                </a:moveTo>
                <a:cubicBezTo>
                  <a:pt x="1225" y="101"/>
                  <a:pt x="1225" y="101"/>
                  <a:pt x="1225" y="101"/>
                </a:cubicBezTo>
                <a:cubicBezTo>
                  <a:pt x="1225" y="101"/>
                  <a:pt x="1225" y="101"/>
                  <a:pt x="1225" y="101"/>
                </a:cubicBezTo>
                <a:close/>
                <a:moveTo>
                  <a:pt x="1253" y="101"/>
                </a:moveTo>
                <a:cubicBezTo>
                  <a:pt x="1253" y="101"/>
                  <a:pt x="1253" y="101"/>
                  <a:pt x="1252" y="101"/>
                </a:cubicBezTo>
                <a:cubicBezTo>
                  <a:pt x="1253" y="101"/>
                  <a:pt x="1253" y="101"/>
                  <a:pt x="1253" y="101"/>
                </a:cubicBezTo>
                <a:close/>
                <a:moveTo>
                  <a:pt x="1429" y="101"/>
                </a:moveTo>
                <a:cubicBezTo>
                  <a:pt x="1428" y="101"/>
                  <a:pt x="1428" y="101"/>
                  <a:pt x="1428" y="101"/>
                </a:cubicBezTo>
                <a:cubicBezTo>
                  <a:pt x="1428" y="101"/>
                  <a:pt x="1428" y="101"/>
                  <a:pt x="1429" y="101"/>
                </a:cubicBezTo>
                <a:close/>
                <a:moveTo>
                  <a:pt x="1451" y="101"/>
                </a:moveTo>
                <a:cubicBezTo>
                  <a:pt x="1451" y="101"/>
                  <a:pt x="1451" y="101"/>
                  <a:pt x="1450" y="101"/>
                </a:cubicBezTo>
                <a:cubicBezTo>
                  <a:pt x="1451" y="101"/>
                  <a:pt x="1451" y="101"/>
                  <a:pt x="1451" y="101"/>
                </a:cubicBezTo>
                <a:close/>
                <a:moveTo>
                  <a:pt x="1675" y="101"/>
                </a:moveTo>
                <a:cubicBezTo>
                  <a:pt x="1675" y="101"/>
                  <a:pt x="1675" y="101"/>
                  <a:pt x="1674" y="101"/>
                </a:cubicBezTo>
                <a:cubicBezTo>
                  <a:pt x="1674" y="101"/>
                  <a:pt x="1674" y="101"/>
                  <a:pt x="1675" y="101"/>
                </a:cubicBezTo>
                <a:close/>
                <a:moveTo>
                  <a:pt x="900" y="50"/>
                </a:moveTo>
                <a:cubicBezTo>
                  <a:pt x="900" y="50"/>
                  <a:pt x="900" y="49"/>
                  <a:pt x="899" y="49"/>
                </a:cubicBezTo>
                <a:cubicBezTo>
                  <a:pt x="899" y="50"/>
                  <a:pt x="899" y="50"/>
                  <a:pt x="900" y="50"/>
                </a:cubicBezTo>
                <a:close/>
                <a:moveTo>
                  <a:pt x="840" y="43"/>
                </a:moveTo>
                <a:cubicBezTo>
                  <a:pt x="839" y="43"/>
                  <a:pt x="839" y="43"/>
                  <a:pt x="839" y="43"/>
                </a:cubicBezTo>
                <a:cubicBezTo>
                  <a:pt x="839" y="43"/>
                  <a:pt x="839" y="43"/>
                  <a:pt x="840" y="43"/>
                </a:cubicBezTo>
                <a:close/>
                <a:moveTo>
                  <a:pt x="663" y="101"/>
                </a:moveTo>
                <a:cubicBezTo>
                  <a:pt x="663" y="101"/>
                  <a:pt x="663" y="101"/>
                  <a:pt x="663" y="101"/>
                </a:cubicBezTo>
                <a:cubicBezTo>
                  <a:pt x="663" y="101"/>
                  <a:pt x="663" y="102"/>
                  <a:pt x="663" y="101"/>
                </a:cubicBezTo>
                <a:close/>
                <a:moveTo>
                  <a:pt x="687" y="101"/>
                </a:moveTo>
                <a:cubicBezTo>
                  <a:pt x="687" y="101"/>
                  <a:pt x="686" y="101"/>
                  <a:pt x="686" y="101"/>
                </a:cubicBezTo>
                <a:cubicBezTo>
                  <a:pt x="687" y="102"/>
                  <a:pt x="687" y="101"/>
                  <a:pt x="687" y="101"/>
                </a:cubicBezTo>
                <a:close/>
                <a:moveTo>
                  <a:pt x="723" y="101"/>
                </a:moveTo>
                <a:cubicBezTo>
                  <a:pt x="723" y="101"/>
                  <a:pt x="723" y="101"/>
                  <a:pt x="723" y="101"/>
                </a:cubicBezTo>
                <a:cubicBezTo>
                  <a:pt x="723" y="101"/>
                  <a:pt x="723" y="101"/>
                  <a:pt x="723" y="101"/>
                </a:cubicBezTo>
                <a:close/>
                <a:moveTo>
                  <a:pt x="742" y="101"/>
                </a:moveTo>
                <a:cubicBezTo>
                  <a:pt x="741" y="101"/>
                  <a:pt x="741" y="101"/>
                  <a:pt x="741" y="102"/>
                </a:cubicBezTo>
                <a:cubicBezTo>
                  <a:pt x="741" y="102"/>
                  <a:pt x="742" y="101"/>
                  <a:pt x="742" y="101"/>
                </a:cubicBezTo>
                <a:close/>
                <a:moveTo>
                  <a:pt x="766" y="101"/>
                </a:moveTo>
                <a:cubicBezTo>
                  <a:pt x="766" y="101"/>
                  <a:pt x="766" y="101"/>
                  <a:pt x="765" y="101"/>
                </a:cubicBezTo>
                <a:cubicBezTo>
                  <a:pt x="766" y="101"/>
                  <a:pt x="766" y="102"/>
                  <a:pt x="766" y="101"/>
                </a:cubicBezTo>
                <a:close/>
                <a:moveTo>
                  <a:pt x="972" y="13"/>
                </a:moveTo>
                <a:cubicBezTo>
                  <a:pt x="973" y="13"/>
                  <a:pt x="973" y="13"/>
                  <a:pt x="973" y="13"/>
                </a:cubicBezTo>
                <a:cubicBezTo>
                  <a:pt x="973" y="13"/>
                  <a:pt x="972" y="13"/>
                  <a:pt x="972" y="13"/>
                </a:cubicBezTo>
                <a:close/>
                <a:moveTo>
                  <a:pt x="870" y="43"/>
                </a:moveTo>
                <a:cubicBezTo>
                  <a:pt x="870" y="43"/>
                  <a:pt x="870" y="43"/>
                  <a:pt x="870" y="43"/>
                </a:cubicBezTo>
                <a:cubicBezTo>
                  <a:pt x="870" y="43"/>
                  <a:pt x="870" y="43"/>
                  <a:pt x="870" y="43"/>
                </a:cubicBezTo>
                <a:close/>
                <a:moveTo>
                  <a:pt x="882" y="43"/>
                </a:moveTo>
                <a:cubicBezTo>
                  <a:pt x="882" y="43"/>
                  <a:pt x="882" y="43"/>
                  <a:pt x="882" y="43"/>
                </a:cubicBezTo>
                <a:cubicBezTo>
                  <a:pt x="882" y="43"/>
                  <a:pt x="882" y="43"/>
                  <a:pt x="882" y="43"/>
                </a:cubicBezTo>
                <a:close/>
                <a:moveTo>
                  <a:pt x="909" y="43"/>
                </a:moveTo>
                <a:cubicBezTo>
                  <a:pt x="909" y="43"/>
                  <a:pt x="909" y="43"/>
                  <a:pt x="910" y="43"/>
                </a:cubicBezTo>
                <a:cubicBezTo>
                  <a:pt x="910" y="43"/>
                  <a:pt x="909" y="43"/>
                  <a:pt x="909" y="43"/>
                </a:cubicBezTo>
                <a:close/>
                <a:moveTo>
                  <a:pt x="1033" y="50"/>
                </a:moveTo>
                <a:cubicBezTo>
                  <a:pt x="1033" y="50"/>
                  <a:pt x="1033" y="50"/>
                  <a:pt x="1033" y="49"/>
                </a:cubicBezTo>
                <a:cubicBezTo>
                  <a:pt x="1033" y="49"/>
                  <a:pt x="1033" y="50"/>
                  <a:pt x="1033" y="50"/>
                </a:cubicBezTo>
                <a:close/>
                <a:moveTo>
                  <a:pt x="1183" y="102"/>
                </a:moveTo>
                <a:cubicBezTo>
                  <a:pt x="1183" y="101"/>
                  <a:pt x="1183" y="101"/>
                  <a:pt x="1183" y="101"/>
                </a:cubicBezTo>
                <a:cubicBezTo>
                  <a:pt x="1183" y="101"/>
                  <a:pt x="1183" y="102"/>
                  <a:pt x="1183" y="102"/>
                </a:cubicBezTo>
                <a:close/>
                <a:moveTo>
                  <a:pt x="1202" y="101"/>
                </a:moveTo>
                <a:cubicBezTo>
                  <a:pt x="1202" y="101"/>
                  <a:pt x="1201" y="101"/>
                  <a:pt x="1201" y="101"/>
                </a:cubicBezTo>
                <a:cubicBezTo>
                  <a:pt x="1201" y="101"/>
                  <a:pt x="1202" y="101"/>
                  <a:pt x="1202" y="101"/>
                </a:cubicBezTo>
                <a:close/>
                <a:moveTo>
                  <a:pt x="1290" y="43"/>
                </a:moveTo>
                <a:cubicBezTo>
                  <a:pt x="1290" y="43"/>
                  <a:pt x="1290" y="43"/>
                  <a:pt x="1290" y="43"/>
                </a:cubicBezTo>
                <a:cubicBezTo>
                  <a:pt x="1290" y="43"/>
                  <a:pt x="1290" y="43"/>
                  <a:pt x="1290" y="43"/>
                </a:cubicBezTo>
                <a:close/>
                <a:moveTo>
                  <a:pt x="1252" y="101"/>
                </a:moveTo>
                <a:cubicBezTo>
                  <a:pt x="1252" y="101"/>
                  <a:pt x="1251" y="101"/>
                  <a:pt x="1251" y="101"/>
                </a:cubicBezTo>
                <a:cubicBezTo>
                  <a:pt x="1252" y="102"/>
                  <a:pt x="1252" y="101"/>
                  <a:pt x="1252" y="101"/>
                </a:cubicBezTo>
                <a:close/>
                <a:moveTo>
                  <a:pt x="1429" y="101"/>
                </a:moveTo>
                <a:cubicBezTo>
                  <a:pt x="1429" y="101"/>
                  <a:pt x="1429" y="101"/>
                  <a:pt x="1429" y="101"/>
                </a:cubicBezTo>
                <a:cubicBezTo>
                  <a:pt x="1429" y="101"/>
                  <a:pt x="1429" y="102"/>
                  <a:pt x="1429" y="101"/>
                </a:cubicBezTo>
                <a:close/>
                <a:moveTo>
                  <a:pt x="1450" y="101"/>
                </a:moveTo>
                <a:cubicBezTo>
                  <a:pt x="1450" y="101"/>
                  <a:pt x="1450" y="101"/>
                  <a:pt x="1449" y="102"/>
                </a:cubicBezTo>
                <a:cubicBezTo>
                  <a:pt x="1450" y="102"/>
                  <a:pt x="1450" y="101"/>
                  <a:pt x="1450" y="101"/>
                </a:cubicBezTo>
                <a:close/>
                <a:moveTo>
                  <a:pt x="1396" y="43"/>
                </a:moveTo>
                <a:cubicBezTo>
                  <a:pt x="1395" y="43"/>
                  <a:pt x="1395" y="43"/>
                  <a:pt x="1395" y="43"/>
                </a:cubicBezTo>
                <a:cubicBezTo>
                  <a:pt x="1396" y="43"/>
                  <a:pt x="1396" y="43"/>
                  <a:pt x="1396" y="43"/>
                </a:cubicBezTo>
                <a:close/>
                <a:moveTo>
                  <a:pt x="1568" y="43"/>
                </a:moveTo>
                <a:cubicBezTo>
                  <a:pt x="1568" y="43"/>
                  <a:pt x="1568" y="43"/>
                  <a:pt x="1568" y="43"/>
                </a:cubicBezTo>
                <a:cubicBezTo>
                  <a:pt x="1568" y="43"/>
                  <a:pt x="1568" y="43"/>
                  <a:pt x="1568" y="43"/>
                </a:cubicBezTo>
                <a:close/>
                <a:moveTo>
                  <a:pt x="1683" y="43"/>
                </a:moveTo>
                <a:cubicBezTo>
                  <a:pt x="1682" y="43"/>
                  <a:pt x="1682" y="43"/>
                  <a:pt x="1682" y="43"/>
                </a:cubicBezTo>
                <a:cubicBezTo>
                  <a:pt x="1683" y="43"/>
                  <a:pt x="1683" y="43"/>
                  <a:pt x="1683" y="43"/>
                </a:cubicBezTo>
                <a:close/>
                <a:moveTo>
                  <a:pt x="686" y="102"/>
                </a:moveTo>
                <a:cubicBezTo>
                  <a:pt x="686" y="102"/>
                  <a:pt x="685" y="102"/>
                  <a:pt x="685" y="102"/>
                </a:cubicBezTo>
                <a:cubicBezTo>
                  <a:pt x="686" y="102"/>
                  <a:pt x="686" y="102"/>
                  <a:pt x="686" y="102"/>
                </a:cubicBezTo>
                <a:close/>
                <a:moveTo>
                  <a:pt x="1494" y="13"/>
                </a:moveTo>
                <a:cubicBezTo>
                  <a:pt x="1494" y="13"/>
                  <a:pt x="1494" y="13"/>
                  <a:pt x="1494" y="13"/>
                </a:cubicBezTo>
                <a:cubicBezTo>
                  <a:pt x="1494" y="13"/>
                  <a:pt x="1494" y="13"/>
                  <a:pt x="1494" y="13"/>
                </a:cubicBezTo>
                <a:close/>
                <a:moveTo>
                  <a:pt x="741" y="102"/>
                </a:moveTo>
                <a:cubicBezTo>
                  <a:pt x="741" y="101"/>
                  <a:pt x="740" y="102"/>
                  <a:pt x="740" y="102"/>
                </a:cubicBezTo>
                <a:cubicBezTo>
                  <a:pt x="741" y="102"/>
                  <a:pt x="741" y="102"/>
                  <a:pt x="741" y="102"/>
                </a:cubicBezTo>
                <a:close/>
                <a:moveTo>
                  <a:pt x="767" y="102"/>
                </a:moveTo>
                <a:cubicBezTo>
                  <a:pt x="767" y="102"/>
                  <a:pt x="767" y="101"/>
                  <a:pt x="766" y="102"/>
                </a:cubicBezTo>
                <a:cubicBezTo>
                  <a:pt x="767" y="102"/>
                  <a:pt x="767" y="102"/>
                  <a:pt x="767" y="102"/>
                </a:cubicBezTo>
                <a:close/>
                <a:moveTo>
                  <a:pt x="1736" y="43"/>
                </a:moveTo>
                <a:cubicBezTo>
                  <a:pt x="1736" y="43"/>
                  <a:pt x="1737" y="43"/>
                  <a:pt x="1737" y="43"/>
                </a:cubicBezTo>
                <a:cubicBezTo>
                  <a:pt x="1736" y="43"/>
                  <a:pt x="1736" y="43"/>
                  <a:pt x="1736" y="43"/>
                </a:cubicBezTo>
                <a:close/>
                <a:moveTo>
                  <a:pt x="678" y="62"/>
                </a:moveTo>
                <a:cubicBezTo>
                  <a:pt x="679" y="62"/>
                  <a:pt x="679" y="62"/>
                  <a:pt x="679" y="62"/>
                </a:cubicBezTo>
                <a:cubicBezTo>
                  <a:pt x="679" y="62"/>
                  <a:pt x="679" y="62"/>
                  <a:pt x="678" y="62"/>
                </a:cubicBezTo>
                <a:close/>
                <a:moveTo>
                  <a:pt x="641" y="44"/>
                </a:moveTo>
                <a:cubicBezTo>
                  <a:pt x="641" y="44"/>
                  <a:pt x="641" y="43"/>
                  <a:pt x="641" y="43"/>
                </a:cubicBezTo>
                <a:cubicBezTo>
                  <a:pt x="641" y="43"/>
                  <a:pt x="641" y="44"/>
                  <a:pt x="641" y="44"/>
                </a:cubicBezTo>
                <a:close/>
                <a:moveTo>
                  <a:pt x="1746" y="48"/>
                </a:moveTo>
                <a:cubicBezTo>
                  <a:pt x="1745" y="48"/>
                  <a:pt x="1745" y="49"/>
                  <a:pt x="1745" y="49"/>
                </a:cubicBezTo>
                <a:cubicBezTo>
                  <a:pt x="1746" y="49"/>
                  <a:pt x="1746" y="49"/>
                  <a:pt x="1746" y="48"/>
                </a:cubicBezTo>
                <a:close/>
                <a:moveTo>
                  <a:pt x="660" y="44"/>
                </a:moveTo>
                <a:cubicBezTo>
                  <a:pt x="661" y="44"/>
                  <a:pt x="661" y="43"/>
                  <a:pt x="661" y="43"/>
                </a:cubicBezTo>
                <a:cubicBezTo>
                  <a:pt x="660" y="43"/>
                  <a:pt x="660" y="43"/>
                  <a:pt x="660" y="44"/>
                </a:cubicBezTo>
                <a:close/>
                <a:moveTo>
                  <a:pt x="676" y="43"/>
                </a:moveTo>
                <a:cubicBezTo>
                  <a:pt x="675" y="43"/>
                  <a:pt x="675" y="43"/>
                  <a:pt x="675" y="43"/>
                </a:cubicBezTo>
                <a:cubicBezTo>
                  <a:pt x="675" y="43"/>
                  <a:pt x="675" y="43"/>
                  <a:pt x="676" y="43"/>
                </a:cubicBezTo>
                <a:close/>
                <a:moveTo>
                  <a:pt x="1184" y="102"/>
                </a:moveTo>
                <a:cubicBezTo>
                  <a:pt x="1184" y="102"/>
                  <a:pt x="1184" y="102"/>
                  <a:pt x="1183" y="102"/>
                </a:cubicBezTo>
                <a:cubicBezTo>
                  <a:pt x="1184" y="102"/>
                  <a:pt x="1184" y="102"/>
                  <a:pt x="1184" y="102"/>
                </a:cubicBezTo>
                <a:close/>
                <a:moveTo>
                  <a:pt x="1201" y="102"/>
                </a:moveTo>
                <a:cubicBezTo>
                  <a:pt x="1201" y="102"/>
                  <a:pt x="1200" y="102"/>
                  <a:pt x="1200" y="102"/>
                </a:cubicBezTo>
                <a:cubicBezTo>
                  <a:pt x="1200" y="102"/>
                  <a:pt x="1201" y="102"/>
                  <a:pt x="1201" y="102"/>
                </a:cubicBezTo>
                <a:close/>
                <a:moveTo>
                  <a:pt x="971" y="14"/>
                </a:moveTo>
                <a:cubicBezTo>
                  <a:pt x="972" y="14"/>
                  <a:pt x="972" y="14"/>
                  <a:pt x="972" y="13"/>
                </a:cubicBezTo>
                <a:cubicBezTo>
                  <a:pt x="972" y="13"/>
                  <a:pt x="971" y="14"/>
                  <a:pt x="971" y="14"/>
                </a:cubicBezTo>
                <a:close/>
                <a:moveTo>
                  <a:pt x="829" y="44"/>
                </a:moveTo>
                <a:cubicBezTo>
                  <a:pt x="829" y="44"/>
                  <a:pt x="829" y="43"/>
                  <a:pt x="829" y="43"/>
                </a:cubicBezTo>
                <a:cubicBezTo>
                  <a:pt x="829" y="43"/>
                  <a:pt x="829" y="43"/>
                  <a:pt x="829" y="44"/>
                </a:cubicBezTo>
                <a:close/>
                <a:moveTo>
                  <a:pt x="839" y="43"/>
                </a:moveTo>
                <a:cubicBezTo>
                  <a:pt x="839" y="43"/>
                  <a:pt x="838" y="43"/>
                  <a:pt x="838" y="43"/>
                </a:cubicBezTo>
                <a:cubicBezTo>
                  <a:pt x="838" y="43"/>
                  <a:pt x="839" y="43"/>
                  <a:pt x="839" y="43"/>
                </a:cubicBezTo>
                <a:close/>
                <a:moveTo>
                  <a:pt x="1449" y="101"/>
                </a:moveTo>
                <a:cubicBezTo>
                  <a:pt x="1449" y="101"/>
                  <a:pt x="1449" y="102"/>
                  <a:pt x="1449" y="102"/>
                </a:cubicBezTo>
                <a:cubicBezTo>
                  <a:pt x="1449" y="102"/>
                  <a:pt x="1449" y="102"/>
                  <a:pt x="1449" y="101"/>
                </a:cubicBezTo>
                <a:close/>
                <a:moveTo>
                  <a:pt x="1291" y="53"/>
                </a:moveTo>
                <a:cubicBezTo>
                  <a:pt x="1290" y="53"/>
                  <a:pt x="1290" y="54"/>
                  <a:pt x="1290" y="54"/>
                </a:cubicBezTo>
                <a:cubicBezTo>
                  <a:pt x="1291" y="54"/>
                  <a:pt x="1291" y="53"/>
                  <a:pt x="1291" y="53"/>
                </a:cubicBezTo>
                <a:close/>
                <a:moveTo>
                  <a:pt x="1493" y="14"/>
                </a:moveTo>
                <a:cubicBezTo>
                  <a:pt x="1493" y="14"/>
                  <a:pt x="1493" y="14"/>
                  <a:pt x="1494" y="13"/>
                </a:cubicBezTo>
                <a:cubicBezTo>
                  <a:pt x="1493" y="13"/>
                  <a:pt x="1493" y="14"/>
                  <a:pt x="1493" y="14"/>
                </a:cubicBezTo>
                <a:close/>
                <a:moveTo>
                  <a:pt x="851" y="43"/>
                </a:moveTo>
                <a:cubicBezTo>
                  <a:pt x="851" y="43"/>
                  <a:pt x="851" y="43"/>
                  <a:pt x="850" y="43"/>
                </a:cubicBezTo>
                <a:cubicBezTo>
                  <a:pt x="851" y="43"/>
                  <a:pt x="851" y="43"/>
                  <a:pt x="851" y="43"/>
                </a:cubicBezTo>
                <a:close/>
                <a:moveTo>
                  <a:pt x="867" y="43"/>
                </a:moveTo>
                <a:cubicBezTo>
                  <a:pt x="867" y="43"/>
                  <a:pt x="867" y="44"/>
                  <a:pt x="867" y="44"/>
                </a:cubicBezTo>
                <a:cubicBezTo>
                  <a:pt x="867" y="43"/>
                  <a:pt x="867" y="43"/>
                  <a:pt x="867" y="43"/>
                </a:cubicBezTo>
                <a:close/>
                <a:moveTo>
                  <a:pt x="725" y="102"/>
                </a:moveTo>
                <a:cubicBezTo>
                  <a:pt x="725" y="102"/>
                  <a:pt x="725" y="102"/>
                  <a:pt x="724" y="102"/>
                </a:cubicBezTo>
                <a:cubicBezTo>
                  <a:pt x="725" y="102"/>
                  <a:pt x="725" y="102"/>
                  <a:pt x="725" y="102"/>
                </a:cubicBezTo>
                <a:close/>
                <a:moveTo>
                  <a:pt x="882" y="43"/>
                </a:moveTo>
                <a:cubicBezTo>
                  <a:pt x="881" y="43"/>
                  <a:pt x="881" y="43"/>
                  <a:pt x="881" y="43"/>
                </a:cubicBezTo>
                <a:cubicBezTo>
                  <a:pt x="881" y="43"/>
                  <a:pt x="882" y="43"/>
                  <a:pt x="882" y="43"/>
                </a:cubicBezTo>
                <a:close/>
                <a:moveTo>
                  <a:pt x="894" y="43"/>
                </a:moveTo>
                <a:cubicBezTo>
                  <a:pt x="894" y="43"/>
                  <a:pt x="893" y="43"/>
                  <a:pt x="893" y="43"/>
                </a:cubicBezTo>
                <a:cubicBezTo>
                  <a:pt x="893" y="43"/>
                  <a:pt x="894" y="43"/>
                  <a:pt x="894" y="43"/>
                </a:cubicBezTo>
                <a:close/>
                <a:moveTo>
                  <a:pt x="1123" y="43"/>
                </a:moveTo>
                <a:cubicBezTo>
                  <a:pt x="1122" y="43"/>
                  <a:pt x="1122" y="43"/>
                  <a:pt x="1122" y="43"/>
                </a:cubicBezTo>
                <a:cubicBezTo>
                  <a:pt x="1122" y="43"/>
                  <a:pt x="1122" y="43"/>
                  <a:pt x="1123" y="43"/>
                </a:cubicBezTo>
                <a:close/>
                <a:moveTo>
                  <a:pt x="1670" y="56"/>
                </a:moveTo>
                <a:cubicBezTo>
                  <a:pt x="1670" y="56"/>
                  <a:pt x="1670" y="56"/>
                  <a:pt x="1669" y="57"/>
                </a:cubicBezTo>
                <a:cubicBezTo>
                  <a:pt x="1670" y="57"/>
                  <a:pt x="1670" y="57"/>
                  <a:pt x="1670" y="56"/>
                </a:cubicBezTo>
                <a:close/>
                <a:moveTo>
                  <a:pt x="1135" y="43"/>
                </a:moveTo>
                <a:cubicBezTo>
                  <a:pt x="1135" y="43"/>
                  <a:pt x="1135" y="43"/>
                  <a:pt x="1135" y="43"/>
                </a:cubicBezTo>
                <a:cubicBezTo>
                  <a:pt x="1135" y="43"/>
                  <a:pt x="1135" y="43"/>
                  <a:pt x="1135" y="43"/>
                </a:cubicBezTo>
                <a:close/>
                <a:moveTo>
                  <a:pt x="1151" y="43"/>
                </a:moveTo>
                <a:cubicBezTo>
                  <a:pt x="1151" y="43"/>
                  <a:pt x="1152" y="44"/>
                  <a:pt x="1152" y="44"/>
                </a:cubicBezTo>
                <a:cubicBezTo>
                  <a:pt x="1152" y="43"/>
                  <a:pt x="1152" y="43"/>
                  <a:pt x="1151" y="43"/>
                </a:cubicBezTo>
                <a:close/>
                <a:moveTo>
                  <a:pt x="1492" y="14"/>
                </a:moveTo>
                <a:cubicBezTo>
                  <a:pt x="1493" y="14"/>
                  <a:pt x="1493" y="14"/>
                  <a:pt x="1493" y="14"/>
                </a:cubicBezTo>
                <a:cubicBezTo>
                  <a:pt x="1493" y="14"/>
                  <a:pt x="1492" y="14"/>
                  <a:pt x="1492" y="14"/>
                </a:cubicBezTo>
                <a:close/>
                <a:moveTo>
                  <a:pt x="1260" y="43"/>
                </a:moveTo>
                <a:cubicBezTo>
                  <a:pt x="1260" y="43"/>
                  <a:pt x="1260" y="44"/>
                  <a:pt x="1260" y="44"/>
                </a:cubicBezTo>
                <a:cubicBezTo>
                  <a:pt x="1260" y="43"/>
                  <a:pt x="1260" y="43"/>
                  <a:pt x="1260" y="43"/>
                </a:cubicBezTo>
                <a:close/>
                <a:moveTo>
                  <a:pt x="1384" y="44"/>
                </a:moveTo>
                <a:cubicBezTo>
                  <a:pt x="1384" y="44"/>
                  <a:pt x="1384" y="43"/>
                  <a:pt x="1384" y="43"/>
                </a:cubicBezTo>
                <a:cubicBezTo>
                  <a:pt x="1384" y="43"/>
                  <a:pt x="1384" y="43"/>
                  <a:pt x="1384" y="44"/>
                </a:cubicBezTo>
                <a:close/>
                <a:moveTo>
                  <a:pt x="725" y="14"/>
                </a:moveTo>
                <a:cubicBezTo>
                  <a:pt x="725" y="15"/>
                  <a:pt x="725" y="15"/>
                  <a:pt x="725" y="15"/>
                </a:cubicBezTo>
                <a:cubicBezTo>
                  <a:pt x="725" y="14"/>
                  <a:pt x="725" y="14"/>
                  <a:pt x="725" y="14"/>
                </a:cubicBezTo>
                <a:close/>
                <a:moveTo>
                  <a:pt x="1580" y="43"/>
                </a:moveTo>
                <a:cubicBezTo>
                  <a:pt x="1580" y="43"/>
                  <a:pt x="1580" y="43"/>
                  <a:pt x="1580" y="44"/>
                </a:cubicBezTo>
                <a:cubicBezTo>
                  <a:pt x="1580" y="44"/>
                  <a:pt x="1580" y="43"/>
                  <a:pt x="1580" y="43"/>
                </a:cubicBezTo>
                <a:close/>
                <a:moveTo>
                  <a:pt x="596" y="44"/>
                </a:moveTo>
                <a:cubicBezTo>
                  <a:pt x="596" y="44"/>
                  <a:pt x="596" y="43"/>
                  <a:pt x="596" y="43"/>
                </a:cubicBezTo>
                <a:cubicBezTo>
                  <a:pt x="596" y="44"/>
                  <a:pt x="596" y="44"/>
                  <a:pt x="596" y="44"/>
                </a:cubicBezTo>
                <a:close/>
                <a:moveTo>
                  <a:pt x="1492" y="15"/>
                </a:moveTo>
                <a:cubicBezTo>
                  <a:pt x="1492" y="15"/>
                  <a:pt x="1492" y="14"/>
                  <a:pt x="1492" y="14"/>
                </a:cubicBezTo>
                <a:cubicBezTo>
                  <a:pt x="1492" y="14"/>
                  <a:pt x="1492" y="14"/>
                  <a:pt x="1492" y="15"/>
                </a:cubicBezTo>
                <a:close/>
                <a:moveTo>
                  <a:pt x="1211" y="50"/>
                </a:moveTo>
                <a:cubicBezTo>
                  <a:pt x="1211" y="50"/>
                  <a:pt x="1211" y="50"/>
                  <a:pt x="1211" y="49"/>
                </a:cubicBezTo>
                <a:cubicBezTo>
                  <a:pt x="1211" y="49"/>
                  <a:pt x="1211" y="50"/>
                  <a:pt x="1211" y="50"/>
                </a:cubicBezTo>
                <a:close/>
                <a:moveTo>
                  <a:pt x="629" y="102"/>
                </a:moveTo>
                <a:cubicBezTo>
                  <a:pt x="629" y="102"/>
                  <a:pt x="629" y="103"/>
                  <a:pt x="629" y="103"/>
                </a:cubicBezTo>
                <a:cubicBezTo>
                  <a:pt x="629" y="103"/>
                  <a:pt x="629" y="102"/>
                  <a:pt x="629" y="102"/>
                </a:cubicBezTo>
                <a:close/>
                <a:moveTo>
                  <a:pt x="1293" y="49"/>
                </a:moveTo>
                <a:cubicBezTo>
                  <a:pt x="1293" y="49"/>
                  <a:pt x="1292" y="50"/>
                  <a:pt x="1292" y="50"/>
                </a:cubicBezTo>
                <a:cubicBezTo>
                  <a:pt x="1293" y="50"/>
                  <a:pt x="1293" y="50"/>
                  <a:pt x="1293" y="49"/>
                </a:cubicBezTo>
                <a:close/>
                <a:moveTo>
                  <a:pt x="577" y="57"/>
                </a:moveTo>
                <a:cubicBezTo>
                  <a:pt x="577" y="57"/>
                  <a:pt x="577" y="57"/>
                  <a:pt x="577" y="57"/>
                </a:cubicBezTo>
                <a:cubicBezTo>
                  <a:pt x="577" y="57"/>
                  <a:pt x="577" y="57"/>
                  <a:pt x="577" y="57"/>
                </a:cubicBezTo>
                <a:close/>
                <a:moveTo>
                  <a:pt x="724" y="15"/>
                </a:moveTo>
                <a:cubicBezTo>
                  <a:pt x="724" y="15"/>
                  <a:pt x="724" y="15"/>
                  <a:pt x="725" y="15"/>
                </a:cubicBezTo>
                <a:cubicBezTo>
                  <a:pt x="724" y="15"/>
                  <a:pt x="724" y="15"/>
                  <a:pt x="724" y="15"/>
                </a:cubicBezTo>
                <a:close/>
                <a:moveTo>
                  <a:pt x="970" y="15"/>
                </a:moveTo>
                <a:cubicBezTo>
                  <a:pt x="970" y="15"/>
                  <a:pt x="970" y="15"/>
                  <a:pt x="970" y="14"/>
                </a:cubicBezTo>
                <a:cubicBezTo>
                  <a:pt x="970" y="15"/>
                  <a:pt x="970" y="15"/>
                  <a:pt x="970" y="15"/>
                </a:cubicBezTo>
                <a:close/>
                <a:moveTo>
                  <a:pt x="1392" y="15"/>
                </a:moveTo>
                <a:cubicBezTo>
                  <a:pt x="1392" y="15"/>
                  <a:pt x="1392" y="15"/>
                  <a:pt x="1392" y="15"/>
                </a:cubicBezTo>
                <a:cubicBezTo>
                  <a:pt x="1392" y="15"/>
                  <a:pt x="1392" y="15"/>
                  <a:pt x="1392" y="15"/>
                </a:cubicBezTo>
                <a:close/>
                <a:moveTo>
                  <a:pt x="1263" y="48"/>
                </a:moveTo>
                <a:cubicBezTo>
                  <a:pt x="1263" y="48"/>
                  <a:pt x="1263" y="48"/>
                  <a:pt x="1263" y="48"/>
                </a:cubicBezTo>
                <a:cubicBezTo>
                  <a:pt x="1263" y="48"/>
                  <a:pt x="1263" y="48"/>
                  <a:pt x="1263" y="48"/>
                </a:cubicBezTo>
                <a:close/>
                <a:moveTo>
                  <a:pt x="634" y="63"/>
                </a:moveTo>
                <a:cubicBezTo>
                  <a:pt x="634" y="63"/>
                  <a:pt x="634" y="62"/>
                  <a:pt x="634" y="62"/>
                </a:cubicBezTo>
                <a:cubicBezTo>
                  <a:pt x="634" y="62"/>
                  <a:pt x="634" y="63"/>
                  <a:pt x="634" y="63"/>
                </a:cubicBezTo>
                <a:close/>
                <a:moveTo>
                  <a:pt x="873" y="52"/>
                </a:moveTo>
                <a:cubicBezTo>
                  <a:pt x="873" y="52"/>
                  <a:pt x="873" y="52"/>
                  <a:pt x="873" y="52"/>
                </a:cubicBezTo>
                <a:cubicBezTo>
                  <a:pt x="873" y="52"/>
                  <a:pt x="873" y="52"/>
                  <a:pt x="873" y="52"/>
                </a:cubicBezTo>
                <a:close/>
                <a:moveTo>
                  <a:pt x="679" y="62"/>
                </a:moveTo>
                <a:cubicBezTo>
                  <a:pt x="679" y="62"/>
                  <a:pt x="679" y="63"/>
                  <a:pt x="680" y="63"/>
                </a:cubicBezTo>
                <a:cubicBezTo>
                  <a:pt x="680" y="62"/>
                  <a:pt x="679" y="62"/>
                  <a:pt x="679" y="62"/>
                </a:cubicBezTo>
                <a:close/>
                <a:moveTo>
                  <a:pt x="1380" y="62"/>
                </a:moveTo>
                <a:cubicBezTo>
                  <a:pt x="1380" y="62"/>
                  <a:pt x="1380" y="62"/>
                  <a:pt x="1380" y="63"/>
                </a:cubicBezTo>
                <a:cubicBezTo>
                  <a:pt x="1380" y="63"/>
                  <a:pt x="1380" y="62"/>
                  <a:pt x="1380" y="62"/>
                </a:cubicBezTo>
                <a:close/>
                <a:moveTo>
                  <a:pt x="611" y="53"/>
                </a:moveTo>
                <a:cubicBezTo>
                  <a:pt x="611" y="53"/>
                  <a:pt x="611" y="53"/>
                  <a:pt x="611" y="54"/>
                </a:cubicBezTo>
                <a:cubicBezTo>
                  <a:pt x="611" y="53"/>
                  <a:pt x="611" y="53"/>
                  <a:pt x="611" y="53"/>
                </a:cubicBezTo>
                <a:close/>
                <a:moveTo>
                  <a:pt x="1491" y="15"/>
                </a:moveTo>
                <a:cubicBezTo>
                  <a:pt x="1491" y="15"/>
                  <a:pt x="1491" y="15"/>
                  <a:pt x="1492" y="15"/>
                </a:cubicBezTo>
                <a:cubicBezTo>
                  <a:pt x="1491" y="15"/>
                  <a:pt x="1491" y="15"/>
                  <a:pt x="1491" y="15"/>
                </a:cubicBezTo>
                <a:close/>
                <a:moveTo>
                  <a:pt x="1733" y="49"/>
                </a:moveTo>
                <a:cubicBezTo>
                  <a:pt x="1733" y="49"/>
                  <a:pt x="1733" y="49"/>
                  <a:pt x="1733" y="48"/>
                </a:cubicBezTo>
                <a:cubicBezTo>
                  <a:pt x="1733" y="48"/>
                  <a:pt x="1733" y="49"/>
                  <a:pt x="1733" y="49"/>
                </a:cubicBezTo>
                <a:close/>
                <a:moveTo>
                  <a:pt x="601" y="57"/>
                </a:moveTo>
                <a:cubicBezTo>
                  <a:pt x="601" y="57"/>
                  <a:pt x="601" y="57"/>
                  <a:pt x="601" y="57"/>
                </a:cubicBezTo>
                <a:cubicBezTo>
                  <a:pt x="601" y="57"/>
                  <a:pt x="601" y="57"/>
                  <a:pt x="601" y="57"/>
                </a:cubicBezTo>
                <a:close/>
                <a:moveTo>
                  <a:pt x="1653" y="62"/>
                </a:moveTo>
                <a:cubicBezTo>
                  <a:pt x="1653" y="62"/>
                  <a:pt x="1652" y="62"/>
                  <a:pt x="1652" y="62"/>
                </a:cubicBezTo>
                <a:cubicBezTo>
                  <a:pt x="1652" y="63"/>
                  <a:pt x="1653" y="63"/>
                  <a:pt x="1653" y="62"/>
                </a:cubicBezTo>
                <a:close/>
                <a:moveTo>
                  <a:pt x="647" y="56"/>
                </a:moveTo>
                <a:cubicBezTo>
                  <a:pt x="647" y="57"/>
                  <a:pt x="647" y="57"/>
                  <a:pt x="647" y="57"/>
                </a:cubicBezTo>
                <a:cubicBezTo>
                  <a:pt x="647" y="57"/>
                  <a:pt x="647" y="57"/>
                  <a:pt x="647" y="56"/>
                </a:cubicBezTo>
                <a:close/>
                <a:moveTo>
                  <a:pt x="965" y="39"/>
                </a:moveTo>
                <a:cubicBezTo>
                  <a:pt x="965" y="39"/>
                  <a:pt x="965" y="40"/>
                  <a:pt x="965" y="40"/>
                </a:cubicBezTo>
                <a:cubicBezTo>
                  <a:pt x="965" y="40"/>
                  <a:pt x="965" y="39"/>
                  <a:pt x="965" y="39"/>
                </a:cubicBezTo>
                <a:close/>
                <a:moveTo>
                  <a:pt x="618" y="103"/>
                </a:moveTo>
                <a:cubicBezTo>
                  <a:pt x="618" y="103"/>
                  <a:pt x="618" y="103"/>
                  <a:pt x="618" y="103"/>
                </a:cubicBezTo>
                <a:cubicBezTo>
                  <a:pt x="618" y="103"/>
                  <a:pt x="617" y="103"/>
                  <a:pt x="618" y="103"/>
                </a:cubicBezTo>
                <a:close/>
                <a:moveTo>
                  <a:pt x="852" y="44"/>
                </a:moveTo>
                <a:cubicBezTo>
                  <a:pt x="852" y="43"/>
                  <a:pt x="851" y="43"/>
                  <a:pt x="851" y="43"/>
                </a:cubicBezTo>
                <a:cubicBezTo>
                  <a:pt x="851" y="44"/>
                  <a:pt x="851" y="44"/>
                  <a:pt x="852" y="44"/>
                </a:cubicBezTo>
                <a:close/>
                <a:moveTo>
                  <a:pt x="671" y="57"/>
                </a:moveTo>
                <a:cubicBezTo>
                  <a:pt x="671" y="57"/>
                  <a:pt x="671" y="57"/>
                  <a:pt x="671" y="57"/>
                </a:cubicBezTo>
                <a:cubicBezTo>
                  <a:pt x="671" y="57"/>
                  <a:pt x="671" y="57"/>
                  <a:pt x="671" y="57"/>
                </a:cubicBezTo>
                <a:close/>
                <a:moveTo>
                  <a:pt x="749" y="54"/>
                </a:moveTo>
                <a:cubicBezTo>
                  <a:pt x="750" y="53"/>
                  <a:pt x="750" y="53"/>
                  <a:pt x="750" y="53"/>
                </a:cubicBezTo>
                <a:cubicBezTo>
                  <a:pt x="749" y="53"/>
                  <a:pt x="749" y="53"/>
                  <a:pt x="749" y="54"/>
                </a:cubicBezTo>
                <a:close/>
                <a:moveTo>
                  <a:pt x="680" y="63"/>
                </a:moveTo>
                <a:cubicBezTo>
                  <a:pt x="680" y="63"/>
                  <a:pt x="680" y="63"/>
                  <a:pt x="680" y="63"/>
                </a:cubicBezTo>
                <a:cubicBezTo>
                  <a:pt x="680" y="63"/>
                  <a:pt x="680" y="63"/>
                  <a:pt x="680" y="63"/>
                </a:cubicBezTo>
                <a:close/>
                <a:moveTo>
                  <a:pt x="638" y="52"/>
                </a:moveTo>
                <a:cubicBezTo>
                  <a:pt x="638" y="52"/>
                  <a:pt x="638" y="52"/>
                  <a:pt x="638" y="52"/>
                </a:cubicBezTo>
                <a:cubicBezTo>
                  <a:pt x="638" y="52"/>
                  <a:pt x="638" y="52"/>
                  <a:pt x="638" y="52"/>
                </a:cubicBezTo>
                <a:close/>
                <a:moveTo>
                  <a:pt x="1577" y="49"/>
                </a:moveTo>
                <a:cubicBezTo>
                  <a:pt x="1577" y="49"/>
                  <a:pt x="1576" y="50"/>
                  <a:pt x="1576" y="50"/>
                </a:cubicBezTo>
                <a:cubicBezTo>
                  <a:pt x="1577" y="50"/>
                  <a:pt x="1577" y="50"/>
                  <a:pt x="1577" y="49"/>
                </a:cubicBezTo>
                <a:close/>
                <a:moveTo>
                  <a:pt x="574" y="55"/>
                </a:moveTo>
                <a:cubicBezTo>
                  <a:pt x="574" y="55"/>
                  <a:pt x="575" y="55"/>
                  <a:pt x="575" y="55"/>
                </a:cubicBezTo>
                <a:cubicBezTo>
                  <a:pt x="575" y="55"/>
                  <a:pt x="575" y="55"/>
                  <a:pt x="574" y="55"/>
                </a:cubicBezTo>
                <a:close/>
                <a:moveTo>
                  <a:pt x="723" y="15"/>
                </a:moveTo>
                <a:cubicBezTo>
                  <a:pt x="723" y="15"/>
                  <a:pt x="723" y="15"/>
                  <a:pt x="723" y="15"/>
                </a:cubicBezTo>
                <a:cubicBezTo>
                  <a:pt x="723" y="15"/>
                  <a:pt x="723" y="15"/>
                  <a:pt x="723" y="15"/>
                </a:cubicBezTo>
                <a:close/>
                <a:moveTo>
                  <a:pt x="1564" y="62"/>
                </a:moveTo>
                <a:cubicBezTo>
                  <a:pt x="1564" y="62"/>
                  <a:pt x="1564" y="63"/>
                  <a:pt x="1564" y="63"/>
                </a:cubicBezTo>
                <a:cubicBezTo>
                  <a:pt x="1564" y="63"/>
                  <a:pt x="1564" y="63"/>
                  <a:pt x="1564" y="62"/>
                </a:cubicBezTo>
                <a:close/>
                <a:moveTo>
                  <a:pt x="1744" y="51"/>
                </a:moveTo>
                <a:cubicBezTo>
                  <a:pt x="1743" y="51"/>
                  <a:pt x="1743" y="52"/>
                  <a:pt x="1743" y="52"/>
                </a:cubicBezTo>
                <a:cubicBezTo>
                  <a:pt x="1743" y="52"/>
                  <a:pt x="1744" y="52"/>
                  <a:pt x="1744" y="51"/>
                </a:cubicBezTo>
                <a:close/>
                <a:moveTo>
                  <a:pt x="895" y="44"/>
                </a:moveTo>
                <a:cubicBezTo>
                  <a:pt x="894" y="43"/>
                  <a:pt x="894" y="43"/>
                  <a:pt x="894" y="43"/>
                </a:cubicBezTo>
                <a:cubicBezTo>
                  <a:pt x="894" y="44"/>
                  <a:pt x="894" y="44"/>
                  <a:pt x="895" y="44"/>
                </a:cubicBezTo>
                <a:close/>
                <a:moveTo>
                  <a:pt x="752" y="48"/>
                </a:moveTo>
                <a:cubicBezTo>
                  <a:pt x="752" y="48"/>
                  <a:pt x="752" y="48"/>
                  <a:pt x="752" y="48"/>
                </a:cubicBezTo>
                <a:cubicBezTo>
                  <a:pt x="752" y="48"/>
                  <a:pt x="752" y="48"/>
                  <a:pt x="752" y="48"/>
                </a:cubicBezTo>
                <a:close/>
                <a:moveTo>
                  <a:pt x="1654" y="63"/>
                </a:moveTo>
                <a:cubicBezTo>
                  <a:pt x="1654" y="63"/>
                  <a:pt x="1653" y="63"/>
                  <a:pt x="1653" y="63"/>
                </a:cubicBezTo>
                <a:cubicBezTo>
                  <a:pt x="1653" y="63"/>
                  <a:pt x="1653" y="63"/>
                  <a:pt x="1654" y="63"/>
                </a:cubicBezTo>
                <a:close/>
                <a:moveTo>
                  <a:pt x="1490" y="15"/>
                </a:moveTo>
                <a:cubicBezTo>
                  <a:pt x="1490" y="15"/>
                  <a:pt x="1491" y="15"/>
                  <a:pt x="1491" y="15"/>
                </a:cubicBezTo>
                <a:cubicBezTo>
                  <a:pt x="1491" y="15"/>
                  <a:pt x="1490" y="15"/>
                  <a:pt x="1490" y="15"/>
                </a:cubicBezTo>
                <a:close/>
                <a:moveTo>
                  <a:pt x="1732" y="62"/>
                </a:moveTo>
                <a:cubicBezTo>
                  <a:pt x="1732" y="62"/>
                  <a:pt x="1732" y="63"/>
                  <a:pt x="1732" y="63"/>
                </a:cubicBezTo>
                <a:cubicBezTo>
                  <a:pt x="1732" y="63"/>
                  <a:pt x="1732" y="63"/>
                  <a:pt x="1732" y="62"/>
                </a:cubicBezTo>
                <a:close/>
                <a:moveTo>
                  <a:pt x="604" y="64"/>
                </a:moveTo>
                <a:cubicBezTo>
                  <a:pt x="604" y="63"/>
                  <a:pt x="604" y="63"/>
                  <a:pt x="603" y="63"/>
                </a:cubicBezTo>
                <a:cubicBezTo>
                  <a:pt x="603" y="63"/>
                  <a:pt x="603" y="63"/>
                  <a:pt x="604" y="64"/>
                </a:cubicBezTo>
                <a:close/>
                <a:moveTo>
                  <a:pt x="910" y="43"/>
                </a:moveTo>
                <a:cubicBezTo>
                  <a:pt x="910" y="44"/>
                  <a:pt x="910" y="44"/>
                  <a:pt x="910" y="44"/>
                </a:cubicBezTo>
                <a:cubicBezTo>
                  <a:pt x="910" y="44"/>
                  <a:pt x="910" y="44"/>
                  <a:pt x="910" y="43"/>
                </a:cubicBezTo>
                <a:close/>
                <a:moveTo>
                  <a:pt x="722" y="16"/>
                </a:moveTo>
                <a:cubicBezTo>
                  <a:pt x="722" y="16"/>
                  <a:pt x="722" y="16"/>
                  <a:pt x="722" y="15"/>
                </a:cubicBezTo>
                <a:cubicBezTo>
                  <a:pt x="722" y="15"/>
                  <a:pt x="722" y="15"/>
                  <a:pt x="722" y="16"/>
                </a:cubicBezTo>
                <a:close/>
                <a:moveTo>
                  <a:pt x="1489" y="16"/>
                </a:moveTo>
                <a:cubicBezTo>
                  <a:pt x="1490" y="16"/>
                  <a:pt x="1490" y="16"/>
                  <a:pt x="1490" y="15"/>
                </a:cubicBezTo>
                <a:cubicBezTo>
                  <a:pt x="1490" y="15"/>
                  <a:pt x="1490" y="15"/>
                  <a:pt x="1489" y="16"/>
                </a:cubicBezTo>
                <a:close/>
                <a:moveTo>
                  <a:pt x="562" y="48"/>
                </a:moveTo>
                <a:cubicBezTo>
                  <a:pt x="562" y="48"/>
                  <a:pt x="562" y="48"/>
                  <a:pt x="563" y="48"/>
                </a:cubicBezTo>
                <a:cubicBezTo>
                  <a:pt x="563" y="48"/>
                  <a:pt x="562" y="48"/>
                  <a:pt x="562" y="48"/>
                </a:cubicBezTo>
                <a:close/>
                <a:moveTo>
                  <a:pt x="1680" y="47"/>
                </a:moveTo>
                <a:cubicBezTo>
                  <a:pt x="1680" y="47"/>
                  <a:pt x="1680" y="48"/>
                  <a:pt x="1680" y="48"/>
                </a:cubicBezTo>
                <a:cubicBezTo>
                  <a:pt x="1680" y="48"/>
                  <a:pt x="1680" y="48"/>
                  <a:pt x="1680" y="47"/>
                </a:cubicBezTo>
                <a:close/>
                <a:moveTo>
                  <a:pt x="654" y="39"/>
                </a:moveTo>
                <a:cubicBezTo>
                  <a:pt x="654" y="39"/>
                  <a:pt x="654" y="39"/>
                  <a:pt x="654" y="40"/>
                </a:cubicBezTo>
                <a:cubicBezTo>
                  <a:pt x="654" y="39"/>
                  <a:pt x="654" y="39"/>
                  <a:pt x="654" y="39"/>
                </a:cubicBezTo>
                <a:close/>
                <a:moveTo>
                  <a:pt x="606" y="39"/>
                </a:moveTo>
                <a:cubicBezTo>
                  <a:pt x="606" y="39"/>
                  <a:pt x="606" y="39"/>
                  <a:pt x="606" y="40"/>
                </a:cubicBezTo>
                <a:cubicBezTo>
                  <a:pt x="606" y="39"/>
                  <a:pt x="606" y="39"/>
                  <a:pt x="606" y="39"/>
                </a:cubicBezTo>
                <a:close/>
                <a:moveTo>
                  <a:pt x="594" y="40"/>
                </a:moveTo>
                <a:cubicBezTo>
                  <a:pt x="594" y="39"/>
                  <a:pt x="594" y="39"/>
                  <a:pt x="594" y="39"/>
                </a:cubicBezTo>
                <a:cubicBezTo>
                  <a:pt x="594" y="39"/>
                  <a:pt x="594" y="39"/>
                  <a:pt x="594" y="40"/>
                </a:cubicBezTo>
                <a:close/>
                <a:moveTo>
                  <a:pt x="1381" y="48"/>
                </a:moveTo>
                <a:cubicBezTo>
                  <a:pt x="1381" y="48"/>
                  <a:pt x="1382" y="48"/>
                  <a:pt x="1382" y="47"/>
                </a:cubicBezTo>
                <a:cubicBezTo>
                  <a:pt x="1381" y="47"/>
                  <a:pt x="1381" y="48"/>
                  <a:pt x="1381" y="48"/>
                </a:cubicBezTo>
                <a:close/>
                <a:moveTo>
                  <a:pt x="1575" y="51"/>
                </a:moveTo>
                <a:cubicBezTo>
                  <a:pt x="1575" y="52"/>
                  <a:pt x="1575" y="52"/>
                  <a:pt x="1575" y="52"/>
                </a:cubicBezTo>
                <a:cubicBezTo>
                  <a:pt x="1575" y="52"/>
                  <a:pt x="1575" y="52"/>
                  <a:pt x="1575" y="51"/>
                </a:cubicBezTo>
                <a:close/>
                <a:moveTo>
                  <a:pt x="1212" y="48"/>
                </a:moveTo>
                <a:cubicBezTo>
                  <a:pt x="1212" y="48"/>
                  <a:pt x="1212" y="48"/>
                  <a:pt x="1212" y="47"/>
                </a:cubicBezTo>
                <a:cubicBezTo>
                  <a:pt x="1212" y="47"/>
                  <a:pt x="1212" y="48"/>
                  <a:pt x="1212" y="48"/>
                </a:cubicBezTo>
                <a:close/>
                <a:moveTo>
                  <a:pt x="647" y="56"/>
                </a:moveTo>
                <a:cubicBezTo>
                  <a:pt x="647" y="56"/>
                  <a:pt x="647" y="56"/>
                  <a:pt x="647" y="56"/>
                </a:cubicBezTo>
                <a:cubicBezTo>
                  <a:pt x="647" y="56"/>
                  <a:pt x="647" y="56"/>
                  <a:pt x="647" y="56"/>
                </a:cubicBezTo>
                <a:close/>
                <a:moveTo>
                  <a:pt x="1085" y="47"/>
                </a:moveTo>
                <a:cubicBezTo>
                  <a:pt x="1085" y="48"/>
                  <a:pt x="1085" y="48"/>
                  <a:pt x="1085" y="48"/>
                </a:cubicBezTo>
                <a:cubicBezTo>
                  <a:pt x="1085" y="48"/>
                  <a:pt x="1085" y="47"/>
                  <a:pt x="1085" y="47"/>
                </a:cubicBezTo>
                <a:close/>
                <a:moveTo>
                  <a:pt x="1034" y="48"/>
                </a:moveTo>
                <a:cubicBezTo>
                  <a:pt x="1034" y="48"/>
                  <a:pt x="1035" y="48"/>
                  <a:pt x="1035" y="47"/>
                </a:cubicBezTo>
                <a:cubicBezTo>
                  <a:pt x="1034" y="47"/>
                  <a:pt x="1034" y="48"/>
                  <a:pt x="1034" y="48"/>
                </a:cubicBezTo>
                <a:close/>
                <a:moveTo>
                  <a:pt x="899" y="48"/>
                </a:moveTo>
                <a:cubicBezTo>
                  <a:pt x="899" y="48"/>
                  <a:pt x="899" y="47"/>
                  <a:pt x="898" y="47"/>
                </a:cubicBezTo>
                <a:cubicBezTo>
                  <a:pt x="898" y="47"/>
                  <a:pt x="898" y="48"/>
                  <a:pt x="899" y="48"/>
                </a:cubicBezTo>
                <a:close/>
                <a:moveTo>
                  <a:pt x="636" y="56"/>
                </a:moveTo>
                <a:cubicBezTo>
                  <a:pt x="637" y="56"/>
                  <a:pt x="637" y="56"/>
                  <a:pt x="637" y="56"/>
                </a:cubicBezTo>
                <a:cubicBezTo>
                  <a:pt x="636" y="56"/>
                  <a:pt x="636" y="56"/>
                  <a:pt x="636" y="56"/>
                </a:cubicBezTo>
                <a:close/>
                <a:moveTo>
                  <a:pt x="1210" y="52"/>
                </a:moveTo>
                <a:cubicBezTo>
                  <a:pt x="1210" y="52"/>
                  <a:pt x="1210" y="52"/>
                  <a:pt x="1210" y="51"/>
                </a:cubicBezTo>
                <a:cubicBezTo>
                  <a:pt x="1210" y="52"/>
                  <a:pt x="1210" y="52"/>
                  <a:pt x="1210" y="52"/>
                </a:cubicBezTo>
                <a:close/>
                <a:moveTo>
                  <a:pt x="617" y="104"/>
                </a:moveTo>
                <a:cubicBezTo>
                  <a:pt x="617" y="104"/>
                  <a:pt x="618" y="104"/>
                  <a:pt x="618" y="103"/>
                </a:cubicBezTo>
                <a:cubicBezTo>
                  <a:pt x="617" y="103"/>
                  <a:pt x="617" y="104"/>
                  <a:pt x="617" y="104"/>
                </a:cubicBezTo>
                <a:close/>
                <a:moveTo>
                  <a:pt x="628" y="104"/>
                </a:moveTo>
                <a:cubicBezTo>
                  <a:pt x="628" y="104"/>
                  <a:pt x="628" y="104"/>
                  <a:pt x="628" y="105"/>
                </a:cubicBezTo>
                <a:cubicBezTo>
                  <a:pt x="628" y="104"/>
                  <a:pt x="628" y="104"/>
                  <a:pt x="628" y="104"/>
                </a:cubicBezTo>
                <a:close/>
                <a:moveTo>
                  <a:pt x="617" y="105"/>
                </a:moveTo>
                <a:cubicBezTo>
                  <a:pt x="617" y="105"/>
                  <a:pt x="617" y="105"/>
                  <a:pt x="617" y="104"/>
                </a:cubicBezTo>
                <a:cubicBezTo>
                  <a:pt x="617" y="104"/>
                  <a:pt x="617" y="105"/>
                  <a:pt x="617" y="105"/>
                </a:cubicBezTo>
                <a:close/>
                <a:moveTo>
                  <a:pt x="721" y="16"/>
                </a:moveTo>
                <a:cubicBezTo>
                  <a:pt x="721" y="16"/>
                  <a:pt x="721" y="16"/>
                  <a:pt x="721" y="16"/>
                </a:cubicBezTo>
                <a:cubicBezTo>
                  <a:pt x="721" y="16"/>
                  <a:pt x="721" y="16"/>
                  <a:pt x="721" y="16"/>
                </a:cubicBezTo>
                <a:close/>
                <a:moveTo>
                  <a:pt x="616" y="106"/>
                </a:moveTo>
                <a:cubicBezTo>
                  <a:pt x="617" y="106"/>
                  <a:pt x="617" y="105"/>
                  <a:pt x="617" y="105"/>
                </a:cubicBezTo>
                <a:cubicBezTo>
                  <a:pt x="616" y="105"/>
                  <a:pt x="616" y="105"/>
                  <a:pt x="616" y="106"/>
                </a:cubicBezTo>
                <a:close/>
                <a:moveTo>
                  <a:pt x="616" y="107"/>
                </a:moveTo>
                <a:cubicBezTo>
                  <a:pt x="616" y="106"/>
                  <a:pt x="616" y="106"/>
                  <a:pt x="617" y="106"/>
                </a:cubicBezTo>
                <a:cubicBezTo>
                  <a:pt x="616" y="106"/>
                  <a:pt x="616" y="106"/>
                  <a:pt x="616" y="107"/>
                </a:cubicBezTo>
                <a:close/>
                <a:moveTo>
                  <a:pt x="628" y="106"/>
                </a:moveTo>
                <a:cubicBezTo>
                  <a:pt x="627" y="106"/>
                  <a:pt x="627" y="106"/>
                  <a:pt x="627" y="106"/>
                </a:cubicBezTo>
                <a:cubicBezTo>
                  <a:pt x="628" y="106"/>
                  <a:pt x="628" y="106"/>
                  <a:pt x="628" y="106"/>
                </a:cubicBezTo>
                <a:close/>
                <a:moveTo>
                  <a:pt x="1745" y="49"/>
                </a:moveTo>
                <a:cubicBezTo>
                  <a:pt x="1745" y="49"/>
                  <a:pt x="1745" y="50"/>
                  <a:pt x="1745" y="50"/>
                </a:cubicBezTo>
                <a:cubicBezTo>
                  <a:pt x="1745" y="50"/>
                  <a:pt x="1745" y="50"/>
                  <a:pt x="1745" y="49"/>
                </a:cubicBezTo>
                <a:close/>
                <a:moveTo>
                  <a:pt x="616" y="107"/>
                </a:moveTo>
                <a:cubicBezTo>
                  <a:pt x="616" y="107"/>
                  <a:pt x="616" y="107"/>
                  <a:pt x="616" y="107"/>
                </a:cubicBezTo>
                <a:cubicBezTo>
                  <a:pt x="616" y="107"/>
                  <a:pt x="616" y="107"/>
                  <a:pt x="616" y="107"/>
                </a:cubicBezTo>
                <a:close/>
                <a:moveTo>
                  <a:pt x="615" y="108"/>
                </a:moveTo>
                <a:cubicBezTo>
                  <a:pt x="616" y="108"/>
                  <a:pt x="616" y="108"/>
                  <a:pt x="616" y="107"/>
                </a:cubicBezTo>
                <a:cubicBezTo>
                  <a:pt x="615" y="108"/>
                  <a:pt x="615" y="108"/>
                  <a:pt x="615" y="108"/>
                </a:cubicBezTo>
                <a:close/>
                <a:moveTo>
                  <a:pt x="627" y="107"/>
                </a:moveTo>
                <a:cubicBezTo>
                  <a:pt x="627" y="108"/>
                  <a:pt x="627" y="108"/>
                  <a:pt x="627" y="108"/>
                </a:cubicBezTo>
                <a:cubicBezTo>
                  <a:pt x="627" y="108"/>
                  <a:pt x="627" y="108"/>
                  <a:pt x="627" y="107"/>
                </a:cubicBezTo>
                <a:close/>
                <a:moveTo>
                  <a:pt x="615" y="109"/>
                </a:moveTo>
                <a:cubicBezTo>
                  <a:pt x="615" y="109"/>
                  <a:pt x="615" y="109"/>
                  <a:pt x="615" y="108"/>
                </a:cubicBezTo>
                <a:cubicBezTo>
                  <a:pt x="615" y="109"/>
                  <a:pt x="615" y="109"/>
                  <a:pt x="615" y="109"/>
                </a:cubicBezTo>
                <a:close/>
                <a:moveTo>
                  <a:pt x="626" y="108"/>
                </a:moveTo>
                <a:cubicBezTo>
                  <a:pt x="626" y="109"/>
                  <a:pt x="626" y="109"/>
                  <a:pt x="626" y="109"/>
                </a:cubicBezTo>
                <a:cubicBezTo>
                  <a:pt x="627" y="109"/>
                  <a:pt x="627" y="109"/>
                  <a:pt x="626" y="108"/>
                </a:cubicBezTo>
                <a:close/>
                <a:moveTo>
                  <a:pt x="615" y="110"/>
                </a:moveTo>
                <a:cubicBezTo>
                  <a:pt x="615" y="110"/>
                  <a:pt x="615" y="109"/>
                  <a:pt x="615" y="109"/>
                </a:cubicBezTo>
                <a:cubicBezTo>
                  <a:pt x="615" y="109"/>
                  <a:pt x="615" y="110"/>
                  <a:pt x="615" y="110"/>
                </a:cubicBezTo>
                <a:close/>
                <a:moveTo>
                  <a:pt x="626" y="109"/>
                </a:moveTo>
                <a:cubicBezTo>
                  <a:pt x="626" y="109"/>
                  <a:pt x="626" y="110"/>
                  <a:pt x="626" y="110"/>
                </a:cubicBezTo>
                <a:cubicBezTo>
                  <a:pt x="626" y="110"/>
                  <a:pt x="626" y="109"/>
                  <a:pt x="626" y="109"/>
                </a:cubicBezTo>
                <a:close/>
                <a:moveTo>
                  <a:pt x="614" y="111"/>
                </a:moveTo>
                <a:cubicBezTo>
                  <a:pt x="615" y="111"/>
                  <a:pt x="615" y="110"/>
                  <a:pt x="615" y="110"/>
                </a:cubicBezTo>
                <a:cubicBezTo>
                  <a:pt x="614" y="110"/>
                  <a:pt x="614" y="110"/>
                  <a:pt x="614" y="111"/>
                </a:cubicBezTo>
                <a:close/>
                <a:moveTo>
                  <a:pt x="626" y="110"/>
                </a:moveTo>
                <a:cubicBezTo>
                  <a:pt x="626" y="110"/>
                  <a:pt x="625" y="111"/>
                  <a:pt x="625" y="111"/>
                </a:cubicBezTo>
                <a:cubicBezTo>
                  <a:pt x="626" y="111"/>
                  <a:pt x="626" y="110"/>
                  <a:pt x="626" y="110"/>
                </a:cubicBezTo>
                <a:close/>
                <a:moveTo>
                  <a:pt x="614" y="112"/>
                </a:moveTo>
                <a:cubicBezTo>
                  <a:pt x="614" y="111"/>
                  <a:pt x="614" y="111"/>
                  <a:pt x="614" y="111"/>
                </a:cubicBezTo>
                <a:cubicBezTo>
                  <a:pt x="614" y="111"/>
                  <a:pt x="614" y="111"/>
                  <a:pt x="614" y="112"/>
                </a:cubicBezTo>
                <a:close/>
                <a:moveTo>
                  <a:pt x="625" y="111"/>
                </a:moveTo>
                <a:cubicBezTo>
                  <a:pt x="625" y="111"/>
                  <a:pt x="625" y="111"/>
                  <a:pt x="625" y="112"/>
                </a:cubicBezTo>
                <a:cubicBezTo>
                  <a:pt x="625" y="111"/>
                  <a:pt x="625" y="111"/>
                  <a:pt x="625" y="111"/>
                </a:cubicBezTo>
                <a:close/>
                <a:moveTo>
                  <a:pt x="614" y="112"/>
                </a:moveTo>
                <a:cubicBezTo>
                  <a:pt x="614" y="112"/>
                  <a:pt x="614" y="112"/>
                  <a:pt x="614" y="112"/>
                </a:cubicBezTo>
                <a:cubicBezTo>
                  <a:pt x="614" y="112"/>
                  <a:pt x="614" y="112"/>
                  <a:pt x="614" y="112"/>
                </a:cubicBezTo>
                <a:close/>
                <a:moveTo>
                  <a:pt x="625" y="112"/>
                </a:moveTo>
                <a:cubicBezTo>
                  <a:pt x="625" y="112"/>
                  <a:pt x="625" y="112"/>
                  <a:pt x="625" y="113"/>
                </a:cubicBezTo>
                <a:cubicBezTo>
                  <a:pt x="625" y="112"/>
                  <a:pt x="625" y="112"/>
                  <a:pt x="625" y="112"/>
                </a:cubicBezTo>
                <a:close/>
                <a:moveTo>
                  <a:pt x="613" y="113"/>
                </a:moveTo>
                <a:cubicBezTo>
                  <a:pt x="614" y="113"/>
                  <a:pt x="614" y="113"/>
                  <a:pt x="614" y="112"/>
                </a:cubicBezTo>
                <a:cubicBezTo>
                  <a:pt x="613" y="113"/>
                  <a:pt x="613" y="113"/>
                  <a:pt x="613" y="113"/>
                </a:cubicBezTo>
                <a:close/>
                <a:moveTo>
                  <a:pt x="625" y="113"/>
                </a:moveTo>
                <a:cubicBezTo>
                  <a:pt x="625" y="113"/>
                  <a:pt x="624" y="113"/>
                  <a:pt x="624" y="113"/>
                </a:cubicBezTo>
                <a:cubicBezTo>
                  <a:pt x="625" y="113"/>
                  <a:pt x="625" y="113"/>
                  <a:pt x="625" y="113"/>
                </a:cubicBezTo>
                <a:close/>
                <a:moveTo>
                  <a:pt x="613" y="114"/>
                </a:moveTo>
                <a:cubicBezTo>
                  <a:pt x="613" y="114"/>
                  <a:pt x="613" y="114"/>
                  <a:pt x="613" y="113"/>
                </a:cubicBezTo>
                <a:cubicBezTo>
                  <a:pt x="613" y="114"/>
                  <a:pt x="613" y="114"/>
                  <a:pt x="613" y="114"/>
                </a:cubicBezTo>
                <a:close/>
                <a:moveTo>
                  <a:pt x="624" y="114"/>
                </a:moveTo>
                <a:cubicBezTo>
                  <a:pt x="624" y="114"/>
                  <a:pt x="624" y="114"/>
                  <a:pt x="624" y="114"/>
                </a:cubicBezTo>
                <a:cubicBezTo>
                  <a:pt x="624" y="114"/>
                  <a:pt x="624" y="114"/>
                  <a:pt x="624" y="114"/>
                </a:cubicBezTo>
                <a:close/>
                <a:moveTo>
                  <a:pt x="613" y="115"/>
                </a:moveTo>
                <a:cubicBezTo>
                  <a:pt x="613" y="115"/>
                  <a:pt x="613" y="114"/>
                  <a:pt x="613" y="114"/>
                </a:cubicBezTo>
                <a:cubicBezTo>
                  <a:pt x="613" y="114"/>
                  <a:pt x="613" y="114"/>
                  <a:pt x="613" y="115"/>
                </a:cubicBezTo>
                <a:close/>
                <a:moveTo>
                  <a:pt x="624" y="114"/>
                </a:moveTo>
                <a:cubicBezTo>
                  <a:pt x="624" y="115"/>
                  <a:pt x="624" y="115"/>
                  <a:pt x="624" y="115"/>
                </a:cubicBezTo>
                <a:cubicBezTo>
                  <a:pt x="624" y="115"/>
                  <a:pt x="624" y="115"/>
                  <a:pt x="624" y="114"/>
                </a:cubicBezTo>
                <a:close/>
                <a:moveTo>
                  <a:pt x="612" y="116"/>
                </a:moveTo>
                <a:cubicBezTo>
                  <a:pt x="613" y="115"/>
                  <a:pt x="613" y="115"/>
                  <a:pt x="613" y="115"/>
                </a:cubicBezTo>
                <a:cubicBezTo>
                  <a:pt x="612" y="115"/>
                  <a:pt x="612" y="115"/>
                  <a:pt x="612" y="116"/>
                </a:cubicBezTo>
                <a:close/>
                <a:moveTo>
                  <a:pt x="624" y="115"/>
                </a:moveTo>
                <a:cubicBezTo>
                  <a:pt x="623" y="115"/>
                  <a:pt x="623" y="115"/>
                  <a:pt x="623" y="116"/>
                </a:cubicBezTo>
                <a:cubicBezTo>
                  <a:pt x="624" y="116"/>
                  <a:pt x="624" y="115"/>
                  <a:pt x="624" y="115"/>
                </a:cubicBezTo>
                <a:close/>
                <a:moveTo>
                  <a:pt x="612" y="116"/>
                </a:moveTo>
                <a:cubicBezTo>
                  <a:pt x="612" y="116"/>
                  <a:pt x="612" y="116"/>
                  <a:pt x="612" y="115"/>
                </a:cubicBezTo>
                <a:cubicBezTo>
                  <a:pt x="612" y="116"/>
                  <a:pt x="612" y="116"/>
                  <a:pt x="612" y="116"/>
                </a:cubicBezTo>
                <a:close/>
                <a:moveTo>
                  <a:pt x="623" y="116"/>
                </a:moveTo>
                <a:cubicBezTo>
                  <a:pt x="623" y="116"/>
                  <a:pt x="623" y="116"/>
                  <a:pt x="623" y="116"/>
                </a:cubicBezTo>
                <a:cubicBezTo>
                  <a:pt x="623" y="116"/>
                  <a:pt x="623" y="116"/>
                  <a:pt x="623" y="116"/>
                </a:cubicBezTo>
                <a:close/>
                <a:moveTo>
                  <a:pt x="612" y="117"/>
                </a:moveTo>
                <a:cubicBezTo>
                  <a:pt x="612" y="117"/>
                  <a:pt x="612" y="116"/>
                  <a:pt x="612" y="116"/>
                </a:cubicBezTo>
                <a:cubicBezTo>
                  <a:pt x="612" y="116"/>
                  <a:pt x="612" y="117"/>
                  <a:pt x="612" y="117"/>
                </a:cubicBezTo>
                <a:close/>
                <a:moveTo>
                  <a:pt x="623" y="116"/>
                </a:moveTo>
                <a:cubicBezTo>
                  <a:pt x="623" y="117"/>
                  <a:pt x="623" y="117"/>
                  <a:pt x="623" y="117"/>
                </a:cubicBezTo>
                <a:cubicBezTo>
                  <a:pt x="623" y="117"/>
                  <a:pt x="623" y="117"/>
                  <a:pt x="623" y="116"/>
                </a:cubicBezTo>
                <a:close/>
                <a:moveTo>
                  <a:pt x="611" y="118"/>
                </a:moveTo>
                <a:cubicBezTo>
                  <a:pt x="611" y="117"/>
                  <a:pt x="612" y="117"/>
                  <a:pt x="612" y="117"/>
                </a:cubicBezTo>
                <a:cubicBezTo>
                  <a:pt x="611" y="117"/>
                  <a:pt x="611" y="117"/>
                  <a:pt x="611" y="118"/>
                </a:cubicBezTo>
                <a:close/>
                <a:moveTo>
                  <a:pt x="623" y="117"/>
                </a:moveTo>
                <a:cubicBezTo>
                  <a:pt x="622" y="117"/>
                  <a:pt x="622" y="118"/>
                  <a:pt x="622" y="118"/>
                </a:cubicBezTo>
                <a:cubicBezTo>
                  <a:pt x="623" y="118"/>
                  <a:pt x="623" y="117"/>
                  <a:pt x="623" y="117"/>
                </a:cubicBezTo>
                <a:close/>
                <a:moveTo>
                  <a:pt x="611" y="119"/>
                </a:moveTo>
                <a:cubicBezTo>
                  <a:pt x="611" y="118"/>
                  <a:pt x="611" y="118"/>
                  <a:pt x="611" y="118"/>
                </a:cubicBezTo>
                <a:cubicBezTo>
                  <a:pt x="611" y="118"/>
                  <a:pt x="611" y="118"/>
                  <a:pt x="611" y="119"/>
                </a:cubicBezTo>
                <a:close/>
                <a:moveTo>
                  <a:pt x="622" y="118"/>
                </a:moveTo>
                <a:cubicBezTo>
                  <a:pt x="622" y="118"/>
                  <a:pt x="622" y="118"/>
                  <a:pt x="622" y="119"/>
                </a:cubicBezTo>
                <a:cubicBezTo>
                  <a:pt x="622" y="118"/>
                  <a:pt x="622" y="118"/>
                  <a:pt x="622" y="118"/>
                </a:cubicBezTo>
                <a:close/>
                <a:moveTo>
                  <a:pt x="622" y="119"/>
                </a:moveTo>
                <a:cubicBezTo>
                  <a:pt x="622" y="119"/>
                  <a:pt x="622" y="119"/>
                  <a:pt x="622" y="119"/>
                </a:cubicBezTo>
                <a:cubicBezTo>
                  <a:pt x="622" y="119"/>
                  <a:pt x="622" y="119"/>
                  <a:pt x="622" y="119"/>
                </a:cubicBezTo>
                <a:close/>
                <a:moveTo>
                  <a:pt x="622" y="119"/>
                </a:moveTo>
                <a:cubicBezTo>
                  <a:pt x="621" y="119"/>
                  <a:pt x="621" y="120"/>
                  <a:pt x="621" y="120"/>
                </a:cubicBezTo>
                <a:cubicBezTo>
                  <a:pt x="622" y="120"/>
                  <a:pt x="622" y="120"/>
                  <a:pt x="622" y="119"/>
                </a:cubicBezTo>
                <a:close/>
                <a:moveTo>
                  <a:pt x="621" y="120"/>
                </a:moveTo>
                <a:cubicBezTo>
                  <a:pt x="621" y="120"/>
                  <a:pt x="621" y="121"/>
                  <a:pt x="621" y="121"/>
                </a:cubicBezTo>
                <a:cubicBezTo>
                  <a:pt x="621" y="121"/>
                  <a:pt x="621" y="121"/>
                  <a:pt x="621" y="120"/>
                </a:cubicBezTo>
                <a:close/>
                <a:moveTo>
                  <a:pt x="621" y="121"/>
                </a:moveTo>
                <a:cubicBezTo>
                  <a:pt x="620" y="121"/>
                  <a:pt x="620" y="121"/>
                  <a:pt x="620" y="122"/>
                </a:cubicBezTo>
                <a:cubicBezTo>
                  <a:pt x="621" y="122"/>
                  <a:pt x="621" y="121"/>
                  <a:pt x="621" y="121"/>
                </a:cubicBezTo>
                <a:close/>
                <a:moveTo>
                  <a:pt x="614" y="63"/>
                </a:moveTo>
                <a:cubicBezTo>
                  <a:pt x="614" y="63"/>
                  <a:pt x="614" y="63"/>
                  <a:pt x="615" y="64"/>
                </a:cubicBezTo>
                <a:cubicBezTo>
                  <a:pt x="615" y="63"/>
                  <a:pt x="615" y="63"/>
                  <a:pt x="614" y="63"/>
                </a:cubicBezTo>
                <a:close/>
                <a:moveTo>
                  <a:pt x="606" y="122"/>
                </a:moveTo>
                <a:cubicBezTo>
                  <a:pt x="606" y="122"/>
                  <a:pt x="607" y="122"/>
                  <a:pt x="607" y="122"/>
                </a:cubicBezTo>
                <a:cubicBezTo>
                  <a:pt x="606" y="122"/>
                  <a:pt x="606" y="122"/>
                  <a:pt x="606" y="122"/>
                </a:cubicBezTo>
                <a:close/>
                <a:moveTo>
                  <a:pt x="620" y="122"/>
                </a:moveTo>
                <a:cubicBezTo>
                  <a:pt x="620" y="122"/>
                  <a:pt x="620" y="122"/>
                  <a:pt x="619" y="123"/>
                </a:cubicBezTo>
                <a:cubicBezTo>
                  <a:pt x="620" y="123"/>
                  <a:pt x="620" y="122"/>
                  <a:pt x="620" y="122"/>
                </a:cubicBezTo>
                <a:close/>
                <a:moveTo>
                  <a:pt x="1209" y="54"/>
                </a:moveTo>
                <a:cubicBezTo>
                  <a:pt x="1210" y="54"/>
                  <a:pt x="1210" y="53"/>
                  <a:pt x="1210" y="53"/>
                </a:cubicBezTo>
                <a:cubicBezTo>
                  <a:pt x="1209" y="53"/>
                  <a:pt x="1209" y="54"/>
                  <a:pt x="1209" y="54"/>
                </a:cubicBezTo>
                <a:close/>
                <a:moveTo>
                  <a:pt x="605" y="123"/>
                </a:moveTo>
                <a:cubicBezTo>
                  <a:pt x="606" y="123"/>
                  <a:pt x="606" y="123"/>
                  <a:pt x="606" y="122"/>
                </a:cubicBezTo>
                <a:cubicBezTo>
                  <a:pt x="606" y="122"/>
                  <a:pt x="605" y="122"/>
                  <a:pt x="605" y="123"/>
                </a:cubicBezTo>
                <a:close/>
                <a:moveTo>
                  <a:pt x="1136" y="44"/>
                </a:moveTo>
                <a:cubicBezTo>
                  <a:pt x="1136" y="43"/>
                  <a:pt x="1136" y="43"/>
                  <a:pt x="1135" y="43"/>
                </a:cubicBezTo>
                <a:cubicBezTo>
                  <a:pt x="1136" y="44"/>
                  <a:pt x="1136" y="44"/>
                  <a:pt x="1136" y="44"/>
                </a:cubicBezTo>
                <a:close/>
                <a:moveTo>
                  <a:pt x="605" y="123"/>
                </a:moveTo>
                <a:cubicBezTo>
                  <a:pt x="605" y="123"/>
                  <a:pt x="605" y="123"/>
                  <a:pt x="605" y="123"/>
                </a:cubicBezTo>
                <a:cubicBezTo>
                  <a:pt x="605" y="123"/>
                  <a:pt x="605" y="123"/>
                  <a:pt x="605" y="123"/>
                </a:cubicBezTo>
                <a:close/>
                <a:moveTo>
                  <a:pt x="1489" y="16"/>
                </a:moveTo>
                <a:cubicBezTo>
                  <a:pt x="1489" y="16"/>
                  <a:pt x="1489" y="16"/>
                  <a:pt x="1490" y="16"/>
                </a:cubicBezTo>
                <a:cubicBezTo>
                  <a:pt x="1489" y="16"/>
                  <a:pt x="1489" y="16"/>
                  <a:pt x="1489" y="16"/>
                </a:cubicBezTo>
                <a:close/>
                <a:moveTo>
                  <a:pt x="566" y="50"/>
                </a:moveTo>
                <a:cubicBezTo>
                  <a:pt x="566" y="50"/>
                  <a:pt x="566" y="50"/>
                  <a:pt x="566" y="50"/>
                </a:cubicBezTo>
                <a:cubicBezTo>
                  <a:pt x="566" y="50"/>
                  <a:pt x="566" y="50"/>
                  <a:pt x="566" y="50"/>
                </a:cubicBezTo>
                <a:close/>
                <a:moveTo>
                  <a:pt x="662" y="64"/>
                </a:moveTo>
                <a:cubicBezTo>
                  <a:pt x="662" y="63"/>
                  <a:pt x="662" y="63"/>
                  <a:pt x="661" y="63"/>
                </a:cubicBezTo>
                <a:cubicBezTo>
                  <a:pt x="661" y="63"/>
                  <a:pt x="661" y="63"/>
                  <a:pt x="662" y="64"/>
                </a:cubicBezTo>
                <a:close/>
                <a:moveTo>
                  <a:pt x="719" y="16"/>
                </a:moveTo>
                <a:cubicBezTo>
                  <a:pt x="720" y="16"/>
                  <a:pt x="720" y="16"/>
                  <a:pt x="720" y="16"/>
                </a:cubicBezTo>
                <a:cubicBezTo>
                  <a:pt x="720" y="16"/>
                  <a:pt x="720" y="16"/>
                  <a:pt x="719" y="16"/>
                </a:cubicBezTo>
                <a:close/>
                <a:moveTo>
                  <a:pt x="681" y="63"/>
                </a:moveTo>
                <a:cubicBezTo>
                  <a:pt x="681" y="63"/>
                  <a:pt x="681" y="63"/>
                  <a:pt x="682" y="63"/>
                </a:cubicBezTo>
                <a:cubicBezTo>
                  <a:pt x="681" y="63"/>
                  <a:pt x="681" y="63"/>
                  <a:pt x="681" y="63"/>
                </a:cubicBezTo>
                <a:close/>
                <a:moveTo>
                  <a:pt x="607" y="41"/>
                </a:moveTo>
                <a:cubicBezTo>
                  <a:pt x="607" y="41"/>
                  <a:pt x="607" y="42"/>
                  <a:pt x="607" y="42"/>
                </a:cubicBezTo>
                <a:cubicBezTo>
                  <a:pt x="607" y="41"/>
                  <a:pt x="607" y="41"/>
                  <a:pt x="607" y="41"/>
                </a:cubicBezTo>
                <a:close/>
                <a:moveTo>
                  <a:pt x="613" y="129"/>
                </a:moveTo>
                <a:cubicBezTo>
                  <a:pt x="613" y="129"/>
                  <a:pt x="613" y="129"/>
                  <a:pt x="613" y="130"/>
                </a:cubicBezTo>
                <a:cubicBezTo>
                  <a:pt x="613" y="130"/>
                  <a:pt x="613" y="130"/>
                  <a:pt x="613" y="129"/>
                </a:cubicBezTo>
                <a:close/>
                <a:moveTo>
                  <a:pt x="612" y="130"/>
                </a:moveTo>
                <a:cubicBezTo>
                  <a:pt x="612" y="130"/>
                  <a:pt x="612" y="130"/>
                  <a:pt x="612" y="130"/>
                </a:cubicBezTo>
                <a:cubicBezTo>
                  <a:pt x="612" y="130"/>
                  <a:pt x="612" y="130"/>
                  <a:pt x="612" y="130"/>
                </a:cubicBezTo>
                <a:close/>
                <a:moveTo>
                  <a:pt x="610" y="131"/>
                </a:moveTo>
                <a:cubicBezTo>
                  <a:pt x="610" y="131"/>
                  <a:pt x="610" y="131"/>
                  <a:pt x="610" y="131"/>
                </a:cubicBezTo>
                <a:cubicBezTo>
                  <a:pt x="610" y="131"/>
                  <a:pt x="610" y="131"/>
                  <a:pt x="610" y="131"/>
                </a:cubicBezTo>
                <a:close/>
                <a:moveTo>
                  <a:pt x="609" y="131"/>
                </a:moveTo>
                <a:cubicBezTo>
                  <a:pt x="609" y="131"/>
                  <a:pt x="609" y="132"/>
                  <a:pt x="609" y="132"/>
                </a:cubicBezTo>
                <a:cubicBezTo>
                  <a:pt x="609" y="132"/>
                  <a:pt x="609" y="132"/>
                  <a:pt x="609" y="131"/>
                </a:cubicBezTo>
                <a:close/>
                <a:moveTo>
                  <a:pt x="609" y="132"/>
                </a:moveTo>
                <a:cubicBezTo>
                  <a:pt x="608" y="132"/>
                  <a:pt x="608" y="132"/>
                  <a:pt x="608" y="132"/>
                </a:cubicBezTo>
                <a:cubicBezTo>
                  <a:pt x="608" y="132"/>
                  <a:pt x="609" y="132"/>
                  <a:pt x="609" y="132"/>
                </a:cubicBezTo>
                <a:close/>
                <a:moveTo>
                  <a:pt x="1290" y="44"/>
                </a:moveTo>
                <a:cubicBezTo>
                  <a:pt x="1290" y="44"/>
                  <a:pt x="1290" y="44"/>
                  <a:pt x="1290" y="43"/>
                </a:cubicBezTo>
                <a:cubicBezTo>
                  <a:pt x="1290" y="44"/>
                  <a:pt x="1290" y="44"/>
                  <a:pt x="1290" y="44"/>
                </a:cubicBezTo>
                <a:close/>
                <a:moveTo>
                  <a:pt x="653" y="42"/>
                </a:moveTo>
                <a:cubicBezTo>
                  <a:pt x="653" y="42"/>
                  <a:pt x="653" y="42"/>
                  <a:pt x="653" y="42"/>
                </a:cubicBezTo>
                <a:cubicBezTo>
                  <a:pt x="653" y="42"/>
                  <a:pt x="653" y="42"/>
                  <a:pt x="653" y="42"/>
                </a:cubicBezTo>
                <a:close/>
                <a:moveTo>
                  <a:pt x="751" y="87"/>
                </a:moveTo>
                <a:cubicBezTo>
                  <a:pt x="751" y="87"/>
                  <a:pt x="751" y="87"/>
                  <a:pt x="750" y="87"/>
                </a:cubicBezTo>
                <a:cubicBezTo>
                  <a:pt x="750" y="87"/>
                  <a:pt x="751" y="87"/>
                  <a:pt x="751" y="87"/>
                </a:cubicBezTo>
                <a:close/>
                <a:moveTo>
                  <a:pt x="1364" y="74"/>
                </a:moveTo>
                <a:cubicBezTo>
                  <a:pt x="1364" y="74"/>
                  <a:pt x="1364" y="74"/>
                  <a:pt x="1364" y="74"/>
                </a:cubicBezTo>
                <a:cubicBezTo>
                  <a:pt x="1364" y="74"/>
                  <a:pt x="1364" y="74"/>
                  <a:pt x="1364" y="74"/>
                </a:cubicBezTo>
                <a:close/>
                <a:moveTo>
                  <a:pt x="796" y="39"/>
                </a:moveTo>
                <a:cubicBezTo>
                  <a:pt x="796" y="39"/>
                  <a:pt x="796" y="39"/>
                  <a:pt x="796" y="39"/>
                </a:cubicBezTo>
                <a:cubicBezTo>
                  <a:pt x="796" y="39"/>
                  <a:pt x="796" y="39"/>
                  <a:pt x="796" y="39"/>
                </a:cubicBezTo>
                <a:close/>
                <a:moveTo>
                  <a:pt x="1535" y="74"/>
                </a:moveTo>
                <a:cubicBezTo>
                  <a:pt x="1535" y="74"/>
                  <a:pt x="1535" y="74"/>
                  <a:pt x="1535" y="74"/>
                </a:cubicBezTo>
                <a:cubicBezTo>
                  <a:pt x="1535" y="74"/>
                  <a:pt x="1535" y="74"/>
                  <a:pt x="1535" y="74"/>
                </a:cubicBezTo>
                <a:close/>
                <a:moveTo>
                  <a:pt x="833" y="39"/>
                </a:moveTo>
                <a:cubicBezTo>
                  <a:pt x="833" y="39"/>
                  <a:pt x="833" y="39"/>
                  <a:pt x="833" y="39"/>
                </a:cubicBezTo>
                <a:cubicBezTo>
                  <a:pt x="833" y="39"/>
                  <a:pt x="833" y="39"/>
                  <a:pt x="833" y="39"/>
                </a:cubicBezTo>
                <a:close/>
                <a:moveTo>
                  <a:pt x="1703" y="74"/>
                </a:moveTo>
                <a:cubicBezTo>
                  <a:pt x="1703" y="74"/>
                  <a:pt x="1704" y="74"/>
                  <a:pt x="1704" y="74"/>
                </a:cubicBezTo>
                <a:cubicBezTo>
                  <a:pt x="1703" y="74"/>
                  <a:pt x="1703" y="74"/>
                  <a:pt x="1703" y="74"/>
                </a:cubicBezTo>
                <a:close/>
                <a:moveTo>
                  <a:pt x="1717" y="74"/>
                </a:moveTo>
                <a:cubicBezTo>
                  <a:pt x="1717" y="74"/>
                  <a:pt x="1716" y="74"/>
                  <a:pt x="1716" y="74"/>
                </a:cubicBezTo>
                <a:cubicBezTo>
                  <a:pt x="1717" y="74"/>
                  <a:pt x="1717" y="74"/>
                  <a:pt x="1717" y="74"/>
                </a:cubicBezTo>
                <a:close/>
                <a:moveTo>
                  <a:pt x="864" y="39"/>
                </a:moveTo>
                <a:cubicBezTo>
                  <a:pt x="864" y="39"/>
                  <a:pt x="864" y="39"/>
                  <a:pt x="864" y="39"/>
                </a:cubicBezTo>
                <a:cubicBezTo>
                  <a:pt x="864" y="39"/>
                  <a:pt x="864" y="39"/>
                  <a:pt x="864" y="39"/>
                </a:cubicBezTo>
                <a:close/>
                <a:moveTo>
                  <a:pt x="874" y="39"/>
                </a:moveTo>
                <a:cubicBezTo>
                  <a:pt x="874" y="39"/>
                  <a:pt x="874" y="39"/>
                  <a:pt x="874" y="39"/>
                </a:cubicBezTo>
                <a:cubicBezTo>
                  <a:pt x="874" y="39"/>
                  <a:pt x="874" y="39"/>
                  <a:pt x="874" y="39"/>
                </a:cubicBezTo>
                <a:close/>
                <a:moveTo>
                  <a:pt x="1042" y="39"/>
                </a:moveTo>
                <a:cubicBezTo>
                  <a:pt x="1042" y="39"/>
                  <a:pt x="1042" y="39"/>
                  <a:pt x="1042" y="39"/>
                </a:cubicBezTo>
                <a:cubicBezTo>
                  <a:pt x="1042" y="39"/>
                  <a:pt x="1042" y="39"/>
                  <a:pt x="1042" y="39"/>
                </a:cubicBezTo>
                <a:close/>
                <a:moveTo>
                  <a:pt x="1115" y="39"/>
                </a:moveTo>
                <a:cubicBezTo>
                  <a:pt x="1116" y="39"/>
                  <a:pt x="1116" y="39"/>
                  <a:pt x="1116" y="39"/>
                </a:cubicBezTo>
                <a:cubicBezTo>
                  <a:pt x="1115" y="39"/>
                  <a:pt x="1115" y="39"/>
                  <a:pt x="1115" y="39"/>
                </a:cubicBezTo>
                <a:close/>
                <a:moveTo>
                  <a:pt x="1148" y="39"/>
                </a:moveTo>
                <a:cubicBezTo>
                  <a:pt x="1148" y="39"/>
                  <a:pt x="1148" y="39"/>
                  <a:pt x="1149" y="39"/>
                </a:cubicBezTo>
                <a:cubicBezTo>
                  <a:pt x="1149" y="39"/>
                  <a:pt x="1148" y="39"/>
                  <a:pt x="1148" y="39"/>
                </a:cubicBezTo>
                <a:close/>
                <a:moveTo>
                  <a:pt x="1220" y="39"/>
                </a:moveTo>
                <a:cubicBezTo>
                  <a:pt x="1220" y="39"/>
                  <a:pt x="1220" y="39"/>
                  <a:pt x="1220" y="39"/>
                </a:cubicBezTo>
                <a:cubicBezTo>
                  <a:pt x="1220" y="39"/>
                  <a:pt x="1220" y="39"/>
                  <a:pt x="1220" y="39"/>
                </a:cubicBezTo>
                <a:close/>
                <a:moveTo>
                  <a:pt x="1351" y="75"/>
                </a:moveTo>
                <a:cubicBezTo>
                  <a:pt x="1351" y="75"/>
                  <a:pt x="1351" y="75"/>
                  <a:pt x="1351" y="74"/>
                </a:cubicBezTo>
                <a:cubicBezTo>
                  <a:pt x="1351" y="74"/>
                  <a:pt x="1351" y="75"/>
                  <a:pt x="1351" y="75"/>
                </a:cubicBezTo>
                <a:close/>
                <a:moveTo>
                  <a:pt x="1364" y="74"/>
                </a:moveTo>
                <a:cubicBezTo>
                  <a:pt x="1364" y="74"/>
                  <a:pt x="1364" y="74"/>
                  <a:pt x="1364" y="75"/>
                </a:cubicBezTo>
                <a:cubicBezTo>
                  <a:pt x="1364" y="75"/>
                  <a:pt x="1364" y="75"/>
                  <a:pt x="1364" y="74"/>
                </a:cubicBezTo>
                <a:close/>
                <a:moveTo>
                  <a:pt x="1535" y="75"/>
                </a:moveTo>
                <a:cubicBezTo>
                  <a:pt x="1535" y="75"/>
                  <a:pt x="1535" y="75"/>
                  <a:pt x="1535" y="74"/>
                </a:cubicBezTo>
                <a:cubicBezTo>
                  <a:pt x="1535" y="74"/>
                  <a:pt x="1535" y="75"/>
                  <a:pt x="1535" y="75"/>
                </a:cubicBezTo>
                <a:close/>
                <a:moveTo>
                  <a:pt x="1548" y="74"/>
                </a:moveTo>
                <a:cubicBezTo>
                  <a:pt x="1548" y="74"/>
                  <a:pt x="1548" y="74"/>
                  <a:pt x="1548" y="75"/>
                </a:cubicBezTo>
                <a:cubicBezTo>
                  <a:pt x="1548" y="75"/>
                  <a:pt x="1548" y="74"/>
                  <a:pt x="1548" y="74"/>
                </a:cubicBezTo>
                <a:close/>
                <a:moveTo>
                  <a:pt x="1256" y="39"/>
                </a:moveTo>
                <a:cubicBezTo>
                  <a:pt x="1256" y="39"/>
                  <a:pt x="1256" y="39"/>
                  <a:pt x="1256" y="39"/>
                </a:cubicBezTo>
                <a:cubicBezTo>
                  <a:pt x="1256" y="39"/>
                  <a:pt x="1256" y="39"/>
                  <a:pt x="1256" y="39"/>
                </a:cubicBezTo>
                <a:close/>
                <a:moveTo>
                  <a:pt x="1703" y="75"/>
                </a:moveTo>
                <a:cubicBezTo>
                  <a:pt x="1703" y="75"/>
                  <a:pt x="1703" y="75"/>
                  <a:pt x="1703" y="74"/>
                </a:cubicBezTo>
                <a:cubicBezTo>
                  <a:pt x="1703" y="74"/>
                  <a:pt x="1703" y="75"/>
                  <a:pt x="1703" y="75"/>
                </a:cubicBezTo>
                <a:close/>
                <a:moveTo>
                  <a:pt x="1716" y="74"/>
                </a:moveTo>
                <a:cubicBezTo>
                  <a:pt x="1716" y="74"/>
                  <a:pt x="1716" y="74"/>
                  <a:pt x="1716" y="75"/>
                </a:cubicBezTo>
                <a:cubicBezTo>
                  <a:pt x="1716" y="75"/>
                  <a:pt x="1716" y="74"/>
                  <a:pt x="1716" y="74"/>
                </a:cubicBezTo>
                <a:close/>
                <a:moveTo>
                  <a:pt x="551" y="39"/>
                </a:moveTo>
                <a:cubicBezTo>
                  <a:pt x="551" y="39"/>
                  <a:pt x="551" y="39"/>
                  <a:pt x="551" y="39"/>
                </a:cubicBezTo>
                <a:cubicBezTo>
                  <a:pt x="551" y="39"/>
                  <a:pt x="551" y="39"/>
                  <a:pt x="551" y="39"/>
                </a:cubicBezTo>
                <a:close/>
                <a:moveTo>
                  <a:pt x="664" y="39"/>
                </a:moveTo>
                <a:cubicBezTo>
                  <a:pt x="664" y="39"/>
                  <a:pt x="664" y="39"/>
                  <a:pt x="664" y="39"/>
                </a:cubicBezTo>
                <a:cubicBezTo>
                  <a:pt x="664" y="39"/>
                  <a:pt x="664" y="39"/>
                  <a:pt x="664" y="39"/>
                </a:cubicBezTo>
                <a:close/>
                <a:moveTo>
                  <a:pt x="698" y="75"/>
                </a:moveTo>
                <a:cubicBezTo>
                  <a:pt x="698" y="75"/>
                  <a:pt x="698" y="75"/>
                  <a:pt x="698" y="75"/>
                </a:cubicBezTo>
                <a:cubicBezTo>
                  <a:pt x="698" y="75"/>
                  <a:pt x="698" y="75"/>
                  <a:pt x="698" y="75"/>
                </a:cubicBezTo>
                <a:close/>
                <a:moveTo>
                  <a:pt x="796" y="39"/>
                </a:moveTo>
                <a:cubicBezTo>
                  <a:pt x="796" y="39"/>
                  <a:pt x="797" y="39"/>
                  <a:pt x="797" y="39"/>
                </a:cubicBezTo>
                <a:cubicBezTo>
                  <a:pt x="797" y="39"/>
                  <a:pt x="797" y="39"/>
                  <a:pt x="796" y="39"/>
                </a:cubicBezTo>
                <a:close/>
                <a:moveTo>
                  <a:pt x="1350" y="75"/>
                </a:moveTo>
                <a:cubicBezTo>
                  <a:pt x="1350" y="75"/>
                  <a:pt x="1351" y="75"/>
                  <a:pt x="1351" y="75"/>
                </a:cubicBezTo>
                <a:cubicBezTo>
                  <a:pt x="1350" y="75"/>
                  <a:pt x="1350" y="75"/>
                  <a:pt x="1350" y="75"/>
                </a:cubicBezTo>
                <a:close/>
                <a:moveTo>
                  <a:pt x="832" y="39"/>
                </a:moveTo>
                <a:cubicBezTo>
                  <a:pt x="832" y="39"/>
                  <a:pt x="833" y="39"/>
                  <a:pt x="833" y="39"/>
                </a:cubicBezTo>
                <a:cubicBezTo>
                  <a:pt x="832" y="39"/>
                  <a:pt x="832" y="39"/>
                  <a:pt x="832" y="39"/>
                </a:cubicBezTo>
                <a:close/>
                <a:moveTo>
                  <a:pt x="864" y="39"/>
                </a:moveTo>
                <a:cubicBezTo>
                  <a:pt x="864" y="39"/>
                  <a:pt x="864" y="39"/>
                  <a:pt x="864" y="39"/>
                </a:cubicBezTo>
                <a:cubicBezTo>
                  <a:pt x="864" y="39"/>
                  <a:pt x="864" y="39"/>
                  <a:pt x="864" y="39"/>
                </a:cubicBezTo>
                <a:close/>
                <a:moveTo>
                  <a:pt x="1534" y="75"/>
                </a:moveTo>
                <a:cubicBezTo>
                  <a:pt x="1535" y="75"/>
                  <a:pt x="1535" y="75"/>
                  <a:pt x="1535" y="75"/>
                </a:cubicBezTo>
                <a:cubicBezTo>
                  <a:pt x="1535" y="75"/>
                  <a:pt x="1534" y="75"/>
                  <a:pt x="1534" y="75"/>
                </a:cubicBezTo>
                <a:close/>
                <a:moveTo>
                  <a:pt x="1548" y="75"/>
                </a:moveTo>
                <a:cubicBezTo>
                  <a:pt x="1548" y="75"/>
                  <a:pt x="1548" y="75"/>
                  <a:pt x="1548" y="75"/>
                </a:cubicBezTo>
                <a:cubicBezTo>
                  <a:pt x="1548" y="75"/>
                  <a:pt x="1548" y="75"/>
                  <a:pt x="1548" y="75"/>
                </a:cubicBezTo>
                <a:close/>
                <a:moveTo>
                  <a:pt x="873" y="39"/>
                </a:moveTo>
                <a:cubicBezTo>
                  <a:pt x="874" y="39"/>
                  <a:pt x="874" y="39"/>
                  <a:pt x="874" y="39"/>
                </a:cubicBezTo>
                <a:cubicBezTo>
                  <a:pt x="874" y="39"/>
                  <a:pt x="873" y="39"/>
                  <a:pt x="873" y="39"/>
                </a:cubicBezTo>
                <a:close/>
                <a:moveTo>
                  <a:pt x="1703" y="75"/>
                </a:moveTo>
                <a:cubicBezTo>
                  <a:pt x="1703" y="75"/>
                  <a:pt x="1703" y="75"/>
                  <a:pt x="1703" y="75"/>
                </a:cubicBezTo>
                <a:cubicBezTo>
                  <a:pt x="1703" y="75"/>
                  <a:pt x="1703" y="75"/>
                  <a:pt x="1703" y="75"/>
                </a:cubicBezTo>
                <a:close/>
                <a:moveTo>
                  <a:pt x="1716" y="75"/>
                </a:moveTo>
                <a:cubicBezTo>
                  <a:pt x="1716" y="75"/>
                  <a:pt x="1716" y="75"/>
                  <a:pt x="1716" y="75"/>
                </a:cubicBezTo>
                <a:cubicBezTo>
                  <a:pt x="1716" y="75"/>
                  <a:pt x="1716" y="75"/>
                  <a:pt x="1716" y="75"/>
                </a:cubicBezTo>
                <a:close/>
                <a:moveTo>
                  <a:pt x="1041" y="39"/>
                </a:moveTo>
                <a:cubicBezTo>
                  <a:pt x="1042" y="39"/>
                  <a:pt x="1042" y="39"/>
                  <a:pt x="1042" y="39"/>
                </a:cubicBezTo>
                <a:cubicBezTo>
                  <a:pt x="1042" y="39"/>
                  <a:pt x="1042" y="39"/>
                  <a:pt x="1041" y="39"/>
                </a:cubicBezTo>
                <a:close/>
                <a:moveTo>
                  <a:pt x="1115" y="39"/>
                </a:moveTo>
                <a:cubicBezTo>
                  <a:pt x="1115" y="39"/>
                  <a:pt x="1115" y="39"/>
                  <a:pt x="1115" y="39"/>
                </a:cubicBezTo>
                <a:cubicBezTo>
                  <a:pt x="1115" y="39"/>
                  <a:pt x="1115" y="39"/>
                  <a:pt x="1115" y="39"/>
                </a:cubicBezTo>
                <a:close/>
                <a:moveTo>
                  <a:pt x="1219" y="39"/>
                </a:moveTo>
                <a:cubicBezTo>
                  <a:pt x="1220" y="39"/>
                  <a:pt x="1220" y="39"/>
                  <a:pt x="1220" y="39"/>
                </a:cubicBezTo>
                <a:cubicBezTo>
                  <a:pt x="1220" y="39"/>
                  <a:pt x="1219" y="39"/>
                  <a:pt x="1219" y="39"/>
                </a:cubicBezTo>
                <a:close/>
                <a:moveTo>
                  <a:pt x="1293" y="39"/>
                </a:moveTo>
                <a:cubicBezTo>
                  <a:pt x="1293" y="39"/>
                  <a:pt x="1293" y="39"/>
                  <a:pt x="1293" y="39"/>
                </a:cubicBezTo>
                <a:cubicBezTo>
                  <a:pt x="1293" y="39"/>
                  <a:pt x="1293" y="39"/>
                  <a:pt x="1293" y="39"/>
                </a:cubicBezTo>
                <a:close/>
                <a:moveTo>
                  <a:pt x="1350" y="75"/>
                </a:moveTo>
                <a:cubicBezTo>
                  <a:pt x="1350" y="75"/>
                  <a:pt x="1350" y="75"/>
                  <a:pt x="1350" y="75"/>
                </a:cubicBezTo>
                <a:cubicBezTo>
                  <a:pt x="1350" y="75"/>
                  <a:pt x="1350" y="75"/>
                  <a:pt x="1350" y="75"/>
                </a:cubicBezTo>
                <a:close/>
                <a:moveTo>
                  <a:pt x="663" y="40"/>
                </a:moveTo>
                <a:cubicBezTo>
                  <a:pt x="664" y="40"/>
                  <a:pt x="664" y="39"/>
                  <a:pt x="664" y="39"/>
                </a:cubicBezTo>
                <a:cubicBezTo>
                  <a:pt x="664" y="39"/>
                  <a:pt x="664" y="39"/>
                  <a:pt x="663" y="40"/>
                </a:cubicBezTo>
                <a:close/>
                <a:moveTo>
                  <a:pt x="759" y="40"/>
                </a:moveTo>
                <a:cubicBezTo>
                  <a:pt x="759" y="40"/>
                  <a:pt x="759" y="39"/>
                  <a:pt x="759" y="39"/>
                </a:cubicBezTo>
                <a:cubicBezTo>
                  <a:pt x="759" y="39"/>
                  <a:pt x="759" y="39"/>
                  <a:pt x="759" y="40"/>
                </a:cubicBezTo>
                <a:close/>
                <a:moveTo>
                  <a:pt x="797" y="39"/>
                </a:moveTo>
                <a:cubicBezTo>
                  <a:pt x="797" y="39"/>
                  <a:pt x="797" y="40"/>
                  <a:pt x="797" y="40"/>
                </a:cubicBezTo>
                <a:cubicBezTo>
                  <a:pt x="797" y="39"/>
                  <a:pt x="797" y="39"/>
                  <a:pt x="797" y="39"/>
                </a:cubicBezTo>
                <a:close/>
                <a:moveTo>
                  <a:pt x="832" y="40"/>
                </a:moveTo>
                <a:cubicBezTo>
                  <a:pt x="832" y="40"/>
                  <a:pt x="832" y="39"/>
                  <a:pt x="832" y="39"/>
                </a:cubicBezTo>
                <a:cubicBezTo>
                  <a:pt x="832" y="39"/>
                  <a:pt x="832" y="39"/>
                  <a:pt x="832" y="40"/>
                </a:cubicBezTo>
                <a:close/>
                <a:moveTo>
                  <a:pt x="873" y="40"/>
                </a:moveTo>
                <a:cubicBezTo>
                  <a:pt x="873" y="40"/>
                  <a:pt x="873" y="39"/>
                  <a:pt x="873" y="39"/>
                </a:cubicBezTo>
                <a:cubicBezTo>
                  <a:pt x="873" y="39"/>
                  <a:pt x="873" y="39"/>
                  <a:pt x="873" y="40"/>
                </a:cubicBezTo>
                <a:close/>
                <a:moveTo>
                  <a:pt x="1115" y="40"/>
                </a:moveTo>
                <a:cubicBezTo>
                  <a:pt x="1115" y="40"/>
                  <a:pt x="1115" y="39"/>
                  <a:pt x="1115" y="39"/>
                </a:cubicBezTo>
                <a:cubicBezTo>
                  <a:pt x="1115" y="39"/>
                  <a:pt x="1115" y="39"/>
                  <a:pt x="1115" y="40"/>
                </a:cubicBezTo>
                <a:close/>
                <a:moveTo>
                  <a:pt x="682" y="76"/>
                </a:moveTo>
                <a:cubicBezTo>
                  <a:pt x="682" y="75"/>
                  <a:pt x="682" y="75"/>
                  <a:pt x="682" y="75"/>
                </a:cubicBezTo>
                <a:cubicBezTo>
                  <a:pt x="682" y="76"/>
                  <a:pt x="682" y="76"/>
                  <a:pt x="682" y="76"/>
                </a:cubicBezTo>
                <a:close/>
                <a:moveTo>
                  <a:pt x="698" y="75"/>
                </a:moveTo>
                <a:cubicBezTo>
                  <a:pt x="698" y="76"/>
                  <a:pt x="698" y="76"/>
                  <a:pt x="698" y="76"/>
                </a:cubicBezTo>
                <a:cubicBezTo>
                  <a:pt x="698" y="76"/>
                  <a:pt x="698" y="76"/>
                  <a:pt x="698" y="75"/>
                </a:cubicBezTo>
                <a:close/>
                <a:moveTo>
                  <a:pt x="1292" y="40"/>
                </a:moveTo>
                <a:cubicBezTo>
                  <a:pt x="1293" y="40"/>
                  <a:pt x="1293" y="39"/>
                  <a:pt x="1293" y="39"/>
                </a:cubicBezTo>
                <a:cubicBezTo>
                  <a:pt x="1293" y="39"/>
                  <a:pt x="1293" y="39"/>
                  <a:pt x="1292" y="40"/>
                </a:cubicBezTo>
                <a:close/>
                <a:moveTo>
                  <a:pt x="663" y="40"/>
                </a:moveTo>
                <a:cubicBezTo>
                  <a:pt x="663" y="40"/>
                  <a:pt x="663" y="40"/>
                  <a:pt x="663" y="40"/>
                </a:cubicBezTo>
                <a:cubicBezTo>
                  <a:pt x="663" y="40"/>
                  <a:pt x="663" y="40"/>
                  <a:pt x="663" y="40"/>
                </a:cubicBezTo>
                <a:close/>
                <a:moveTo>
                  <a:pt x="1350" y="76"/>
                </a:moveTo>
                <a:cubicBezTo>
                  <a:pt x="1350" y="76"/>
                  <a:pt x="1350" y="76"/>
                  <a:pt x="1350" y="75"/>
                </a:cubicBezTo>
                <a:cubicBezTo>
                  <a:pt x="1350" y="76"/>
                  <a:pt x="1350" y="76"/>
                  <a:pt x="1350" y="76"/>
                </a:cubicBezTo>
                <a:close/>
                <a:moveTo>
                  <a:pt x="1363" y="75"/>
                </a:moveTo>
                <a:cubicBezTo>
                  <a:pt x="1363" y="75"/>
                  <a:pt x="1362" y="76"/>
                  <a:pt x="1362" y="76"/>
                </a:cubicBezTo>
                <a:cubicBezTo>
                  <a:pt x="1363" y="76"/>
                  <a:pt x="1363" y="76"/>
                  <a:pt x="1363" y="75"/>
                </a:cubicBezTo>
                <a:close/>
                <a:moveTo>
                  <a:pt x="758" y="40"/>
                </a:moveTo>
                <a:cubicBezTo>
                  <a:pt x="759" y="40"/>
                  <a:pt x="759" y="40"/>
                  <a:pt x="759" y="40"/>
                </a:cubicBezTo>
                <a:cubicBezTo>
                  <a:pt x="759" y="40"/>
                  <a:pt x="759" y="40"/>
                  <a:pt x="758" y="40"/>
                </a:cubicBezTo>
                <a:close/>
                <a:moveTo>
                  <a:pt x="797" y="40"/>
                </a:moveTo>
                <a:cubicBezTo>
                  <a:pt x="797" y="40"/>
                  <a:pt x="797" y="40"/>
                  <a:pt x="797" y="40"/>
                </a:cubicBezTo>
                <a:cubicBezTo>
                  <a:pt x="797" y="40"/>
                  <a:pt x="797" y="40"/>
                  <a:pt x="797" y="40"/>
                </a:cubicBezTo>
                <a:close/>
                <a:moveTo>
                  <a:pt x="832" y="40"/>
                </a:moveTo>
                <a:cubicBezTo>
                  <a:pt x="832" y="40"/>
                  <a:pt x="832" y="40"/>
                  <a:pt x="832" y="40"/>
                </a:cubicBezTo>
                <a:cubicBezTo>
                  <a:pt x="832" y="40"/>
                  <a:pt x="832" y="40"/>
                  <a:pt x="832" y="40"/>
                </a:cubicBezTo>
                <a:close/>
                <a:moveTo>
                  <a:pt x="873" y="40"/>
                </a:moveTo>
                <a:cubicBezTo>
                  <a:pt x="873" y="40"/>
                  <a:pt x="873" y="40"/>
                  <a:pt x="873" y="40"/>
                </a:cubicBezTo>
                <a:cubicBezTo>
                  <a:pt x="873" y="40"/>
                  <a:pt x="873" y="40"/>
                  <a:pt x="873" y="40"/>
                </a:cubicBezTo>
                <a:close/>
                <a:moveTo>
                  <a:pt x="907" y="40"/>
                </a:moveTo>
                <a:cubicBezTo>
                  <a:pt x="907" y="40"/>
                  <a:pt x="907" y="40"/>
                  <a:pt x="907" y="40"/>
                </a:cubicBezTo>
                <a:cubicBezTo>
                  <a:pt x="907" y="40"/>
                  <a:pt x="907" y="40"/>
                  <a:pt x="907" y="40"/>
                </a:cubicBezTo>
                <a:close/>
                <a:moveTo>
                  <a:pt x="1114" y="40"/>
                </a:moveTo>
                <a:cubicBezTo>
                  <a:pt x="1114" y="40"/>
                  <a:pt x="1115" y="40"/>
                  <a:pt x="1115" y="40"/>
                </a:cubicBezTo>
                <a:cubicBezTo>
                  <a:pt x="1114" y="40"/>
                  <a:pt x="1114" y="40"/>
                  <a:pt x="1114" y="40"/>
                </a:cubicBezTo>
                <a:close/>
                <a:moveTo>
                  <a:pt x="1292" y="40"/>
                </a:moveTo>
                <a:cubicBezTo>
                  <a:pt x="1292" y="40"/>
                  <a:pt x="1292" y="40"/>
                  <a:pt x="1292" y="40"/>
                </a:cubicBezTo>
                <a:cubicBezTo>
                  <a:pt x="1292" y="40"/>
                  <a:pt x="1292" y="40"/>
                  <a:pt x="1292" y="40"/>
                </a:cubicBezTo>
                <a:close/>
                <a:moveTo>
                  <a:pt x="1362" y="76"/>
                </a:moveTo>
                <a:cubicBezTo>
                  <a:pt x="1362" y="76"/>
                  <a:pt x="1362" y="76"/>
                  <a:pt x="1362" y="76"/>
                </a:cubicBezTo>
                <a:cubicBezTo>
                  <a:pt x="1362" y="76"/>
                  <a:pt x="1362" y="76"/>
                  <a:pt x="1362" y="76"/>
                </a:cubicBezTo>
                <a:close/>
                <a:moveTo>
                  <a:pt x="663" y="40"/>
                </a:moveTo>
                <a:cubicBezTo>
                  <a:pt x="663" y="40"/>
                  <a:pt x="663" y="40"/>
                  <a:pt x="663" y="40"/>
                </a:cubicBezTo>
                <a:cubicBezTo>
                  <a:pt x="663" y="40"/>
                  <a:pt x="663" y="40"/>
                  <a:pt x="663" y="40"/>
                </a:cubicBezTo>
                <a:close/>
                <a:moveTo>
                  <a:pt x="758" y="40"/>
                </a:moveTo>
                <a:cubicBezTo>
                  <a:pt x="758" y="40"/>
                  <a:pt x="758" y="40"/>
                  <a:pt x="758" y="40"/>
                </a:cubicBezTo>
                <a:cubicBezTo>
                  <a:pt x="758" y="40"/>
                  <a:pt x="758" y="40"/>
                  <a:pt x="758" y="40"/>
                </a:cubicBezTo>
                <a:close/>
                <a:moveTo>
                  <a:pt x="797" y="40"/>
                </a:moveTo>
                <a:cubicBezTo>
                  <a:pt x="797" y="40"/>
                  <a:pt x="798" y="40"/>
                  <a:pt x="798" y="40"/>
                </a:cubicBezTo>
                <a:cubicBezTo>
                  <a:pt x="798" y="40"/>
                  <a:pt x="798" y="40"/>
                  <a:pt x="797" y="40"/>
                </a:cubicBezTo>
                <a:close/>
                <a:moveTo>
                  <a:pt x="831" y="40"/>
                </a:moveTo>
                <a:cubicBezTo>
                  <a:pt x="831" y="40"/>
                  <a:pt x="832" y="40"/>
                  <a:pt x="832" y="40"/>
                </a:cubicBezTo>
                <a:cubicBezTo>
                  <a:pt x="831" y="40"/>
                  <a:pt x="831" y="40"/>
                  <a:pt x="831" y="40"/>
                </a:cubicBezTo>
                <a:close/>
                <a:moveTo>
                  <a:pt x="872" y="40"/>
                </a:moveTo>
                <a:cubicBezTo>
                  <a:pt x="873" y="40"/>
                  <a:pt x="873" y="40"/>
                  <a:pt x="873" y="40"/>
                </a:cubicBezTo>
                <a:cubicBezTo>
                  <a:pt x="873" y="40"/>
                  <a:pt x="872" y="40"/>
                  <a:pt x="872" y="40"/>
                </a:cubicBezTo>
                <a:close/>
                <a:moveTo>
                  <a:pt x="907" y="40"/>
                </a:moveTo>
                <a:cubicBezTo>
                  <a:pt x="907" y="40"/>
                  <a:pt x="908" y="40"/>
                  <a:pt x="908" y="40"/>
                </a:cubicBezTo>
                <a:cubicBezTo>
                  <a:pt x="908" y="40"/>
                  <a:pt x="908" y="40"/>
                  <a:pt x="907" y="40"/>
                </a:cubicBezTo>
                <a:close/>
                <a:moveTo>
                  <a:pt x="1114" y="40"/>
                </a:moveTo>
                <a:cubicBezTo>
                  <a:pt x="1114" y="40"/>
                  <a:pt x="1114" y="40"/>
                  <a:pt x="1114" y="40"/>
                </a:cubicBezTo>
                <a:cubicBezTo>
                  <a:pt x="1114" y="40"/>
                  <a:pt x="1114" y="40"/>
                  <a:pt x="1114" y="40"/>
                </a:cubicBezTo>
                <a:close/>
                <a:moveTo>
                  <a:pt x="1362" y="76"/>
                </a:moveTo>
                <a:cubicBezTo>
                  <a:pt x="1362" y="76"/>
                  <a:pt x="1362" y="76"/>
                  <a:pt x="1362" y="76"/>
                </a:cubicBezTo>
                <a:cubicBezTo>
                  <a:pt x="1362" y="76"/>
                  <a:pt x="1362" y="76"/>
                  <a:pt x="1362" y="76"/>
                </a:cubicBezTo>
                <a:close/>
                <a:moveTo>
                  <a:pt x="1149" y="40"/>
                </a:moveTo>
                <a:cubicBezTo>
                  <a:pt x="1149" y="40"/>
                  <a:pt x="1149" y="40"/>
                  <a:pt x="1150" y="40"/>
                </a:cubicBezTo>
                <a:cubicBezTo>
                  <a:pt x="1150" y="40"/>
                  <a:pt x="1149" y="40"/>
                  <a:pt x="1149" y="40"/>
                </a:cubicBezTo>
                <a:close/>
                <a:moveTo>
                  <a:pt x="1533" y="77"/>
                </a:moveTo>
                <a:cubicBezTo>
                  <a:pt x="1534" y="76"/>
                  <a:pt x="1534" y="76"/>
                  <a:pt x="1534" y="76"/>
                </a:cubicBezTo>
                <a:cubicBezTo>
                  <a:pt x="1534" y="76"/>
                  <a:pt x="1533" y="76"/>
                  <a:pt x="1533" y="77"/>
                </a:cubicBezTo>
                <a:close/>
                <a:moveTo>
                  <a:pt x="1546" y="76"/>
                </a:moveTo>
                <a:cubicBezTo>
                  <a:pt x="1546" y="76"/>
                  <a:pt x="1546" y="76"/>
                  <a:pt x="1546" y="76"/>
                </a:cubicBezTo>
                <a:cubicBezTo>
                  <a:pt x="1546" y="76"/>
                  <a:pt x="1546" y="76"/>
                  <a:pt x="1546" y="76"/>
                </a:cubicBezTo>
                <a:close/>
                <a:moveTo>
                  <a:pt x="1218" y="40"/>
                </a:moveTo>
                <a:cubicBezTo>
                  <a:pt x="1218" y="40"/>
                  <a:pt x="1218" y="40"/>
                  <a:pt x="1218" y="40"/>
                </a:cubicBezTo>
                <a:cubicBezTo>
                  <a:pt x="1218" y="40"/>
                  <a:pt x="1218" y="40"/>
                  <a:pt x="1218" y="40"/>
                </a:cubicBezTo>
                <a:close/>
                <a:moveTo>
                  <a:pt x="662" y="41"/>
                </a:moveTo>
                <a:cubicBezTo>
                  <a:pt x="663" y="41"/>
                  <a:pt x="663" y="41"/>
                  <a:pt x="663" y="40"/>
                </a:cubicBezTo>
                <a:cubicBezTo>
                  <a:pt x="663" y="40"/>
                  <a:pt x="662" y="40"/>
                  <a:pt x="662" y="41"/>
                </a:cubicBezTo>
                <a:close/>
                <a:moveTo>
                  <a:pt x="1701" y="77"/>
                </a:moveTo>
                <a:cubicBezTo>
                  <a:pt x="1702" y="76"/>
                  <a:pt x="1702" y="76"/>
                  <a:pt x="1702" y="76"/>
                </a:cubicBezTo>
                <a:cubicBezTo>
                  <a:pt x="1702" y="76"/>
                  <a:pt x="1702" y="76"/>
                  <a:pt x="1701" y="77"/>
                </a:cubicBezTo>
                <a:close/>
                <a:moveTo>
                  <a:pt x="1714" y="76"/>
                </a:moveTo>
                <a:cubicBezTo>
                  <a:pt x="1714" y="76"/>
                  <a:pt x="1714" y="76"/>
                  <a:pt x="1714" y="76"/>
                </a:cubicBezTo>
                <a:cubicBezTo>
                  <a:pt x="1714" y="76"/>
                  <a:pt x="1714" y="76"/>
                  <a:pt x="1714" y="76"/>
                </a:cubicBezTo>
                <a:close/>
                <a:moveTo>
                  <a:pt x="684" y="77"/>
                </a:moveTo>
                <a:cubicBezTo>
                  <a:pt x="684" y="77"/>
                  <a:pt x="683" y="76"/>
                  <a:pt x="683" y="76"/>
                </a:cubicBezTo>
                <a:cubicBezTo>
                  <a:pt x="683" y="77"/>
                  <a:pt x="684" y="77"/>
                  <a:pt x="684" y="77"/>
                </a:cubicBezTo>
                <a:close/>
                <a:moveTo>
                  <a:pt x="967" y="76"/>
                </a:moveTo>
                <a:cubicBezTo>
                  <a:pt x="967" y="77"/>
                  <a:pt x="967" y="77"/>
                  <a:pt x="968" y="77"/>
                </a:cubicBezTo>
                <a:cubicBezTo>
                  <a:pt x="968" y="77"/>
                  <a:pt x="968" y="77"/>
                  <a:pt x="967" y="76"/>
                </a:cubicBezTo>
                <a:close/>
                <a:moveTo>
                  <a:pt x="758" y="41"/>
                </a:moveTo>
                <a:cubicBezTo>
                  <a:pt x="758" y="41"/>
                  <a:pt x="758" y="40"/>
                  <a:pt x="758" y="40"/>
                </a:cubicBezTo>
                <a:cubicBezTo>
                  <a:pt x="758" y="40"/>
                  <a:pt x="758" y="40"/>
                  <a:pt x="758" y="41"/>
                </a:cubicBezTo>
                <a:close/>
                <a:moveTo>
                  <a:pt x="798" y="40"/>
                </a:moveTo>
                <a:cubicBezTo>
                  <a:pt x="798" y="40"/>
                  <a:pt x="798" y="41"/>
                  <a:pt x="798" y="41"/>
                </a:cubicBezTo>
                <a:cubicBezTo>
                  <a:pt x="798" y="40"/>
                  <a:pt x="798" y="40"/>
                  <a:pt x="798" y="40"/>
                </a:cubicBezTo>
                <a:close/>
                <a:moveTo>
                  <a:pt x="1349" y="77"/>
                </a:moveTo>
                <a:cubicBezTo>
                  <a:pt x="1349" y="77"/>
                  <a:pt x="1349" y="77"/>
                  <a:pt x="1349" y="76"/>
                </a:cubicBezTo>
                <a:cubicBezTo>
                  <a:pt x="1349" y="77"/>
                  <a:pt x="1349" y="77"/>
                  <a:pt x="1349" y="77"/>
                </a:cubicBezTo>
                <a:close/>
                <a:moveTo>
                  <a:pt x="1362" y="76"/>
                </a:moveTo>
                <a:cubicBezTo>
                  <a:pt x="1361" y="76"/>
                  <a:pt x="1361" y="77"/>
                  <a:pt x="1361" y="77"/>
                </a:cubicBezTo>
                <a:cubicBezTo>
                  <a:pt x="1361" y="77"/>
                  <a:pt x="1362" y="77"/>
                  <a:pt x="1362" y="76"/>
                </a:cubicBezTo>
                <a:close/>
                <a:moveTo>
                  <a:pt x="1533" y="77"/>
                </a:moveTo>
                <a:cubicBezTo>
                  <a:pt x="1533" y="77"/>
                  <a:pt x="1533" y="77"/>
                  <a:pt x="1533" y="76"/>
                </a:cubicBezTo>
                <a:cubicBezTo>
                  <a:pt x="1533" y="77"/>
                  <a:pt x="1533" y="77"/>
                  <a:pt x="1533" y="77"/>
                </a:cubicBezTo>
                <a:close/>
                <a:moveTo>
                  <a:pt x="1546" y="76"/>
                </a:moveTo>
                <a:cubicBezTo>
                  <a:pt x="1546" y="76"/>
                  <a:pt x="1546" y="77"/>
                  <a:pt x="1545" y="77"/>
                </a:cubicBezTo>
                <a:cubicBezTo>
                  <a:pt x="1546" y="77"/>
                  <a:pt x="1546" y="77"/>
                  <a:pt x="1546" y="76"/>
                </a:cubicBezTo>
                <a:close/>
                <a:moveTo>
                  <a:pt x="1701" y="77"/>
                </a:moveTo>
                <a:cubicBezTo>
                  <a:pt x="1701" y="77"/>
                  <a:pt x="1701" y="77"/>
                  <a:pt x="1701" y="76"/>
                </a:cubicBezTo>
                <a:cubicBezTo>
                  <a:pt x="1701" y="77"/>
                  <a:pt x="1701" y="77"/>
                  <a:pt x="1701" y="77"/>
                </a:cubicBezTo>
                <a:close/>
                <a:moveTo>
                  <a:pt x="1714" y="76"/>
                </a:moveTo>
                <a:cubicBezTo>
                  <a:pt x="1714" y="76"/>
                  <a:pt x="1714" y="77"/>
                  <a:pt x="1714" y="77"/>
                </a:cubicBezTo>
                <a:cubicBezTo>
                  <a:pt x="1714" y="77"/>
                  <a:pt x="1714" y="77"/>
                  <a:pt x="1714" y="76"/>
                </a:cubicBezTo>
                <a:close/>
                <a:moveTo>
                  <a:pt x="865" y="40"/>
                </a:moveTo>
                <a:cubicBezTo>
                  <a:pt x="865" y="40"/>
                  <a:pt x="865" y="41"/>
                  <a:pt x="865" y="41"/>
                </a:cubicBezTo>
                <a:cubicBezTo>
                  <a:pt x="865" y="41"/>
                  <a:pt x="865" y="40"/>
                  <a:pt x="865" y="40"/>
                </a:cubicBezTo>
                <a:close/>
                <a:moveTo>
                  <a:pt x="872" y="41"/>
                </a:moveTo>
                <a:cubicBezTo>
                  <a:pt x="872" y="41"/>
                  <a:pt x="872" y="40"/>
                  <a:pt x="872" y="40"/>
                </a:cubicBezTo>
                <a:cubicBezTo>
                  <a:pt x="872" y="40"/>
                  <a:pt x="872" y="41"/>
                  <a:pt x="872" y="41"/>
                </a:cubicBezTo>
                <a:close/>
                <a:moveTo>
                  <a:pt x="1040" y="41"/>
                </a:moveTo>
                <a:cubicBezTo>
                  <a:pt x="1040" y="41"/>
                  <a:pt x="1040" y="41"/>
                  <a:pt x="1040" y="40"/>
                </a:cubicBezTo>
                <a:cubicBezTo>
                  <a:pt x="1040" y="40"/>
                  <a:pt x="1040" y="40"/>
                  <a:pt x="1040" y="41"/>
                </a:cubicBezTo>
                <a:close/>
                <a:moveTo>
                  <a:pt x="1114" y="41"/>
                </a:moveTo>
                <a:cubicBezTo>
                  <a:pt x="1114" y="41"/>
                  <a:pt x="1114" y="40"/>
                  <a:pt x="1114" y="40"/>
                </a:cubicBezTo>
                <a:cubicBezTo>
                  <a:pt x="1114" y="40"/>
                  <a:pt x="1114" y="40"/>
                  <a:pt x="1114" y="41"/>
                </a:cubicBezTo>
                <a:close/>
                <a:moveTo>
                  <a:pt x="1150" y="40"/>
                </a:moveTo>
                <a:cubicBezTo>
                  <a:pt x="1150" y="40"/>
                  <a:pt x="1150" y="41"/>
                  <a:pt x="1150" y="41"/>
                </a:cubicBezTo>
                <a:cubicBezTo>
                  <a:pt x="1150" y="40"/>
                  <a:pt x="1150" y="40"/>
                  <a:pt x="1150" y="40"/>
                </a:cubicBezTo>
                <a:close/>
                <a:moveTo>
                  <a:pt x="1218" y="41"/>
                </a:moveTo>
                <a:cubicBezTo>
                  <a:pt x="1218" y="41"/>
                  <a:pt x="1218" y="41"/>
                  <a:pt x="1218" y="40"/>
                </a:cubicBezTo>
                <a:cubicBezTo>
                  <a:pt x="1218" y="40"/>
                  <a:pt x="1218" y="40"/>
                  <a:pt x="1218" y="41"/>
                </a:cubicBezTo>
                <a:close/>
                <a:moveTo>
                  <a:pt x="1349" y="77"/>
                </a:moveTo>
                <a:cubicBezTo>
                  <a:pt x="1349" y="77"/>
                  <a:pt x="1349" y="77"/>
                  <a:pt x="1349" y="77"/>
                </a:cubicBezTo>
                <a:cubicBezTo>
                  <a:pt x="1349" y="77"/>
                  <a:pt x="1349" y="77"/>
                  <a:pt x="1349" y="77"/>
                </a:cubicBezTo>
                <a:close/>
                <a:moveTo>
                  <a:pt x="1361" y="77"/>
                </a:moveTo>
                <a:cubicBezTo>
                  <a:pt x="1361" y="77"/>
                  <a:pt x="1361" y="77"/>
                  <a:pt x="1361" y="77"/>
                </a:cubicBezTo>
                <a:cubicBezTo>
                  <a:pt x="1361" y="77"/>
                  <a:pt x="1361" y="77"/>
                  <a:pt x="1361" y="77"/>
                </a:cubicBezTo>
                <a:close/>
                <a:moveTo>
                  <a:pt x="552" y="41"/>
                </a:moveTo>
                <a:cubicBezTo>
                  <a:pt x="552" y="41"/>
                  <a:pt x="553" y="41"/>
                  <a:pt x="553" y="41"/>
                </a:cubicBezTo>
                <a:cubicBezTo>
                  <a:pt x="553" y="41"/>
                  <a:pt x="553" y="41"/>
                  <a:pt x="552" y="41"/>
                </a:cubicBezTo>
                <a:close/>
                <a:moveTo>
                  <a:pt x="1545" y="77"/>
                </a:moveTo>
                <a:cubicBezTo>
                  <a:pt x="1545" y="77"/>
                  <a:pt x="1545" y="77"/>
                  <a:pt x="1545" y="77"/>
                </a:cubicBezTo>
                <a:cubicBezTo>
                  <a:pt x="1545" y="77"/>
                  <a:pt x="1545" y="77"/>
                  <a:pt x="1545" y="77"/>
                </a:cubicBezTo>
                <a:close/>
                <a:moveTo>
                  <a:pt x="757" y="41"/>
                </a:moveTo>
                <a:cubicBezTo>
                  <a:pt x="758" y="41"/>
                  <a:pt x="758" y="41"/>
                  <a:pt x="758" y="41"/>
                </a:cubicBezTo>
                <a:cubicBezTo>
                  <a:pt x="758" y="41"/>
                  <a:pt x="758" y="41"/>
                  <a:pt x="757" y="41"/>
                </a:cubicBezTo>
                <a:close/>
                <a:moveTo>
                  <a:pt x="798" y="41"/>
                </a:moveTo>
                <a:cubicBezTo>
                  <a:pt x="798" y="41"/>
                  <a:pt x="798" y="41"/>
                  <a:pt x="798" y="41"/>
                </a:cubicBezTo>
                <a:cubicBezTo>
                  <a:pt x="798" y="41"/>
                  <a:pt x="798" y="41"/>
                  <a:pt x="798" y="41"/>
                </a:cubicBezTo>
                <a:close/>
                <a:moveTo>
                  <a:pt x="872" y="41"/>
                </a:moveTo>
                <a:cubicBezTo>
                  <a:pt x="872" y="41"/>
                  <a:pt x="872" y="41"/>
                  <a:pt x="872" y="41"/>
                </a:cubicBezTo>
                <a:cubicBezTo>
                  <a:pt x="872" y="41"/>
                  <a:pt x="872" y="41"/>
                  <a:pt x="872" y="41"/>
                </a:cubicBezTo>
                <a:close/>
                <a:moveTo>
                  <a:pt x="1714" y="77"/>
                </a:moveTo>
                <a:cubicBezTo>
                  <a:pt x="1713" y="77"/>
                  <a:pt x="1713" y="77"/>
                  <a:pt x="1713" y="77"/>
                </a:cubicBezTo>
                <a:cubicBezTo>
                  <a:pt x="1713" y="77"/>
                  <a:pt x="1713" y="77"/>
                  <a:pt x="1714" y="77"/>
                </a:cubicBezTo>
                <a:close/>
                <a:moveTo>
                  <a:pt x="1039" y="41"/>
                </a:moveTo>
                <a:cubicBezTo>
                  <a:pt x="1040" y="41"/>
                  <a:pt x="1040" y="41"/>
                  <a:pt x="1040" y="41"/>
                </a:cubicBezTo>
                <a:cubicBezTo>
                  <a:pt x="1040" y="41"/>
                  <a:pt x="1039" y="41"/>
                  <a:pt x="1039" y="41"/>
                </a:cubicBezTo>
                <a:close/>
                <a:moveTo>
                  <a:pt x="1113" y="41"/>
                </a:moveTo>
                <a:cubicBezTo>
                  <a:pt x="1113" y="41"/>
                  <a:pt x="1114" y="41"/>
                  <a:pt x="1114" y="41"/>
                </a:cubicBezTo>
                <a:cubicBezTo>
                  <a:pt x="1113" y="41"/>
                  <a:pt x="1113" y="41"/>
                  <a:pt x="1113" y="41"/>
                </a:cubicBezTo>
                <a:close/>
                <a:moveTo>
                  <a:pt x="685" y="77"/>
                </a:moveTo>
                <a:cubicBezTo>
                  <a:pt x="685" y="77"/>
                  <a:pt x="685" y="77"/>
                  <a:pt x="684" y="77"/>
                </a:cubicBezTo>
                <a:cubicBezTo>
                  <a:pt x="684" y="77"/>
                  <a:pt x="685" y="77"/>
                  <a:pt x="685" y="77"/>
                </a:cubicBezTo>
                <a:close/>
                <a:moveTo>
                  <a:pt x="1217" y="41"/>
                </a:moveTo>
                <a:cubicBezTo>
                  <a:pt x="1217" y="41"/>
                  <a:pt x="1218" y="41"/>
                  <a:pt x="1218" y="41"/>
                </a:cubicBezTo>
                <a:cubicBezTo>
                  <a:pt x="1217" y="41"/>
                  <a:pt x="1217" y="41"/>
                  <a:pt x="1217" y="41"/>
                </a:cubicBezTo>
                <a:close/>
                <a:moveTo>
                  <a:pt x="1258" y="41"/>
                </a:moveTo>
                <a:cubicBezTo>
                  <a:pt x="1258" y="41"/>
                  <a:pt x="1258" y="41"/>
                  <a:pt x="1258" y="41"/>
                </a:cubicBezTo>
                <a:cubicBezTo>
                  <a:pt x="1258" y="41"/>
                  <a:pt x="1258" y="41"/>
                  <a:pt x="1258" y="41"/>
                </a:cubicBezTo>
                <a:close/>
                <a:moveTo>
                  <a:pt x="1361" y="77"/>
                </a:moveTo>
                <a:cubicBezTo>
                  <a:pt x="1361" y="77"/>
                  <a:pt x="1361" y="77"/>
                  <a:pt x="1361" y="77"/>
                </a:cubicBezTo>
                <a:cubicBezTo>
                  <a:pt x="1361" y="77"/>
                  <a:pt x="1361" y="77"/>
                  <a:pt x="1361" y="77"/>
                </a:cubicBezTo>
                <a:close/>
                <a:moveTo>
                  <a:pt x="1291" y="41"/>
                </a:moveTo>
                <a:cubicBezTo>
                  <a:pt x="1292" y="41"/>
                  <a:pt x="1292" y="41"/>
                  <a:pt x="1292" y="41"/>
                </a:cubicBezTo>
                <a:cubicBezTo>
                  <a:pt x="1292" y="41"/>
                  <a:pt x="1292" y="41"/>
                  <a:pt x="1291" y="41"/>
                </a:cubicBezTo>
                <a:close/>
                <a:moveTo>
                  <a:pt x="1545" y="77"/>
                </a:moveTo>
                <a:cubicBezTo>
                  <a:pt x="1545" y="77"/>
                  <a:pt x="1545" y="77"/>
                  <a:pt x="1545" y="77"/>
                </a:cubicBezTo>
                <a:cubicBezTo>
                  <a:pt x="1545" y="77"/>
                  <a:pt x="1545" y="77"/>
                  <a:pt x="1545" y="77"/>
                </a:cubicBezTo>
                <a:close/>
                <a:moveTo>
                  <a:pt x="1713" y="77"/>
                </a:moveTo>
                <a:cubicBezTo>
                  <a:pt x="1713" y="77"/>
                  <a:pt x="1713" y="77"/>
                  <a:pt x="1713" y="77"/>
                </a:cubicBezTo>
                <a:cubicBezTo>
                  <a:pt x="1713" y="77"/>
                  <a:pt x="1713" y="77"/>
                  <a:pt x="1713" y="77"/>
                </a:cubicBezTo>
                <a:close/>
                <a:moveTo>
                  <a:pt x="553" y="41"/>
                </a:moveTo>
                <a:cubicBezTo>
                  <a:pt x="553" y="41"/>
                  <a:pt x="553" y="41"/>
                  <a:pt x="553" y="41"/>
                </a:cubicBezTo>
                <a:cubicBezTo>
                  <a:pt x="553" y="41"/>
                  <a:pt x="553" y="41"/>
                  <a:pt x="553" y="41"/>
                </a:cubicBezTo>
                <a:close/>
                <a:moveTo>
                  <a:pt x="757" y="41"/>
                </a:moveTo>
                <a:cubicBezTo>
                  <a:pt x="757" y="41"/>
                  <a:pt x="757" y="41"/>
                  <a:pt x="757" y="41"/>
                </a:cubicBezTo>
                <a:cubicBezTo>
                  <a:pt x="757" y="41"/>
                  <a:pt x="757" y="41"/>
                  <a:pt x="757" y="41"/>
                </a:cubicBezTo>
                <a:close/>
                <a:moveTo>
                  <a:pt x="798" y="41"/>
                </a:moveTo>
                <a:cubicBezTo>
                  <a:pt x="798" y="41"/>
                  <a:pt x="799" y="41"/>
                  <a:pt x="799" y="41"/>
                </a:cubicBezTo>
                <a:cubicBezTo>
                  <a:pt x="799" y="41"/>
                  <a:pt x="799" y="41"/>
                  <a:pt x="798" y="41"/>
                </a:cubicBezTo>
                <a:close/>
                <a:moveTo>
                  <a:pt x="871" y="41"/>
                </a:moveTo>
                <a:cubicBezTo>
                  <a:pt x="872" y="41"/>
                  <a:pt x="872" y="41"/>
                  <a:pt x="872" y="41"/>
                </a:cubicBezTo>
                <a:cubicBezTo>
                  <a:pt x="871" y="41"/>
                  <a:pt x="871" y="41"/>
                  <a:pt x="871" y="41"/>
                </a:cubicBezTo>
                <a:close/>
                <a:moveTo>
                  <a:pt x="908" y="41"/>
                </a:moveTo>
                <a:cubicBezTo>
                  <a:pt x="908" y="41"/>
                  <a:pt x="908" y="41"/>
                  <a:pt x="908" y="41"/>
                </a:cubicBezTo>
                <a:cubicBezTo>
                  <a:pt x="908" y="41"/>
                  <a:pt x="908" y="41"/>
                  <a:pt x="908" y="41"/>
                </a:cubicBezTo>
                <a:close/>
                <a:moveTo>
                  <a:pt x="1361" y="77"/>
                </a:moveTo>
                <a:cubicBezTo>
                  <a:pt x="1360" y="77"/>
                  <a:pt x="1360" y="78"/>
                  <a:pt x="1360" y="78"/>
                </a:cubicBezTo>
                <a:cubicBezTo>
                  <a:pt x="1360" y="78"/>
                  <a:pt x="1361" y="78"/>
                  <a:pt x="1361" y="77"/>
                </a:cubicBezTo>
                <a:close/>
                <a:moveTo>
                  <a:pt x="1039" y="41"/>
                </a:moveTo>
                <a:cubicBezTo>
                  <a:pt x="1039" y="41"/>
                  <a:pt x="1039" y="41"/>
                  <a:pt x="1039" y="41"/>
                </a:cubicBezTo>
                <a:cubicBezTo>
                  <a:pt x="1039" y="41"/>
                  <a:pt x="1039" y="41"/>
                  <a:pt x="1039" y="41"/>
                </a:cubicBezTo>
                <a:close/>
                <a:moveTo>
                  <a:pt x="1532" y="78"/>
                </a:moveTo>
                <a:cubicBezTo>
                  <a:pt x="1533" y="78"/>
                  <a:pt x="1533" y="78"/>
                  <a:pt x="1533" y="77"/>
                </a:cubicBezTo>
                <a:cubicBezTo>
                  <a:pt x="1532" y="78"/>
                  <a:pt x="1532" y="78"/>
                  <a:pt x="1532" y="78"/>
                </a:cubicBezTo>
                <a:close/>
                <a:moveTo>
                  <a:pt x="1545" y="77"/>
                </a:moveTo>
                <a:cubicBezTo>
                  <a:pt x="1545" y="77"/>
                  <a:pt x="1544" y="78"/>
                  <a:pt x="1544" y="78"/>
                </a:cubicBezTo>
                <a:cubicBezTo>
                  <a:pt x="1545" y="78"/>
                  <a:pt x="1545" y="78"/>
                  <a:pt x="1545" y="77"/>
                </a:cubicBezTo>
                <a:close/>
                <a:moveTo>
                  <a:pt x="1080" y="41"/>
                </a:moveTo>
                <a:cubicBezTo>
                  <a:pt x="1080" y="41"/>
                  <a:pt x="1081" y="41"/>
                  <a:pt x="1081" y="41"/>
                </a:cubicBezTo>
                <a:cubicBezTo>
                  <a:pt x="1081" y="41"/>
                  <a:pt x="1081" y="41"/>
                  <a:pt x="1080" y="41"/>
                </a:cubicBezTo>
                <a:close/>
                <a:moveTo>
                  <a:pt x="1217" y="41"/>
                </a:moveTo>
                <a:cubicBezTo>
                  <a:pt x="1217" y="41"/>
                  <a:pt x="1217" y="41"/>
                  <a:pt x="1217" y="41"/>
                </a:cubicBezTo>
                <a:cubicBezTo>
                  <a:pt x="1217" y="41"/>
                  <a:pt x="1217" y="41"/>
                  <a:pt x="1217" y="41"/>
                </a:cubicBezTo>
                <a:close/>
                <a:moveTo>
                  <a:pt x="1700" y="78"/>
                </a:moveTo>
                <a:cubicBezTo>
                  <a:pt x="1701" y="78"/>
                  <a:pt x="1701" y="78"/>
                  <a:pt x="1701" y="77"/>
                </a:cubicBezTo>
                <a:cubicBezTo>
                  <a:pt x="1701" y="78"/>
                  <a:pt x="1700" y="78"/>
                  <a:pt x="1700" y="78"/>
                </a:cubicBezTo>
                <a:close/>
                <a:moveTo>
                  <a:pt x="1713" y="77"/>
                </a:moveTo>
                <a:cubicBezTo>
                  <a:pt x="1713" y="77"/>
                  <a:pt x="1713" y="78"/>
                  <a:pt x="1713" y="78"/>
                </a:cubicBezTo>
                <a:cubicBezTo>
                  <a:pt x="1713" y="78"/>
                  <a:pt x="1713" y="78"/>
                  <a:pt x="1713" y="77"/>
                </a:cubicBezTo>
                <a:close/>
                <a:moveTo>
                  <a:pt x="1258" y="41"/>
                </a:moveTo>
                <a:cubicBezTo>
                  <a:pt x="1258" y="41"/>
                  <a:pt x="1258" y="41"/>
                  <a:pt x="1259" y="41"/>
                </a:cubicBezTo>
                <a:cubicBezTo>
                  <a:pt x="1259" y="41"/>
                  <a:pt x="1258" y="41"/>
                  <a:pt x="1258" y="41"/>
                </a:cubicBezTo>
                <a:close/>
                <a:moveTo>
                  <a:pt x="553" y="41"/>
                </a:moveTo>
                <a:cubicBezTo>
                  <a:pt x="553" y="41"/>
                  <a:pt x="553" y="42"/>
                  <a:pt x="553" y="42"/>
                </a:cubicBezTo>
                <a:cubicBezTo>
                  <a:pt x="553" y="42"/>
                  <a:pt x="553" y="41"/>
                  <a:pt x="553" y="41"/>
                </a:cubicBezTo>
                <a:close/>
                <a:moveTo>
                  <a:pt x="662" y="42"/>
                </a:moveTo>
                <a:cubicBezTo>
                  <a:pt x="662" y="42"/>
                  <a:pt x="662" y="41"/>
                  <a:pt x="662" y="41"/>
                </a:cubicBezTo>
                <a:cubicBezTo>
                  <a:pt x="662" y="41"/>
                  <a:pt x="662" y="42"/>
                  <a:pt x="662" y="42"/>
                </a:cubicBezTo>
                <a:close/>
                <a:moveTo>
                  <a:pt x="757" y="42"/>
                </a:moveTo>
                <a:cubicBezTo>
                  <a:pt x="757" y="42"/>
                  <a:pt x="757" y="41"/>
                  <a:pt x="757" y="41"/>
                </a:cubicBezTo>
                <a:cubicBezTo>
                  <a:pt x="757" y="41"/>
                  <a:pt x="757" y="42"/>
                  <a:pt x="757" y="42"/>
                </a:cubicBezTo>
                <a:close/>
                <a:moveTo>
                  <a:pt x="1348" y="78"/>
                </a:moveTo>
                <a:cubicBezTo>
                  <a:pt x="1348" y="78"/>
                  <a:pt x="1348" y="78"/>
                  <a:pt x="1348" y="78"/>
                </a:cubicBezTo>
                <a:cubicBezTo>
                  <a:pt x="1348" y="78"/>
                  <a:pt x="1348" y="78"/>
                  <a:pt x="1348" y="78"/>
                </a:cubicBezTo>
                <a:close/>
                <a:moveTo>
                  <a:pt x="1360" y="78"/>
                </a:moveTo>
                <a:cubicBezTo>
                  <a:pt x="1360" y="78"/>
                  <a:pt x="1360" y="78"/>
                  <a:pt x="1360" y="78"/>
                </a:cubicBezTo>
                <a:cubicBezTo>
                  <a:pt x="1360" y="78"/>
                  <a:pt x="1360" y="78"/>
                  <a:pt x="1360" y="78"/>
                </a:cubicBezTo>
                <a:close/>
                <a:moveTo>
                  <a:pt x="830" y="42"/>
                </a:moveTo>
                <a:cubicBezTo>
                  <a:pt x="830" y="42"/>
                  <a:pt x="830" y="41"/>
                  <a:pt x="831" y="41"/>
                </a:cubicBezTo>
                <a:cubicBezTo>
                  <a:pt x="830" y="41"/>
                  <a:pt x="830" y="42"/>
                  <a:pt x="830" y="42"/>
                </a:cubicBezTo>
                <a:close/>
                <a:moveTo>
                  <a:pt x="1544" y="78"/>
                </a:moveTo>
                <a:cubicBezTo>
                  <a:pt x="1544" y="78"/>
                  <a:pt x="1544" y="78"/>
                  <a:pt x="1544" y="78"/>
                </a:cubicBezTo>
                <a:cubicBezTo>
                  <a:pt x="1544" y="78"/>
                  <a:pt x="1544" y="78"/>
                  <a:pt x="1544" y="78"/>
                </a:cubicBezTo>
                <a:close/>
                <a:moveTo>
                  <a:pt x="866" y="41"/>
                </a:moveTo>
                <a:cubicBezTo>
                  <a:pt x="866" y="41"/>
                  <a:pt x="866" y="42"/>
                  <a:pt x="866" y="42"/>
                </a:cubicBezTo>
                <a:cubicBezTo>
                  <a:pt x="866" y="42"/>
                  <a:pt x="866" y="41"/>
                  <a:pt x="866" y="41"/>
                </a:cubicBezTo>
                <a:close/>
                <a:moveTo>
                  <a:pt x="1713" y="78"/>
                </a:moveTo>
                <a:cubicBezTo>
                  <a:pt x="1712" y="78"/>
                  <a:pt x="1712" y="78"/>
                  <a:pt x="1712" y="78"/>
                </a:cubicBezTo>
                <a:cubicBezTo>
                  <a:pt x="1712" y="78"/>
                  <a:pt x="1713" y="78"/>
                  <a:pt x="1713" y="78"/>
                </a:cubicBezTo>
                <a:close/>
                <a:moveTo>
                  <a:pt x="1039" y="42"/>
                </a:moveTo>
                <a:cubicBezTo>
                  <a:pt x="1039" y="42"/>
                  <a:pt x="1039" y="42"/>
                  <a:pt x="1039" y="41"/>
                </a:cubicBezTo>
                <a:cubicBezTo>
                  <a:pt x="1039" y="41"/>
                  <a:pt x="1039" y="42"/>
                  <a:pt x="1039" y="42"/>
                </a:cubicBezTo>
                <a:close/>
                <a:moveTo>
                  <a:pt x="686" y="79"/>
                </a:moveTo>
                <a:cubicBezTo>
                  <a:pt x="686" y="78"/>
                  <a:pt x="686" y="78"/>
                  <a:pt x="686" y="78"/>
                </a:cubicBezTo>
                <a:cubicBezTo>
                  <a:pt x="686" y="78"/>
                  <a:pt x="686" y="78"/>
                  <a:pt x="686" y="79"/>
                </a:cubicBezTo>
                <a:close/>
                <a:moveTo>
                  <a:pt x="968" y="78"/>
                </a:moveTo>
                <a:cubicBezTo>
                  <a:pt x="968" y="78"/>
                  <a:pt x="968" y="79"/>
                  <a:pt x="969" y="79"/>
                </a:cubicBezTo>
                <a:cubicBezTo>
                  <a:pt x="969" y="78"/>
                  <a:pt x="969" y="78"/>
                  <a:pt x="968" y="78"/>
                </a:cubicBezTo>
                <a:close/>
                <a:moveTo>
                  <a:pt x="1081" y="41"/>
                </a:moveTo>
                <a:cubicBezTo>
                  <a:pt x="1081" y="42"/>
                  <a:pt x="1081" y="42"/>
                  <a:pt x="1081" y="42"/>
                </a:cubicBezTo>
                <a:cubicBezTo>
                  <a:pt x="1081" y="42"/>
                  <a:pt x="1081" y="41"/>
                  <a:pt x="1081" y="41"/>
                </a:cubicBezTo>
                <a:close/>
                <a:moveTo>
                  <a:pt x="1150" y="41"/>
                </a:moveTo>
                <a:cubicBezTo>
                  <a:pt x="1150" y="42"/>
                  <a:pt x="1150" y="42"/>
                  <a:pt x="1151" y="42"/>
                </a:cubicBezTo>
                <a:cubicBezTo>
                  <a:pt x="1151" y="42"/>
                  <a:pt x="1151" y="41"/>
                  <a:pt x="1150" y="41"/>
                </a:cubicBezTo>
                <a:close/>
                <a:moveTo>
                  <a:pt x="1217" y="42"/>
                </a:moveTo>
                <a:cubicBezTo>
                  <a:pt x="1217" y="42"/>
                  <a:pt x="1217" y="42"/>
                  <a:pt x="1217" y="41"/>
                </a:cubicBezTo>
                <a:cubicBezTo>
                  <a:pt x="1217" y="41"/>
                  <a:pt x="1217" y="42"/>
                  <a:pt x="1217" y="42"/>
                </a:cubicBezTo>
                <a:close/>
                <a:moveTo>
                  <a:pt x="1259" y="41"/>
                </a:moveTo>
                <a:cubicBezTo>
                  <a:pt x="1259" y="42"/>
                  <a:pt x="1259" y="42"/>
                  <a:pt x="1259" y="42"/>
                </a:cubicBezTo>
                <a:cubicBezTo>
                  <a:pt x="1259" y="42"/>
                  <a:pt x="1259" y="41"/>
                  <a:pt x="1259" y="41"/>
                </a:cubicBezTo>
                <a:close/>
                <a:moveTo>
                  <a:pt x="1360" y="78"/>
                </a:moveTo>
                <a:cubicBezTo>
                  <a:pt x="1360" y="78"/>
                  <a:pt x="1360" y="78"/>
                  <a:pt x="1360" y="78"/>
                </a:cubicBezTo>
                <a:cubicBezTo>
                  <a:pt x="1360" y="78"/>
                  <a:pt x="1360" y="78"/>
                  <a:pt x="1360" y="78"/>
                </a:cubicBezTo>
                <a:close/>
                <a:moveTo>
                  <a:pt x="1544" y="78"/>
                </a:moveTo>
                <a:cubicBezTo>
                  <a:pt x="1544" y="78"/>
                  <a:pt x="1544" y="78"/>
                  <a:pt x="1544" y="79"/>
                </a:cubicBezTo>
                <a:cubicBezTo>
                  <a:pt x="1544" y="78"/>
                  <a:pt x="1544" y="78"/>
                  <a:pt x="1544" y="78"/>
                </a:cubicBezTo>
                <a:close/>
                <a:moveTo>
                  <a:pt x="661" y="42"/>
                </a:moveTo>
                <a:cubicBezTo>
                  <a:pt x="662" y="42"/>
                  <a:pt x="662" y="42"/>
                  <a:pt x="662" y="42"/>
                </a:cubicBezTo>
                <a:cubicBezTo>
                  <a:pt x="662" y="42"/>
                  <a:pt x="661" y="42"/>
                  <a:pt x="661" y="42"/>
                </a:cubicBezTo>
                <a:close/>
                <a:moveTo>
                  <a:pt x="1712" y="78"/>
                </a:moveTo>
                <a:cubicBezTo>
                  <a:pt x="1712" y="78"/>
                  <a:pt x="1712" y="78"/>
                  <a:pt x="1712" y="79"/>
                </a:cubicBezTo>
                <a:cubicBezTo>
                  <a:pt x="1712" y="78"/>
                  <a:pt x="1712" y="78"/>
                  <a:pt x="1712" y="78"/>
                </a:cubicBezTo>
                <a:close/>
                <a:moveTo>
                  <a:pt x="756" y="42"/>
                </a:moveTo>
                <a:cubicBezTo>
                  <a:pt x="757" y="42"/>
                  <a:pt x="757" y="42"/>
                  <a:pt x="757" y="42"/>
                </a:cubicBezTo>
                <a:cubicBezTo>
                  <a:pt x="757" y="42"/>
                  <a:pt x="756" y="42"/>
                  <a:pt x="756" y="42"/>
                </a:cubicBezTo>
                <a:close/>
                <a:moveTo>
                  <a:pt x="830" y="42"/>
                </a:moveTo>
                <a:cubicBezTo>
                  <a:pt x="830" y="42"/>
                  <a:pt x="830" y="42"/>
                  <a:pt x="830" y="42"/>
                </a:cubicBezTo>
                <a:cubicBezTo>
                  <a:pt x="830" y="42"/>
                  <a:pt x="830" y="42"/>
                  <a:pt x="830" y="42"/>
                </a:cubicBezTo>
                <a:close/>
                <a:moveTo>
                  <a:pt x="686" y="79"/>
                </a:moveTo>
                <a:cubicBezTo>
                  <a:pt x="686" y="79"/>
                  <a:pt x="686" y="79"/>
                  <a:pt x="686" y="79"/>
                </a:cubicBezTo>
                <a:cubicBezTo>
                  <a:pt x="686" y="79"/>
                  <a:pt x="686" y="79"/>
                  <a:pt x="686" y="79"/>
                </a:cubicBezTo>
                <a:close/>
                <a:moveTo>
                  <a:pt x="1038" y="42"/>
                </a:moveTo>
                <a:cubicBezTo>
                  <a:pt x="1039" y="42"/>
                  <a:pt x="1039" y="42"/>
                  <a:pt x="1039" y="42"/>
                </a:cubicBezTo>
                <a:cubicBezTo>
                  <a:pt x="1039" y="42"/>
                  <a:pt x="1038" y="42"/>
                  <a:pt x="1038" y="42"/>
                </a:cubicBezTo>
                <a:close/>
                <a:moveTo>
                  <a:pt x="1081" y="42"/>
                </a:moveTo>
                <a:cubicBezTo>
                  <a:pt x="1081" y="42"/>
                  <a:pt x="1081" y="42"/>
                  <a:pt x="1081" y="42"/>
                </a:cubicBezTo>
                <a:cubicBezTo>
                  <a:pt x="1081" y="42"/>
                  <a:pt x="1081" y="42"/>
                  <a:pt x="1081" y="42"/>
                </a:cubicBezTo>
                <a:close/>
                <a:moveTo>
                  <a:pt x="1360" y="78"/>
                </a:moveTo>
                <a:cubicBezTo>
                  <a:pt x="1359" y="78"/>
                  <a:pt x="1359" y="79"/>
                  <a:pt x="1359" y="79"/>
                </a:cubicBezTo>
                <a:cubicBezTo>
                  <a:pt x="1359" y="79"/>
                  <a:pt x="1360" y="79"/>
                  <a:pt x="1360" y="78"/>
                </a:cubicBezTo>
                <a:close/>
                <a:moveTo>
                  <a:pt x="1216" y="42"/>
                </a:moveTo>
                <a:cubicBezTo>
                  <a:pt x="1216" y="42"/>
                  <a:pt x="1217" y="42"/>
                  <a:pt x="1217" y="42"/>
                </a:cubicBezTo>
                <a:cubicBezTo>
                  <a:pt x="1216" y="42"/>
                  <a:pt x="1216" y="42"/>
                  <a:pt x="1216" y="42"/>
                </a:cubicBezTo>
                <a:close/>
                <a:moveTo>
                  <a:pt x="1291" y="42"/>
                </a:moveTo>
                <a:cubicBezTo>
                  <a:pt x="1291" y="42"/>
                  <a:pt x="1291" y="42"/>
                  <a:pt x="1291" y="42"/>
                </a:cubicBezTo>
                <a:cubicBezTo>
                  <a:pt x="1291" y="42"/>
                  <a:pt x="1291" y="42"/>
                  <a:pt x="1291" y="42"/>
                </a:cubicBezTo>
                <a:close/>
                <a:moveTo>
                  <a:pt x="1532" y="79"/>
                </a:moveTo>
                <a:cubicBezTo>
                  <a:pt x="1532" y="79"/>
                  <a:pt x="1532" y="79"/>
                  <a:pt x="1532" y="79"/>
                </a:cubicBezTo>
                <a:cubicBezTo>
                  <a:pt x="1532" y="79"/>
                  <a:pt x="1532" y="79"/>
                  <a:pt x="1532" y="79"/>
                </a:cubicBezTo>
                <a:close/>
                <a:moveTo>
                  <a:pt x="1544" y="79"/>
                </a:moveTo>
                <a:cubicBezTo>
                  <a:pt x="1544" y="79"/>
                  <a:pt x="1543" y="79"/>
                  <a:pt x="1543" y="79"/>
                </a:cubicBezTo>
                <a:cubicBezTo>
                  <a:pt x="1544" y="79"/>
                  <a:pt x="1544" y="79"/>
                  <a:pt x="1544" y="79"/>
                </a:cubicBezTo>
                <a:close/>
                <a:moveTo>
                  <a:pt x="756" y="42"/>
                </a:moveTo>
                <a:cubicBezTo>
                  <a:pt x="756" y="42"/>
                  <a:pt x="756" y="42"/>
                  <a:pt x="756" y="42"/>
                </a:cubicBezTo>
                <a:cubicBezTo>
                  <a:pt x="756" y="42"/>
                  <a:pt x="756" y="42"/>
                  <a:pt x="756" y="42"/>
                </a:cubicBezTo>
                <a:close/>
                <a:moveTo>
                  <a:pt x="1700" y="79"/>
                </a:moveTo>
                <a:cubicBezTo>
                  <a:pt x="1700" y="79"/>
                  <a:pt x="1700" y="79"/>
                  <a:pt x="1700" y="79"/>
                </a:cubicBezTo>
                <a:cubicBezTo>
                  <a:pt x="1700" y="79"/>
                  <a:pt x="1700" y="79"/>
                  <a:pt x="1700" y="79"/>
                </a:cubicBezTo>
                <a:close/>
                <a:moveTo>
                  <a:pt x="1712" y="79"/>
                </a:moveTo>
                <a:cubicBezTo>
                  <a:pt x="1712" y="79"/>
                  <a:pt x="1712" y="79"/>
                  <a:pt x="1712" y="79"/>
                </a:cubicBezTo>
                <a:cubicBezTo>
                  <a:pt x="1712" y="79"/>
                  <a:pt x="1712" y="79"/>
                  <a:pt x="1712" y="79"/>
                </a:cubicBezTo>
                <a:close/>
                <a:moveTo>
                  <a:pt x="799" y="42"/>
                </a:moveTo>
                <a:cubicBezTo>
                  <a:pt x="799" y="42"/>
                  <a:pt x="799" y="42"/>
                  <a:pt x="800" y="42"/>
                </a:cubicBezTo>
                <a:cubicBezTo>
                  <a:pt x="799" y="42"/>
                  <a:pt x="799" y="42"/>
                  <a:pt x="799" y="42"/>
                </a:cubicBezTo>
                <a:close/>
                <a:moveTo>
                  <a:pt x="687" y="79"/>
                </a:moveTo>
                <a:cubicBezTo>
                  <a:pt x="687" y="79"/>
                  <a:pt x="687" y="79"/>
                  <a:pt x="686" y="79"/>
                </a:cubicBezTo>
                <a:cubicBezTo>
                  <a:pt x="687" y="79"/>
                  <a:pt x="687" y="79"/>
                  <a:pt x="687" y="79"/>
                </a:cubicBezTo>
                <a:close/>
                <a:moveTo>
                  <a:pt x="871" y="42"/>
                </a:moveTo>
                <a:cubicBezTo>
                  <a:pt x="871" y="42"/>
                  <a:pt x="871" y="42"/>
                  <a:pt x="871" y="42"/>
                </a:cubicBezTo>
                <a:cubicBezTo>
                  <a:pt x="871" y="42"/>
                  <a:pt x="871" y="42"/>
                  <a:pt x="871" y="42"/>
                </a:cubicBezTo>
                <a:close/>
                <a:moveTo>
                  <a:pt x="1112" y="42"/>
                </a:moveTo>
                <a:cubicBezTo>
                  <a:pt x="1112" y="42"/>
                  <a:pt x="1112" y="42"/>
                  <a:pt x="1112" y="42"/>
                </a:cubicBezTo>
                <a:cubicBezTo>
                  <a:pt x="1112" y="42"/>
                  <a:pt x="1112" y="42"/>
                  <a:pt x="1112" y="42"/>
                </a:cubicBezTo>
                <a:close/>
                <a:moveTo>
                  <a:pt x="1347" y="79"/>
                </a:moveTo>
                <a:cubicBezTo>
                  <a:pt x="1347" y="79"/>
                  <a:pt x="1347" y="79"/>
                  <a:pt x="1347" y="79"/>
                </a:cubicBezTo>
                <a:cubicBezTo>
                  <a:pt x="1347" y="79"/>
                  <a:pt x="1347" y="79"/>
                  <a:pt x="1347" y="79"/>
                </a:cubicBezTo>
                <a:close/>
                <a:moveTo>
                  <a:pt x="1359" y="79"/>
                </a:moveTo>
                <a:cubicBezTo>
                  <a:pt x="1359" y="79"/>
                  <a:pt x="1359" y="79"/>
                  <a:pt x="1359" y="79"/>
                </a:cubicBezTo>
                <a:cubicBezTo>
                  <a:pt x="1359" y="79"/>
                  <a:pt x="1359" y="79"/>
                  <a:pt x="1359" y="79"/>
                </a:cubicBezTo>
                <a:close/>
                <a:moveTo>
                  <a:pt x="1216" y="42"/>
                </a:moveTo>
                <a:cubicBezTo>
                  <a:pt x="1216" y="42"/>
                  <a:pt x="1216" y="42"/>
                  <a:pt x="1216" y="42"/>
                </a:cubicBezTo>
                <a:cubicBezTo>
                  <a:pt x="1216" y="42"/>
                  <a:pt x="1216" y="42"/>
                  <a:pt x="1216" y="42"/>
                </a:cubicBezTo>
                <a:close/>
                <a:moveTo>
                  <a:pt x="1543" y="79"/>
                </a:moveTo>
                <a:cubicBezTo>
                  <a:pt x="1543" y="79"/>
                  <a:pt x="1543" y="79"/>
                  <a:pt x="1543" y="79"/>
                </a:cubicBezTo>
                <a:cubicBezTo>
                  <a:pt x="1543" y="79"/>
                  <a:pt x="1543" y="79"/>
                  <a:pt x="1543" y="79"/>
                </a:cubicBezTo>
                <a:close/>
                <a:moveTo>
                  <a:pt x="554" y="42"/>
                </a:moveTo>
                <a:cubicBezTo>
                  <a:pt x="554" y="43"/>
                  <a:pt x="555" y="43"/>
                  <a:pt x="555" y="43"/>
                </a:cubicBezTo>
                <a:cubicBezTo>
                  <a:pt x="555" y="43"/>
                  <a:pt x="555" y="42"/>
                  <a:pt x="554" y="42"/>
                </a:cubicBezTo>
                <a:close/>
                <a:moveTo>
                  <a:pt x="756" y="43"/>
                </a:moveTo>
                <a:cubicBezTo>
                  <a:pt x="756" y="43"/>
                  <a:pt x="756" y="43"/>
                  <a:pt x="756" y="42"/>
                </a:cubicBezTo>
                <a:cubicBezTo>
                  <a:pt x="756" y="42"/>
                  <a:pt x="756" y="43"/>
                  <a:pt x="756" y="43"/>
                </a:cubicBezTo>
                <a:close/>
                <a:moveTo>
                  <a:pt x="1712" y="79"/>
                </a:moveTo>
                <a:cubicBezTo>
                  <a:pt x="1711" y="79"/>
                  <a:pt x="1711" y="79"/>
                  <a:pt x="1711" y="79"/>
                </a:cubicBezTo>
                <a:cubicBezTo>
                  <a:pt x="1711" y="79"/>
                  <a:pt x="1711" y="79"/>
                  <a:pt x="1712" y="79"/>
                </a:cubicBezTo>
                <a:close/>
                <a:moveTo>
                  <a:pt x="800" y="42"/>
                </a:moveTo>
                <a:cubicBezTo>
                  <a:pt x="800" y="43"/>
                  <a:pt x="800" y="43"/>
                  <a:pt x="800" y="43"/>
                </a:cubicBezTo>
                <a:cubicBezTo>
                  <a:pt x="800" y="43"/>
                  <a:pt x="800" y="42"/>
                  <a:pt x="800" y="42"/>
                </a:cubicBezTo>
                <a:close/>
                <a:moveTo>
                  <a:pt x="870" y="43"/>
                </a:moveTo>
                <a:cubicBezTo>
                  <a:pt x="870" y="43"/>
                  <a:pt x="871" y="43"/>
                  <a:pt x="871" y="42"/>
                </a:cubicBezTo>
                <a:cubicBezTo>
                  <a:pt x="870" y="42"/>
                  <a:pt x="870" y="43"/>
                  <a:pt x="870" y="43"/>
                </a:cubicBezTo>
                <a:close/>
                <a:moveTo>
                  <a:pt x="555" y="43"/>
                </a:moveTo>
                <a:cubicBezTo>
                  <a:pt x="555" y="43"/>
                  <a:pt x="555" y="43"/>
                  <a:pt x="555" y="43"/>
                </a:cubicBezTo>
                <a:cubicBezTo>
                  <a:pt x="555" y="43"/>
                  <a:pt x="555" y="43"/>
                  <a:pt x="555" y="43"/>
                </a:cubicBezTo>
                <a:close/>
                <a:moveTo>
                  <a:pt x="661" y="43"/>
                </a:moveTo>
                <a:cubicBezTo>
                  <a:pt x="661" y="43"/>
                  <a:pt x="661" y="43"/>
                  <a:pt x="661" y="43"/>
                </a:cubicBezTo>
                <a:cubicBezTo>
                  <a:pt x="661" y="43"/>
                  <a:pt x="661" y="43"/>
                  <a:pt x="661" y="43"/>
                </a:cubicBezTo>
                <a:close/>
                <a:moveTo>
                  <a:pt x="755" y="43"/>
                </a:moveTo>
                <a:cubicBezTo>
                  <a:pt x="756" y="43"/>
                  <a:pt x="756" y="43"/>
                  <a:pt x="756" y="43"/>
                </a:cubicBezTo>
                <a:cubicBezTo>
                  <a:pt x="756" y="43"/>
                  <a:pt x="755" y="43"/>
                  <a:pt x="755" y="43"/>
                </a:cubicBezTo>
                <a:close/>
                <a:moveTo>
                  <a:pt x="969" y="79"/>
                </a:moveTo>
                <a:cubicBezTo>
                  <a:pt x="969" y="79"/>
                  <a:pt x="969" y="80"/>
                  <a:pt x="969" y="80"/>
                </a:cubicBezTo>
                <a:cubicBezTo>
                  <a:pt x="969" y="79"/>
                  <a:pt x="969" y="79"/>
                  <a:pt x="969" y="79"/>
                </a:cubicBezTo>
                <a:close/>
                <a:moveTo>
                  <a:pt x="829" y="43"/>
                </a:moveTo>
                <a:cubicBezTo>
                  <a:pt x="829" y="43"/>
                  <a:pt x="829" y="43"/>
                  <a:pt x="829" y="43"/>
                </a:cubicBezTo>
                <a:cubicBezTo>
                  <a:pt x="829" y="43"/>
                  <a:pt x="829" y="43"/>
                  <a:pt x="829" y="43"/>
                </a:cubicBezTo>
                <a:close/>
                <a:moveTo>
                  <a:pt x="1082" y="43"/>
                </a:moveTo>
                <a:cubicBezTo>
                  <a:pt x="1082" y="43"/>
                  <a:pt x="1082" y="43"/>
                  <a:pt x="1082" y="43"/>
                </a:cubicBezTo>
                <a:cubicBezTo>
                  <a:pt x="1082" y="43"/>
                  <a:pt x="1082" y="43"/>
                  <a:pt x="1082" y="43"/>
                </a:cubicBezTo>
                <a:close/>
                <a:moveTo>
                  <a:pt x="1359" y="79"/>
                </a:moveTo>
                <a:cubicBezTo>
                  <a:pt x="1359" y="79"/>
                  <a:pt x="1359" y="79"/>
                  <a:pt x="1359" y="80"/>
                </a:cubicBezTo>
                <a:cubicBezTo>
                  <a:pt x="1359" y="80"/>
                  <a:pt x="1359" y="79"/>
                  <a:pt x="1359" y="79"/>
                </a:cubicBezTo>
                <a:close/>
                <a:moveTo>
                  <a:pt x="1260" y="43"/>
                </a:moveTo>
                <a:cubicBezTo>
                  <a:pt x="1260" y="43"/>
                  <a:pt x="1260" y="43"/>
                  <a:pt x="1260" y="43"/>
                </a:cubicBezTo>
                <a:cubicBezTo>
                  <a:pt x="1260" y="43"/>
                  <a:pt x="1260" y="43"/>
                  <a:pt x="1260" y="43"/>
                </a:cubicBezTo>
                <a:close/>
                <a:moveTo>
                  <a:pt x="1037" y="43"/>
                </a:moveTo>
                <a:cubicBezTo>
                  <a:pt x="1037" y="43"/>
                  <a:pt x="1038" y="43"/>
                  <a:pt x="1038" y="43"/>
                </a:cubicBezTo>
                <a:cubicBezTo>
                  <a:pt x="1038" y="43"/>
                  <a:pt x="1037" y="43"/>
                  <a:pt x="1037" y="43"/>
                </a:cubicBezTo>
                <a:close/>
                <a:moveTo>
                  <a:pt x="675" y="43"/>
                </a:moveTo>
                <a:cubicBezTo>
                  <a:pt x="674" y="43"/>
                  <a:pt x="674" y="43"/>
                  <a:pt x="674" y="44"/>
                </a:cubicBezTo>
                <a:cubicBezTo>
                  <a:pt x="674" y="44"/>
                  <a:pt x="674" y="44"/>
                  <a:pt x="675" y="43"/>
                </a:cubicBezTo>
                <a:close/>
                <a:moveTo>
                  <a:pt x="800" y="43"/>
                </a:moveTo>
                <a:cubicBezTo>
                  <a:pt x="800" y="44"/>
                  <a:pt x="800" y="44"/>
                  <a:pt x="801" y="44"/>
                </a:cubicBezTo>
                <a:cubicBezTo>
                  <a:pt x="801" y="44"/>
                  <a:pt x="800" y="43"/>
                  <a:pt x="800" y="43"/>
                </a:cubicBezTo>
                <a:close/>
                <a:moveTo>
                  <a:pt x="838" y="43"/>
                </a:moveTo>
                <a:cubicBezTo>
                  <a:pt x="838" y="43"/>
                  <a:pt x="837" y="43"/>
                  <a:pt x="837" y="44"/>
                </a:cubicBezTo>
                <a:cubicBezTo>
                  <a:pt x="838" y="44"/>
                  <a:pt x="838" y="44"/>
                  <a:pt x="838" y="43"/>
                </a:cubicBezTo>
                <a:close/>
                <a:moveTo>
                  <a:pt x="870" y="44"/>
                </a:moveTo>
                <a:cubicBezTo>
                  <a:pt x="870" y="44"/>
                  <a:pt x="870" y="44"/>
                  <a:pt x="870" y="43"/>
                </a:cubicBezTo>
                <a:cubicBezTo>
                  <a:pt x="870" y="43"/>
                  <a:pt x="870" y="44"/>
                  <a:pt x="870" y="44"/>
                </a:cubicBezTo>
                <a:close/>
                <a:moveTo>
                  <a:pt x="881" y="43"/>
                </a:moveTo>
                <a:cubicBezTo>
                  <a:pt x="880" y="43"/>
                  <a:pt x="880" y="43"/>
                  <a:pt x="880" y="44"/>
                </a:cubicBezTo>
                <a:cubicBezTo>
                  <a:pt x="880" y="44"/>
                  <a:pt x="881" y="44"/>
                  <a:pt x="881" y="43"/>
                </a:cubicBezTo>
                <a:close/>
                <a:moveTo>
                  <a:pt x="1037" y="44"/>
                </a:moveTo>
                <a:cubicBezTo>
                  <a:pt x="1037" y="44"/>
                  <a:pt x="1037" y="44"/>
                  <a:pt x="1037" y="43"/>
                </a:cubicBezTo>
                <a:cubicBezTo>
                  <a:pt x="1037" y="43"/>
                  <a:pt x="1037" y="44"/>
                  <a:pt x="1037" y="44"/>
                </a:cubicBezTo>
                <a:close/>
                <a:moveTo>
                  <a:pt x="1359" y="80"/>
                </a:moveTo>
                <a:cubicBezTo>
                  <a:pt x="1358" y="80"/>
                  <a:pt x="1358" y="80"/>
                  <a:pt x="1358" y="80"/>
                </a:cubicBezTo>
                <a:cubicBezTo>
                  <a:pt x="1358" y="80"/>
                  <a:pt x="1358" y="80"/>
                  <a:pt x="1359" y="80"/>
                </a:cubicBezTo>
                <a:close/>
                <a:moveTo>
                  <a:pt x="1531" y="80"/>
                </a:moveTo>
                <a:cubicBezTo>
                  <a:pt x="1531" y="80"/>
                  <a:pt x="1531" y="80"/>
                  <a:pt x="1531" y="80"/>
                </a:cubicBezTo>
                <a:cubicBezTo>
                  <a:pt x="1531" y="80"/>
                  <a:pt x="1531" y="80"/>
                  <a:pt x="1531" y="80"/>
                </a:cubicBezTo>
                <a:close/>
                <a:moveTo>
                  <a:pt x="1111" y="44"/>
                </a:moveTo>
                <a:cubicBezTo>
                  <a:pt x="1111" y="44"/>
                  <a:pt x="1111" y="44"/>
                  <a:pt x="1111" y="43"/>
                </a:cubicBezTo>
                <a:cubicBezTo>
                  <a:pt x="1111" y="43"/>
                  <a:pt x="1111" y="44"/>
                  <a:pt x="1111" y="44"/>
                </a:cubicBezTo>
                <a:close/>
                <a:moveTo>
                  <a:pt x="1699" y="80"/>
                </a:moveTo>
                <a:cubicBezTo>
                  <a:pt x="1699" y="80"/>
                  <a:pt x="1699" y="80"/>
                  <a:pt x="1699" y="80"/>
                </a:cubicBezTo>
                <a:cubicBezTo>
                  <a:pt x="1699" y="80"/>
                  <a:pt x="1699" y="80"/>
                  <a:pt x="1699" y="80"/>
                </a:cubicBezTo>
                <a:close/>
                <a:moveTo>
                  <a:pt x="1122" y="43"/>
                </a:moveTo>
                <a:cubicBezTo>
                  <a:pt x="1121" y="43"/>
                  <a:pt x="1121" y="43"/>
                  <a:pt x="1121" y="44"/>
                </a:cubicBezTo>
                <a:cubicBezTo>
                  <a:pt x="1121" y="44"/>
                  <a:pt x="1121" y="44"/>
                  <a:pt x="1122" y="43"/>
                </a:cubicBezTo>
                <a:close/>
                <a:moveTo>
                  <a:pt x="687" y="80"/>
                </a:moveTo>
                <a:cubicBezTo>
                  <a:pt x="687" y="80"/>
                  <a:pt x="687" y="80"/>
                  <a:pt x="687" y="80"/>
                </a:cubicBezTo>
                <a:cubicBezTo>
                  <a:pt x="687" y="80"/>
                  <a:pt x="687" y="80"/>
                  <a:pt x="687" y="80"/>
                </a:cubicBezTo>
                <a:close/>
                <a:moveTo>
                  <a:pt x="1215" y="44"/>
                </a:moveTo>
                <a:cubicBezTo>
                  <a:pt x="1215" y="44"/>
                  <a:pt x="1215" y="44"/>
                  <a:pt x="1215" y="43"/>
                </a:cubicBezTo>
                <a:cubicBezTo>
                  <a:pt x="1215" y="44"/>
                  <a:pt x="1215" y="44"/>
                  <a:pt x="1215" y="44"/>
                </a:cubicBezTo>
                <a:close/>
                <a:moveTo>
                  <a:pt x="556" y="44"/>
                </a:moveTo>
                <a:cubicBezTo>
                  <a:pt x="556" y="44"/>
                  <a:pt x="556" y="44"/>
                  <a:pt x="557" y="44"/>
                </a:cubicBezTo>
                <a:cubicBezTo>
                  <a:pt x="556" y="44"/>
                  <a:pt x="556" y="44"/>
                  <a:pt x="556" y="44"/>
                </a:cubicBezTo>
                <a:close/>
                <a:moveTo>
                  <a:pt x="828" y="44"/>
                </a:moveTo>
                <a:cubicBezTo>
                  <a:pt x="829" y="44"/>
                  <a:pt x="829" y="44"/>
                  <a:pt x="829" y="44"/>
                </a:cubicBezTo>
                <a:cubicBezTo>
                  <a:pt x="829" y="44"/>
                  <a:pt x="829" y="44"/>
                  <a:pt x="828" y="44"/>
                </a:cubicBezTo>
                <a:close/>
                <a:moveTo>
                  <a:pt x="1121" y="44"/>
                </a:moveTo>
                <a:cubicBezTo>
                  <a:pt x="1121" y="44"/>
                  <a:pt x="1120" y="44"/>
                  <a:pt x="1120" y="44"/>
                </a:cubicBezTo>
                <a:cubicBezTo>
                  <a:pt x="1121" y="44"/>
                  <a:pt x="1121" y="44"/>
                  <a:pt x="1121" y="44"/>
                </a:cubicBezTo>
                <a:close/>
                <a:moveTo>
                  <a:pt x="1215" y="44"/>
                </a:moveTo>
                <a:cubicBezTo>
                  <a:pt x="1215" y="44"/>
                  <a:pt x="1215" y="44"/>
                  <a:pt x="1215" y="44"/>
                </a:cubicBezTo>
                <a:cubicBezTo>
                  <a:pt x="1215" y="44"/>
                  <a:pt x="1215" y="44"/>
                  <a:pt x="1215" y="44"/>
                </a:cubicBezTo>
                <a:close/>
                <a:moveTo>
                  <a:pt x="1260" y="44"/>
                </a:moveTo>
                <a:cubicBezTo>
                  <a:pt x="1260" y="44"/>
                  <a:pt x="1261" y="44"/>
                  <a:pt x="1261" y="44"/>
                </a:cubicBezTo>
                <a:cubicBezTo>
                  <a:pt x="1261" y="44"/>
                  <a:pt x="1261" y="44"/>
                  <a:pt x="1260" y="44"/>
                </a:cubicBezTo>
                <a:close/>
                <a:moveTo>
                  <a:pt x="674" y="44"/>
                </a:moveTo>
                <a:cubicBezTo>
                  <a:pt x="673" y="44"/>
                  <a:pt x="673" y="44"/>
                  <a:pt x="673" y="44"/>
                </a:cubicBezTo>
                <a:cubicBezTo>
                  <a:pt x="673" y="44"/>
                  <a:pt x="673" y="44"/>
                  <a:pt x="674" y="44"/>
                </a:cubicBezTo>
                <a:close/>
                <a:moveTo>
                  <a:pt x="754" y="44"/>
                </a:moveTo>
                <a:cubicBezTo>
                  <a:pt x="755" y="44"/>
                  <a:pt x="755" y="44"/>
                  <a:pt x="755" y="44"/>
                </a:cubicBezTo>
                <a:cubicBezTo>
                  <a:pt x="754" y="44"/>
                  <a:pt x="754" y="44"/>
                  <a:pt x="754" y="44"/>
                </a:cubicBezTo>
                <a:close/>
                <a:moveTo>
                  <a:pt x="853" y="44"/>
                </a:moveTo>
                <a:cubicBezTo>
                  <a:pt x="853" y="44"/>
                  <a:pt x="853" y="44"/>
                  <a:pt x="852" y="44"/>
                </a:cubicBezTo>
                <a:cubicBezTo>
                  <a:pt x="853" y="44"/>
                  <a:pt x="853" y="44"/>
                  <a:pt x="853" y="44"/>
                </a:cubicBezTo>
                <a:close/>
                <a:moveTo>
                  <a:pt x="896" y="44"/>
                </a:moveTo>
                <a:cubicBezTo>
                  <a:pt x="896" y="44"/>
                  <a:pt x="895" y="44"/>
                  <a:pt x="895" y="44"/>
                </a:cubicBezTo>
                <a:cubicBezTo>
                  <a:pt x="895" y="44"/>
                  <a:pt x="896" y="44"/>
                  <a:pt x="896" y="44"/>
                </a:cubicBezTo>
                <a:close/>
                <a:moveTo>
                  <a:pt x="970" y="80"/>
                </a:moveTo>
                <a:cubicBezTo>
                  <a:pt x="970" y="80"/>
                  <a:pt x="970" y="81"/>
                  <a:pt x="970" y="81"/>
                </a:cubicBezTo>
                <a:cubicBezTo>
                  <a:pt x="970" y="81"/>
                  <a:pt x="970" y="80"/>
                  <a:pt x="970" y="80"/>
                </a:cubicBezTo>
                <a:close/>
                <a:moveTo>
                  <a:pt x="1120" y="44"/>
                </a:moveTo>
                <a:cubicBezTo>
                  <a:pt x="1120" y="44"/>
                  <a:pt x="1120" y="44"/>
                  <a:pt x="1120" y="44"/>
                </a:cubicBezTo>
                <a:cubicBezTo>
                  <a:pt x="1120" y="44"/>
                  <a:pt x="1120" y="44"/>
                  <a:pt x="1120" y="44"/>
                </a:cubicBezTo>
                <a:close/>
                <a:moveTo>
                  <a:pt x="1531" y="81"/>
                </a:moveTo>
                <a:cubicBezTo>
                  <a:pt x="1531" y="81"/>
                  <a:pt x="1531" y="80"/>
                  <a:pt x="1531" y="80"/>
                </a:cubicBezTo>
                <a:cubicBezTo>
                  <a:pt x="1531" y="80"/>
                  <a:pt x="1531" y="81"/>
                  <a:pt x="1531" y="81"/>
                </a:cubicBezTo>
                <a:close/>
                <a:moveTo>
                  <a:pt x="1542" y="80"/>
                </a:moveTo>
                <a:cubicBezTo>
                  <a:pt x="1542" y="80"/>
                  <a:pt x="1542" y="80"/>
                  <a:pt x="1542" y="81"/>
                </a:cubicBezTo>
                <a:cubicBezTo>
                  <a:pt x="1542" y="81"/>
                  <a:pt x="1542" y="80"/>
                  <a:pt x="1542" y="80"/>
                </a:cubicBezTo>
                <a:close/>
                <a:moveTo>
                  <a:pt x="1699" y="81"/>
                </a:moveTo>
                <a:cubicBezTo>
                  <a:pt x="1699" y="81"/>
                  <a:pt x="1699" y="80"/>
                  <a:pt x="1699" y="80"/>
                </a:cubicBezTo>
                <a:cubicBezTo>
                  <a:pt x="1699" y="80"/>
                  <a:pt x="1699" y="81"/>
                  <a:pt x="1699" y="81"/>
                </a:cubicBezTo>
                <a:close/>
                <a:moveTo>
                  <a:pt x="1710" y="80"/>
                </a:moveTo>
                <a:cubicBezTo>
                  <a:pt x="1710" y="80"/>
                  <a:pt x="1710" y="80"/>
                  <a:pt x="1710" y="81"/>
                </a:cubicBezTo>
                <a:cubicBezTo>
                  <a:pt x="1710" y="81"/>
                  <a:pt x="1710" y="80"/>
                  <a:pt x="1710" y="80"/>
                </a:cubicBezTo>
                <a:close/>
                <a:moveTo>
                  <a:pt x="1137" y="44"/>
                </a:moveTo>
                <a:cubicBezTo>
                  <a:pt x="1137" y="44"/>
                  <a:pt x="1137" y="44"/>
                  <a:pt x="1137" y="44"/>
                </a:cubicBezTo>
                <a:cubicBezTo>
                  <a:pt x="1137" y="44"/>
                  <a:pt x="1137" y="44"/>
                  <a:pt x="1137" y="44"/>
                </a:cubicBezTo>
                <a:close/>
                <a:moveTo>
                  <a:pt x="557" y="44"/>
                </a:moveTo>
                <a:cubicBezTo>
                  <a:pt x="557" y="45"/>
                  <a:pt x="557" y="45"/>
                  <a:pt x="558" y="45"/>
                </a:cubicBezTo>
                <a:cubicBezTo>
                  <a:pt x="558" y="45"/>
                  <a:pt x="557" y="45"/>
                  <a:pt x="557" y="44"/>
                </a:cubicBezTo>
                <a:close/>
                <a:moveTo>
                  <a:pt x="688" y="81"/>
                </a:moveTo>
                <a:cubicBezTo>
                  <a:pt x="688" y="81"/>
                  <a:pt x="688" y="81"/>
                  <a:pt x="688" y="80"/>
                </a:cubicBezTo>
                <a:cubicBezTo>
                  <a:pt x="688" y="81"/>
                  <a:pt x="688" y="81"/>
                  <a:pt x="688" y="81"/>
                </a:cubicBezTo>
                <a:close/>
                <a:moveTo>
                  <a:pt x="801" y="44"/>
                </a:moveTo>
                <a:cubicBezTo>
                  <a:pt x="801" y="45"/>
                  <a:pt x="801" y="45"/>
                  <a:pt x="801" y="45"/>
                </a:cubicBezTo>
                <a:cubicBezTo>
                  <a:pt x="801" y="45"/>
                  <a:pt x="801" y="45"/>
                  <a:pt x="801" y="44"/>
                </a:cubicBezTo>
                <a:close/>
                <a:moveTo>
                  <a:pt x="970" y="81"/>
                </a:moveTo>
                <a:cubicBezTo>
                  <a:pt x="970" y="81"/>
                  <a:pt x="970" y="81"/>
                  <a:pt x="970" y="81"/>
                </a:cubicBezTo>
                <a:cubicBezTo>
                  <a:pt x="970" y="81"/>
                  <a:pt x="970" y="81"/>
                  <a:pt x="970" y="81"/>
                </a:cubicBezTo>
                <a:close/>
                <a:moveTo>
                  <a:pt x="836" y="44"/>
                </a:moveTo>
                <a:cubicBezTo>
                  <a:pt x="836" y="44"/>
                  <a:pt x="836" y="45"/>
                  <a:pt x="836" y="45"/>
                </a:cubicBezTo>
                <a:cubicBezTo>
                  <a:pt x="836" y="45"/>
                  <a:pt x="836" y="45"/>
                  <a:pt x="836" y="44"/>
                </a:cubicBezTo>
                <a:close/>
                <a:moveTo>
                  <a:pt x="869" y="45"/>
                </a:moveTo>
                <a:cubicBezTo>
                  <a:pt x="869" y="45"/>
                  <a:pt x="869" y="45"/>
                  <a:pt x="869" y="44"/>
                </a:cubicBezTo>
                <a:cubicBezTo>
                  <a:pt x="869" y="45"/>
                  <a:pt x="869" y="45"/>
                  <a:pt x="869" y="45"/>
                </a:cubicBezTo>
                <a:close/>
                <a:moveTo>
                  <a:pt x="836" y="45"/>
                </a:moveTo>
                <a:cubicBezTo>
                  <a:pt x="836" y="45"/>
                  <a:pt x="835" y="45"/>
                  <a:pt x="835" y="45"/>
                </a:cubicBezTo>
                <a:cubicBezTo>
                  <a:pt x="836" y="45"/>
                  <a:pt x="836" y="45"/>
                  <a:pt x="836" y="45"/>
                </a:cubicBezTo>
                <a:close/>
                <a:moveTo>
                  <a:pt x="1358" y="81"/>
                </a:moveTo>
                <a:cubicBezTo>
                  <a:pt x="1358" y="81"/>
                  <a:pt x="1357" y="81"/>
                  <a:pt x="1357" y="81"/>
                </a:cubicBezTo>
                <a:cubicBezTo>
                  <a:pt x="1358" y="81"/>
                  <a:pt x="1358" y="81"/>
                  <a:pt x="1358" y="81"/>
                </a:cubicBezTo>
                <a:close/>
                <a:moveTo>
                  <a:pt x="854" y="45"/>
                </a:moveTo>
                <a:cubicBezTo>
                  <a:pt x="854" y="45"/>
                  <a:pt x="854" y="45"/>
                  <a:pt x="853" y="45"/>
                </a:cubicBezTo>
                <a:cubicBezTo>
                  <a:pt x="854" y="45"/>
                  <a:pt x="854" y="45"/>
                  <a:pt x="854" y="45"/>
                </a:cubicBezTo>
                <a:close/>
                <a:moveTo>
                  <a:pt x="1542" y="81"/>
                </a:moveTo>
                <a:cubicBezTo>
                  <a:pt x="1542" y="81"/>
                  <a:pt x="1542" y="81"/>
                  <a:pt x="1542" y="81"/>
                </a:cubicBezTo>
                <a:cubicBezTo>
                  <a:pt x="1542" y="81"/>
                  <a:pt x="1542" y="81"/>
                  <a:pt x="1542" y="81"/>
                </a:cubicBezTo>
                <a:close/>
                <a:moveTo>
                  <a:pt x="1678" y="81"/>
                </a:moveTo>
                <a:cubicBezTo>
                  <a:pt x="1678" y="81"/>
                  <a:pt x="1678" y="81"/>
                  <a:pt x="1678" y="81"/>
                </a:cubicBezTo>
                <a:cubicBezTo>
                  <a:pt x="1678" y="81"/>
                  <a:pt x="1678" y="81"/>
                  <a:pt x="1678" y="81"/>
                </a:cubicBezTo>
                <a:close/>
                <a:moveTo>
                  <a:pt x="879" y="45"/>
                </a:moveTo>
                <a:cubicBezTo>
                  <a:pt x="878" y="45"/>
                  <a:pt x="878" y="45"/>
                  <a:pt x="878" y="45"/>
                </a:cubicBezTo>
                <a:cubicBezTo>
                  <a:pt x="878" y="45"/>
                  <a:pt x="878" y="45"/>
                  <a:pt x="879" y="45"/>
                </a:cubicBezTo>
                <a:close/>
                <a:moveTo>
                  <a:pt x="1710" y="81"/>
                </a:moveTo>
                <a:cubicBezTo>
                  <a:pt x="1710" y="81"/>
                  <a:pt x="1710" y="81"/>
                  <a:pt x="1710" y="81"/>
                </a:cubicBezTo>
                <a:cubicBezTo>
                  <a:pt x="1710" y="81"/>
                  <a:pt x="1710" y="81"/>
                  <a:pt x="1710" y="81"/>
                </a:cubicBezTo>
                <a:close/>
                <a:moveTo>
                  <a:pt x="897" y="45"/>
                </a:moveTo>
                <a:cubicBezTo>
                  <a:pt x="897" y="45"/>
                  <a:pt x="897" y="45"/>
                  <a:pt x="896" y="45"/>
                </a:cubicBezTo>
                <a:cubicBezTo>
                  <a:pt x="896" y="45"/>
                  <a:pt x="897" y="45"/>
                  <a:pt x="897" y="45"/>
                </a:cubicBezTo>
                <a:close/>
                <a:moveTo>
                  <a:pt x="1036" y="45"/>
                </a:moveTo>
                <a:cubicBezTo>
                  <a:pt x="1036" y="45"/>
                  <a:pt x="1036" y="45"/>
                  <a:pt x="1036" y="45"/>
                </a:cubicBezTo>
                <a:cubicBezTo>
                  <a:pt x="1036" y="45"/>
                  <a:pt x="1036" y="45"/>
                  <a:pt x="1036" y="45"/>
                </a:cubicBezTo>
                <a:close/>
                <a:moveTo>
                  <a:pt x="1083" y="45"/>
                </a:moveTo>
                <a:cubicBezTo>
                  <a:pt x="1083" y="45"/>
                  <a:pt x="1083" y="45"/>
                  <a:pt x="1084" y="45"/>
                </a:cubicBezTo>
                <a:cubicBezTo>
                  <a:pt x="1084" y="45"/>
                  <a:pt x="1083" y="45"/>
                  <a:pt x="1083" y="45"/>
                </a:cubicBezTo>
                <a:close/>
                <a:moveTo>
                  <a:pt x="1119" y="45"/>
                </a:moveTo>
                <a:cubicBezTo>
                  <a:pt x="1119" y="45"/>
                  <a:pt x="1119" y="45"/>
                  <a:pt x="1119" y="45"/>
                </a:cubicBezTo>
                <a:cubicBezTo>
                  <a:pt x="1119" y="45"/>
                  <a:pt x="1119" y="45"/>
                  <a:pt x="1119" y="45"/>
                </a:cubicBezTo>
                <a:close/>
                <a:moveTo>
                  <a:pt x="1138" y="45"/>
                </a:moveTo>
                <a:cubicBezTo>
                  <a:pt x="1138" y="45"/>
                  <a:pt x="1138" y="45"/>
                  <a:pt x="1138" y="45"/>
                </a:cubicBezTo>
                <a:cubicBezTo>
                  <a:pt x="1138" y="45"/>
                  <a:pt x="1138" y="45"/>
                  <a:pt x="1138" y="45"/>
                </a:cubicBezTo>
                <a:close/>
                <a:moveTo>
                  <a:pt x="1358" y="81"/>
                </a:moveTo>
                <a:cubicBezTo>
                  <a:pt x="1357" y="81"/>
                  <a:pt x="1357" y="81"/>
                  <a:pt x="1357" y="81"/>
                </a:cubicBezTo>
                <a:cubicBezTo>
                  <a:pt x="1357" y="81"/>
                  <a:pt x="1357" y="81"/>
                  <a:pt x="1358" y="81"/>
                </a:cubicBezTo>
                <a:close/>
                <a:moveTo>
                  <a:pt x="1214" y="45"/>
                </a:moveTo>
                <a:cubicBezTo>
                  <a:pt x="1214" y="45"/>
                  <a:pt x="1214" y="45"/>
                  <a:pt x="1214" y="45"/>
                </a:cubicBezTo>
                <a:cubicBezTo>
                  <a:pt x="1214" y="45"/>
                  <a:pt x="1214" y="45"/>
                  <a:pt x="1214" y="45"/>
                </a:cubicBezTo>
                <a:close/>
                <a:moveTo>
                  <a:pt x="1312" y="45"/>
                </a:moveTo>
                <a:cubicBezTo>
                  <a:pt x="1312" y="45"/>
                  <a:pt x="1311" y="45"/>
                  <a:pt x="1311" y="45"/>
                </a:cubicBezTo>
                <a:cubicBezTo>
                  <a:pt x="1311" y="45"/>
                  <a:pt x="1311" y="45"/>
                  <a:pt x="1312" y="45"/>
                </a:cubicBezTo>
                <a:close/>
                <a:moveTo>
                  <a:pt x="1567" y="45"/>
                </a:moveTo>
                <a:cubicBezTo>
                  <a:pt x="1567" y="45"/>
                  <a:pt x="1567" y="45"/>
                  <a:pt x="1567" y="45"/>
                </a:cubicBezTo>
                <a:cubicBezTo>
                  <a:pt x="1567" y="45"/>
                  <a:pt x="1567" y="45"/>
                  <a:pt x="1567" y="45"/>
                </a:cubicBezTo>
                <a:close/>
                <a:moveTo>
                  <a:pt x="1735" y="45"/>
                </a:moveTo>
                <a:cubicBezTo>
                  <a:pt x="1735" y="45"/>
                  <a:pt x="1736" y="45"/>
                  <a:pt x="1736" y="45"/>
                </a:cubicBezTo>
                <a:cubicBezTo>
                  <a:pt x="1735" y="45"/>
                  <a:pt x="1735" y="45"/>
                  <a:pt x="1735" y="45"/>
                </a:cubicBezTo>
                <a:close/>
                <a:moveTo>
                  <a:pt x="558" y="45"/>
                </a:moveTo>
                <a:cubicBezTo>
                  <a:pt x="558" y="45"/>
                  <a:pt x="558" y="45"/>
                  <a:pt x="559" y="45"/>
                </a:cubicBezTo>
                <a:cubicBezTo>
                  <a:pt x="559" y="45"/>
                  <a:pt x="558" y="45"/>
                  <a:pt x="558" y="45"/>
                </a:cubicBezTo>
                <a:close/>
                <a:moveTo>
                  <a:pt x="801" y="45"/>
                </a:moveTo>
                <a:cubicBezTo>
                  <a:pt x="801" y="45"/>
                  <a:pt x="801" y="45"/>
                  <a:pt x="802" y="46"/>
                </a:cubicBezTo>
                <a:cubicBezTo>
                  <a:pt x="802" y="45"/>
                  <a:pt x="801" y="45"/>
                  <a:pt x="801" y="45"/>
                </a:cubicBezTo>
                <a:close/>
                <a:moveTo>
                  <a:pt x="835" y="45"/>
                </a:moveTo>
                <a:cubicBezTo>
                  <a:pt x="835" y="45"/>
                  <a:pt x="835" y="45"/>
                  <a:pt x="835" y="45"/>
                </a:cubicBezTo>
                <a:cubicBezTo>
                  <a:pt x="835" y="45"/>
                  <a:pt x="835" y="45"/>
                  <a:pt x="835" y="45"/>
                </a:cubicBezTo>
                <a:close/>
                <a:moveTo>
                  <a:pt x="854" y="45"/>
                </a:moveTo>
                <a:cubicBezTo>
                  <a:pt x="854" y="45"/>
                  <a:pt x="854" y="45"/>
                  <a:pt x="854" y="45"/>
                </a:cubicBezTo>
                <a:cubicBezTo>
                  <a:pt x="854" y="45"/>
                  <a:pt x="854" y="45"/>
                  <a:pt x="854" y="45"/>
                </a:cubicBezTo>
                <a:close/>
                <a:moveTo>
                  <a:pt x="878" y="45"/>
                </a:moveTo>
                <a:cubicBezTo>
                  <a:pt x="878" y="45"/>
                  <a:pt x="878" y="45"/>
                  <a:pt x="878" y="45"/>
                </a:cubicBezTo>
                <a:cubicBezTo>
                  <a:pt x="878" y="45"/>
                  <a:pt x="878" y="45"/>
                  <a:pt x="878" y="45"/>
                </a:cubicBezTo>
                <a:close/>
                <a:moveTo>
                  <a:pt x="1346" y="82"/>
                </a:moveTo>
                <a:cubicBezTo>
                  <a:pt x="1346" y="82"/>
                  <a:pt x="1346" y="82"/>
                  <a:pt x="1346" y="81"/>
                </a:cubicBezTo>
                <a:cubicBezTo>
                  <a:pt x="1346" y="81"/>
                  <a:pt x="1346" y="82"/>
                  <a:pt x="1346" y="82"/>
                </a:cubicBezTo>
                <a:close/>
                <a:moveTo>
                  <a:pt x="897" y="45"/>
                </a:moveTo>
                <a:cubicBezTo>
                  <a:pt x="897" y="45"/>
                  <a:pt x="897" y="45"/>
                  <a:pt x="897" y="45"/>
                </a:cubicBezTo>
                <a:cubicBezTo>
                  <a:pt x="897" y="45"/>
                  <a:pt x="897" y="45"/>
                  <a:pt x="897" y="45"/>
                </a:cubicBezTo>
                <a:close/>
                <a:moveTo>
                  <a:pt x="1139" y="45"/>
                </a:moveTo>
                <a:cubicBezTo>
                  <a:pt x="1139" y="45"/>
                  <a:pt x="1138" y="45"/>
                  <a:pt x="1138" y="45"/>
                </a:cubicBezTo>
                <a:cubicBezTo>
                  <a:pt x="1138" y="45"/>
                  <a:pt x="1138" y="45"/>
                  <a:pt x="1139" y="45"/>
                </a:cubicBezTo>
                <a:close/>
                <a:moveTo>
                  <a:pt x="1297" y="45"/>
                </a:moveTo>
                <a:cubicBezTo>
                  <a:pt x="1297" y="45"/>
                  <a:pt x="1297" y="45"/>
                  <a:pt x="1297" y="45"/>
                </a:cubicBezTo>
                <a:cubicBezTo>
                  <a:pt x="1297" y="45"/>
                  <a:pt x="1297" y="45"/>
                  <a:pt x="1297" y="45"/>
                </a:cubicBezTo>
                <a:close/>
                <a:moveTo>
                  <a:pt x="753" y="46"/>
                </a:moveTo>
                <a:cubicBezTo>
                  <a:pt x="754" y="46"/>
                  <a:pt x="754" y="46"/>
                  <a:pt x="754" y="45"/>
                </a:cubicBezTo>
                <a:cubicBezTo>
                  <a:pt x="753" y="46"/>
                  <a:pt x="753" y="46"/>
                  <a:pt x="753" y="46"/>
                </a:cubicBezTo>
                <a:close/>
                <a:moveTo>
                  <a:pt x="855" y="46"/>
                </a:moveTo>
                <a:cubicBezTo>
                  <a:pt x="855" y="46"/>
                  <a:pt x="854" y="45"/>
                  <a:pt x="854" y="45"/>
                </a:cubicBezTo>
                <a:cubicBezTo>
                  <a:pt x="854" y="46"/>
                  <a:pt x="854" y="46"/>
                  <a:pt x="855" y="46"/>
                </a:cubicBezTo>
                <a:close/>
                <a:moveTo>
                  <a:pt x="897" y="46"/>
                </a:moveTo>
                <a:cubicBezTo>
                  <a:pt x="897" y="46"/>
                  <a:pt x="897" y="45"/>
                  <a:pt x="897" y="45"/>
                </a:cubicBezTo>
                <a:cubicBezTo>
                  <a:pt x="897" y="46"/>
                  <a:pt x="897" y="46"/>
                  <a:pt x="897" y="46"/>
                </a:cubicBezTo>
                <a:close/>
                <a:moveTo>
                  <a:pt x="957" y="82"/>
                </a:moveTo>
                <a:cubicBezTo>
                  <a:pt x="957" y="82"/>
                  <a:pt x="957" y="82"/>
                  <a:pt x="957" y="82"/>
                </a:cubicBezTo>
                <a:cubicBezTo>
                  <a:pt x="957" y="82"/>
                  <a:pt x="957" y="82"/>
                  <a:pt x="957" y="82"/>
                </a:cubicBezTo>
                <a:close/>
                <a:moveTo>
                  <a:pt x="1139" y="46"/>
                </a:moveTo>
                <a:cubicBezTo>
                  <a:pt x="1139" y="46"/>
                  <a:pt x="1139" y="45"/>
                  <a:pt x="1139" y="45"/>
                </a:cubicBezTo>
                <a:cubicBezTo>
                  <a:pt x="1139" y="46"/>
                  <a:pt x="1139" y="46"/>
                  <a:pt x="1139" y="46"/>
                </a:cubicBezTo>
                <a:close/>
                <a:moveTo>
                  <a:pt x="1261" y="45"/>
                </a:moveTo>
                <a:cubicBezTo>
                  <a:pt x="1261" y="46"/>
                  <a:pt x="1262" y="46"/>
                  <a:pt x="1262" y="46"/>
                </a:cubicBezTo>
                <a:cubicBezTo>
                  <a:pt x="1262" y="46"/>
                  <a:pt x="1262" y="46"/>
                  <a:pt x="1261" y="45"/>
                </a:cubicBezTo>
                <a:close/>
                <a:moveTo>
                  <a:pt x="1297" y="45"/>
                </a:moveTo>
                <a:cubicBezTo>
                  <a:pt x="1296" y="45"/>
                  <a:pt x="1296" y="46"/>
                  <a:pt x="1296" y="46"/>
                </a:cubicBezTo>
                <a:cubicBezTo>
                  <a:pt x="1296" y="46"/>
                  <a:pt x="1297" y="46"/>
                  <a:pt x="1297" y="45"/>
                </a:cubicBezTo>
                <a:close/>
                <a:moveTo>
                  <a:pt x="1541" y="82"/>
                </a:moveTo>
                <a:cubicBezTo>
                  <a:pt x="1541" y="82"/>
                  <a:pt x="1541" y="82"/>
                  <a:pt x="1541" y="82"/>
                </a:cubicBezTo>
                <a:cubicBezTo>
                  <a:pt x="1541" y="82"/>
                  <a:pt x="1541" y="82"/>
                  <a:pt x="1541" y="82"/>
                </a:cubicBezTo>
                <a:close/>
                <a:moveTo>
                  <a:pt x="1567" y="46"/>
                </a:moveTo>
                <a:cubicBezTo>
                  <a:pt x="1567" y="46"/>
                  <a:pt x="1567" y="46"/>
                  <a:pt x="1567" y="45"/>
                </a:cubicBezTo>
                <a:cubicBezTo>
                  <a:pt x="1567" y="46"/>
                  <a:pt x="1567" y="46"/>
                  <a:pt x="1567" y="46"/>
                </a:cubicBezTo>
                <a:close/>
                <a:moveTo>
                  <a:pt x="1709" y="82"/>
                </a:moveTo>
                <a:cubicBezTo>
                  <a:pt x="1709" y="82"/>
                  <a:pt x="1709" y="82"/>
                  <a:pt x="1709" y="82"/>
                </a:cubicBezTo>
                <a:cubicBezTo>
                  <a:pt x="1709" y="82"/>
                  <a:pt x="1709" y="82"/>
                  <a:pt x="1709" y="82"/>
                </a:cubicBezTo>
                <a:close/>
                <a:moveTo>
                  <a:pt x="1735" y="46"/>
                </a:moveTo>
                <a:cubicBezTo>
                  <a:pt x="1735" y="46"/>
                  <a:pt x="1735" y="46"/>
                  <a:pt x="1735" y="45"/>
                </a:cubicBezTo>
                <a:cubicBezTo>
                  <a:pt x="1735" y="46"/>
                  <a:pt x="1735" y="46"/>
                  <a:pt x="1735" y="46"/>
                </a:cubicBezTo>
                <a:close/>
                <a:moveTo>
                  <a:pt x="559" y="46"/>
                </a:moveTo>
                <a:cubicBezTo>
                  <a:pt x="559" y="46"/>
                  <a:pt x="560" y="46"/>
                  <a:pt x="560" y="46"/>
                </a:cubicBezTo>
                <a:cubicBezTo>
                  <a:pt x="560" y="46"/>
                  <a:pt x="559" y="46"/>
                  <a:pt x="559" y="46"/>
                </a:cubicBezTo>
                <a:close/>
                <a:moveTo>
                  <a:pt x="696" y="46"/>
                </a:moveTo>
                <a:cubicBezTo>
                  <a:pt x="695" y="46"/>
                  <a:pt x="695" y="46"/>
                  <a:pt x="695" y="46"/>
                </a:cubicBezTo>
                <a:cubicBezTo>
                  <a:pt x="695" y="46"/>
                  <a:pt x="695" y="46"/>
                  <a:pt x="696" y="46"/>
                </a:cubicBezTo>
                <a:close/>
                <a:moveTo>
                  <a:pt x="855" y="46"/>
                </a:moveTo>
                <a:cubicBezTo>
                  <a:pt x="855" y="46"/>
                  <a:pt x="855" y="46"/>
                  <a:pt x="855" y="46"/>
                </a:cubicBezTo>
                <a:cubicBezTo>
                  <a:pt x="855" y="46"/>
                  <a:pt x="855" y="46"/>
                  <a:pt x="855" y="46"/>
                </a:cubicBezTo>
                <a:close/>
                <a:moveTo>
                  <a:pt x="971" y="82"/>
                </a:moveTo>
                <a:cubicBezTo>
                  <a:pt x="971" y="82"/>
                  <a:pt x="971" y="82"/>
                  <a:pt x="971" y="82"/>
                </a:cubicBezTo>
                <a:cubicBezTo>
                  <a:pt x="971" y="82"/>
                  <a:pt x="971" y="82"/>
                  <a:pt x="971" y="82"/>
                </a:cubicBezTo>
                <a:close/>
                <a:moveTo>
                  <a:pt x="898" y="46"/>
                </a:moveTo>
                <a:cubicBezTo>
                  <a:pt x="898" y="46"/>
                  <a:pt x="898" y="46"/>
                  <a:pt x="897" y="46"/>
                </a:cubicBezTo>
                <a:cubicBezTo>
                  <a:pt x="897" y="46"/>
                  <a:pt x="898" y="46"/>
                  <a:pt x="898" y="46"/>
                </a:cubicBezTo>
                <a:close/>
                <a:moveTo>
                  <a:pt x="1357" y="82"/>
                </a:moveTo>
                <a:cubicBezTo>
                  <a:pt x="1357" y="82"/>
                  <a:pt x="1357" y="82"/>
                  <a:pt x="1357" y="82"/>
                </a:cubicBezTo>
                <a:cubicBezTo>
                  <a:pt x="1357" y="82"/>
                  <a:pt x="1357" y="82"/>
                  <a:pt x="1357" y="82"/>
                </a:cubicBezTo>
                <a:close/>
                <a:moveTo>
                  <a:pt x="1035" y="46"/>
                </a:moveTo>
                <a:cubicBezTo>
                  <a:pt x="1035" y="46"/>
                  <a:pt x="1036" y="46"/>
                  <a:pt x="1036" y="46"/>
                </a:cubicBezTo>
                <a:cubicBezTo>
                  <a:pt x="1035" y="46"/>
                  <a:pt x="1035" y="46"/>
                  <a:pt x="1035" y="46"/>
                </a:cubicBezTo>
                <a:close/>
                <a:moveTo>
                  <a:pt x="1118" y="46"/>
                </a:moveTo>
                <a:cubicBezTo>
                  <a:pt x="1117" y="46"/>
                  <a:pt x="1117" y="46"/>
                  <a:pt x="1117" y="46"/>
                </a:cubicBezTo>
                <a:cubicBezTo>
                  <a:pt x="1117" y="46"/>
                  <a:pt x="1118" y="46"/>
                  <a:pt x="1118" y="46"/>
                </a:cubicBezTo>
                <a:close/>
                <a:moveTo>
                  <a:pt x="1139" y="46"/>
                </a:moveTo>
                <a:cubicBezTo>
                  <a:pt x="1139" y="46"/>
                  <a:pt x="1139" y="46"/>
                  <a:pt x="1139" y="46"/>
                </a:cubicBezTo>
                <a:cubicBezTo>
                  <a:pt x="1139" y="46"/>
                  <a:pt x="1139" y="46"/>
                  <a:pt x="1139" y="46"/>
                </a:cubicBezTo>
                <a:close/>
                <a:moveTo>
                  <a:pt x="1382" y="46"/>
                </a:moveTo>
                <a:cubicBezTo>
                  <a:pt x="1383" y="46"/>
                  <a:pt x="1383" y="46"/>
                  <a:pt x="1383" y="46"/>
                </a:cubicBezTo>
                <a:cubicBezTo>
                  <a:pt x="1382" y="46"/>
                  <a:pt x="1382" y="46"/>
                  <a:pt x="1382" y="46"/>
                </a:cubicBezTo>
                <a:close/>
                <a:moveTo>
                  <a:pt x="671" y="46"/>
                </a:moveTo>
                <a:cubicBezTo>
                  <a:pt x="671" y="46"/>
                  <a:pt x="671" y="46"/>
                  <a:pt x="671" y="46"/>
                </a:cubicBezTo>
                <a:cubicBezTo>
                  <a:pt x="671" y="46"/>
                  <a:pt x="671" y="46"/>
                  <a:pt x="671" y="46"/>
                </a:cubicBezTo>
                <a:close/>
                <a:moveTo>
                  <a:pt x="855" y="47"/>
                </a:moveTo>
                <a:cubicBezTo>
                  <a:pt x="855" y="46"/>
                  <a:pt x="855" y="46"/>
                  <a:pt x="855" y="46"/>
                </a:cubicBezTo>
                <a:cubicBezTo>
                  <a:pt x="855" y="46"/>
                  <a:pt x="855" y="46"/>
                  <a:pt x="855" y="47"/>
                </a:cubicBezTo>
                <a:close/>
                <a:moveTo>
                  <a:pt x="1117" y="46"/>
                </a:moveTo>
                <a:cubicBezTo>
                  <a:pt x="1117" y="46"/>
                  <a:pt x="1117" y="46"/>
                  <a:pt x="1117" y="46"/>
                </a:cubicBezTo>
                <a:cubicBezTo>
                  <a:pt x="1117" y="46"/>
                  <a:pt x="1117" y="46"/>
                  <a:pt x="1117" y="46"/>
                </a:cubicBezTo>
                <a:close/>
                <a:moveTo>
                  <a:pt x="1140" y="47"/>
                </a:moveTo>
                <a:cubicBezTo>
                  <a:pt x="1140" y="46"/>
                  <a:pt x="1140" y="46"/>
                  <a:pt x="1139" y="46"/>
                </a:cubicBezTo>
                <a:cubicBezTo>
                  <a:pt x="1139" y="46"/>
                  <a:pt x="1139" y="46"/>
                  <a:pt x="1140" y="47"/>
                </a:cubicBezTo>
                <a:close/>
                <a:moveTo>
                  <a:pt x="957" y="83"/>
                </a:moveTo>
                <a:cubicBezTo>
                  <a:pt x="957" y="82"/>
                  <a:pt x="957" y="82"/>
                  <a:pt x="957" y="82"/>
                </a:cubicBezTo>
                <a:cubicBezTo>
                  <a:pt x="957" y="82"/>
                  <a:pt x="957" y="83"/>
                  <a:pt x="957" y="83"/>
                </a:cubicBezTo>
                <a:close/>
                <a:moveTo>
                  <a:pt x="971" y="82"/>
                </a:moveTo>
                <a:cubicBezTo>
                  <a:pt x="971" y="83"/>
                  <a:pt x="972" y="83"/>
                  <a:pt x="972" y="83"/>
                </a:cubicBezTo>
                <a:cubicBezTo>
                  <a:pt x="972" y="83"/>
                  <a:pt x="972" y="82"/>
                  <a:pt x="971" y="82"/>
                </a:cubicBezTo>
                <a:close/>
                <a:moveTo>
                  <a:pt x="1262" y="46"/>
                </a:moveTo>
                <a:cubicBezTo>
                  <a:pt x="1262" y="46"/>
                  <a:pt x="1262" y="47"/>
                  <a:pt x="1262" y="47"/>
                </a:cubicBezTo>
                <a:cubicBezTo>
                  <a:pt x="1262" y="46"/>
                  <a:pt x="1262" y="46"/>
                  <a:pt x="1262" y="46"/>
                </a:cubicBezTo>
                <a:close/>
                <a:moveTo>
                  <a:pt x="1296" y="46"/>
                </a:moveTo>
                <a:cubicBezTo>
                  <a:pt x="1295" y="46"/>
                  <a:pt x="1295" y="46"/>
                  <a:pt x="1295" y="47"/>
                </a:cubicBezTo>
                <a:cubicBezTo>
                  <a:pt x="1295" y="46"/>
                  <a:pt x="1295" y="46"/>
                  <a:pt x="1296" y="46"/>
                </a:cubicBezTo>
                <a:close/>
                <a:moveTo>
                  <a:pt x="671" y="46"/>
                </a:moveTo>
                <a:cubicBezTo>
                  <a:pt x="671" y="47"/>
                  <a:pt x="671" y="47"/>
                  <a:pt x="671" y="47"/>
                </a:cubicBezTo>
                <a:cubicBezTo>
                  <a:pt x="671" y="47"/>
                  <a:pt x="671" y="47"/>
                  <a:pt x="671" y="46"/>
                </a:cubicBezTo>
                <a:close/>
                <a:moveTo>
                  <a:pt x="1117" y="46"/>
                </a:moveTo>
                <a:cubicBezTo>
                  <a:pt x="1117" y="46"/>
                  <a:pt x="1117" y="47"/>
                  <a:pt x="1117" y="47"/>
                </a:cubicBezTo>
                <a:cubicBezTo>
                  <a:pt x="1117" y="47"/>
                  <a:pt x="1117" y="47"/>
                  <a:pt x="1117" y="46"/>
                </a:cubicBezTo>
                <a:close/>
                <a:moveTo>
                  <a:pt x="1140" y="47"/>
                </a:moveTo>
                <a:cubicBezTo>
                  <a:pt x="1140" y="47"/>
                  <a:pt x="1140" y="47"/>
                  <a:pt x="1140" y="46"/>
                </a:cubicBezTo>
                <a:cubicBezTo>
                  <a:pt x="1140" y="47"/>
                  <a:pt x="1140" y="47"/>
                  <a:pt x="1140" y="47"/>
                </a:cubicBezTo>
                <a:close/>
                <a:moveTo>
                  <a:pt x="1295" y="47"/>
                </a:moveTo>
                <a:cubicBezTo>
                  <a:pt x="1295" y="47"/>
                  <a:pt x="1295" y="47"/>
                  <a:pt x="1295" y="47"/>
                </a:cubicBezTo>
                <a:cubicBezTo>
                  <a:pt x="1295" y="47"/>
                  <a:pt x="1295" y="47"/>
                  <a:pt x="1295" y="47"/>
                </a:cubicBezTo>
                <a:close/>
                <a:moveTo>
                  <a:pt x="1566" y="47"/>
                </a:moveTo>
                <a:cubicBezTo>
                  <a:pt x="1566" y="47"/>
                  <a:pt x="1566" y="47"/>
                  <a:pt x="1566" y="47"/>
                </a:cubicBezTo>
                <a:cubicBezTo>
                  <a:pt x="1566" y="47"/>
                  <a:pt x="1566" y="47"/>
                  <a:pt x="1566" y="47"/>
                </a:cubicBezTo>
                <a:close/>
                <a:moveTo>
                  <a:pt x="972" y="83"/>
                </a:moveTo>
                <a:cubicBezTo>
                  <a:pt x="972" y="83"/>
                  <a:pt x="972" y="83"/>
                  <a:pt x="972" y="83"/>
                </a:cubicBezTo>
                <a:cubicBezTo>
                  <a:pt x="972" y="83"/>
                  <a:pt x="972" y="83"/>
                  <a:pt x="972" y="83"/>
                </a:cubicBezTo>
                <a:close/>
                <a:moveTo>
                  <a:pt x="1734" y="47"/>
                </a:moveTo>
                <a:cubicBezTo>
                  <a:pt x="1734" y="47"/>
                  <a:pt x="1735" y="47"/>
                  <a:pt x="1735" y="47"/>
                </a:cubicBezTo>
                <a:cubicBezTo>
                  <a:pt x="1734" y="47"/>
                  <a:pt x="1734" y="47"/>
                  <a:pt x="1734" y="47"/>
                </a:cubicBezTo>
                <a:close/>
                <a:moveTo>
                  <a:pt x="561" y="47"/>
                </a:moveTo>
                <a:cubicBezTo>
                  <a:pt x="561" y="47"/>
                  <a:pt x="561" y="47"/>
                  <a:pt x="561" y="47"/>
                </a:cubicBezTo>
                <a:cubicBezTo>
                  <a:pt x="561" y="47"/>
                  <a:pt x="561" y="47"/>
                  <a:pt x="561" y="47"/>
                </a:cubicBezTo>
                <a:close/>
                <a:moveTo>
                  <a:pt x="898" y="47"/>
                </a:moveTo>
                <a:cubicBezTo>
                  <a:pt x="898" y="47"/>
                  <a:pt x="898" y="47"/>
                  <a:pt x="898" y="47"/>
                </a:cubicBezTo>
                <a:cubicBezTo>
                  <a:pt x="898" y="47"/>
                  <a:pt x="898" y="47"/>
                  <a:pt x="898" y="47"/>
                </a:cubicBezTo>
                <a:close/>
                <a:moveTo>
                  <a:pt x="1356" y="83"/>
                </a:moveTo>
                <a:cubicBezTo>
                  <a:pt x="1356" y="83"/>
                  <a:pt x="1356" y="83"/>
                  <a:pt x="1356" y="83"/>
                </a:cubicBezTo>
                <a:cubicBezTo>
                  <a:pt x="1356" y="83"/>
                  <a:pt x="1356" y="83"/>
                  <a:pt x="1356" y="83"/>
                </a:cubicBezTo>
                <a:close/>
                <a:moveTo>
                  <a:pt x="1035" y="47"/>
                </a:moveTo>
                <a:cubicBezTo>
                  <a:pt x="1035" y="47"/>
                  <a:pt x="1035" y="47"/>
                  <a:pt x="1035" y="47"/>
                </a:cubicBezTo>
                <a:cubicBezTo>
                  <a:pt x="1035" y="47"/>
                  <a:pt x="1035" y="47"/>
                  <a:pt x="1035" y="47"/>
                </a:cubicBezTo>
                <a:close/>
                <a:moveTo>
                  <a:pt x="1117" y="47"/>
                </a:moveTo>
                <a:cubicBezTo>
                  <a:pt x="1116" y="47"/>
                  <a:pt x="1116" y="47"/>
                  <a:pt x="1116" y="47"/>
                </a:cubicBezTo>
                <a:cubicBezTo>
                  <a:pt x="1116" y="47"/>
                  <a:pt x="1117" y="47"/>
                  <a:pt x="1117" y="47"/>
                </a:cubicBezTo>
                <a:close/>
                <a:moveTo>
                  <a:pt x="1212" y="47"/>
                </a:moveTo>
                <a:cubicBezTo>
                  <a:pt x="1213" y="47"/>
                  <a:pt x="1213" y="47"/>
                  <a:pt x="1213" y="47"/>
                </a:cubicBezTo>
                <a:cubicBezTo>
                  <a:pt x="1213" y="47"/>
                  <a:pt x="1213" y="47"/>
                  <a:pt x="1212" y="47"/>
                </a:cubicBezTo>
                <a:close/>
                <a:moveTo>
                  <a:pt x="1262" y="47"/>
                </a:moveTo>
                <a:cubicBezTo>
                  <a:pt x="1262" y="47"/>
                  <a:pt x="1262" y="47"/>
                  <a:pt x="1262" y="47"/>
                </a:cubicBezTo>
                <a:cubicBezTo>
                  <a:pt x="1262" y="47"/>
                  <a:pt x="1262" y="47"/>
                  <a:pt x="1262" y="47"/>
                </a:cubicBezTo>
                <a:close/>
                <a:moveTo>
                  <a:pt x="1295" y="47"/>
                </a:moveTo>
                <a:cubicBezTo>
                  <a:pt x="1295" y="47"/>
                  <a:pt x="1295" y="47"/>
                  <a:pt x="1295" y="47"/>
                </a:cubicBezTo>
                <a:cubicBezTo>
                  <a:pt x="1295" y="47"/>
                  <a:pt x="1295" y="47"/>
                  <a:pt x="1295" y="47"/>
                </a:cubicBezTo>
                <a:close/>
                <a:moveTo>
                  <a:pt x="1382" y="47"/>
                </a:moveTo>
                <a:cubicBezTo>
                  <a:pt x="1382" y="47"/>
                  <a:pt x="1382" y="47"/>
                  <a:pt x="1382" y="47"/>
                </a:cubicBezTo>
                <a:cubicBezTo>
                  <a:pt x="1382" y="47"/>
                  <a:pt x="1382" y="47"/>
                  <a:pt x="1382" y="47"/>
                </a:cubicBezTo>
                <a:close/>
                <a:moveTo>
                  <a:pt x="1681" y="47"/>
                </a:moveTo>
                <a:cubicBezTo>
                  <a:pt x="1680" y="47"/>
                  <a:pt x="1680" y="47"/>
                  <a:pt x="1680" y="47"/>
                </a:cubicBezTo>
                <a:cubicBezTo>
                  <a:pt x="1680" y="47"/>
                  <a:pt x="1680" y="47"/>
                  <a:pt x="1681" y="47"/>
                </a:cubicBezTo>
                <a:close/>
                <a:moveTo>
                  <a:pt x="752" y="48"/>
                </a:moveTo>
                <a:cubicBezTo>
                  <a:pt x="752" y="48"/>
                  <a:pt x="753" y="47"/>
                  <a:pt x="753" y="47"/>
                </a:cubicBezTo>
                <a:cubicBezTo>
                  <a:pt x="752" y="47"/>
                  <a:pt x="752" y="47"/>
                  <a:pt x="752" y="48"/>
                </a:cubicBezTo>
                <a:close/>
                <a:moveTo>
                  <a:pt x="972" y="83"/>
                </a:moveTo>
                <a:cubicBezTo>
                  <a:pt x="972" y="83"/>
                  <a:pt x="972" y="83"/>
                  <a:pt x="972" y="83"/>
                </a:cubicBezTo>
                <a:cubicBezTo>
                  <a:pt x="972" y="83"/>
                  <a:pt x="972" y="83"/>
                  <a:pt x="972" y="83"/>
                </a:cubicBezTo>
                <a:close/>
                <a:moveTo>
                  <a:pt x="833" y="47"/>
                </a:moveTo>
                <a:cubicBezTo>
                  <a:pt x="833" y="47"/>
                  <a:pt x="833" y="47"/>
                  <a:pt x="833" y="48"/>
                </a:cubicBezTo>
                <a:cubicBezTo>
                  <a:pt x="833" y="47"/>
                  <a:pt x="833" y="47"/>
                  <a:pt x="833" y="47"/>
                </a:cubicBezTo>
                <a:close/>
                <a:moveTo>
                  <a:pt x="876" y="47"/>
                </a:moveTo>
                <a:cubicBezTo>
                  <a:pt x="876" y="47"/>
                  <a:pt x="876" y="47"/>
                  <a:pt x="876" y="48"/>
                </a:cubicBezTo>
                <a:cubicBezTo>
                  <a:pt x="876" y="47"/>
                  <a:pt x="876" y="47"/>
                  <a:pt x="876" y="47"/>
                </a:cubicBezTo>
                <a:close/>
                <a:moveTo>
                  <a:pt x="1116" y="47"/>
                </a:moveTo>
                <a:cubicBezTo>
                  <a:pt x="1116" y="47"/>
                  <a:pt x="1116" y="47"/>
                  <a:pt x="1116" y="48"/>
                </a:cubicBezTo>
                <a:cubicBezTo>
                  <a:pt x="1116" y="47"/>
                  <a:pt x="1116" y="47"/>
                  <a:pt x="1116" y="47"/>
                </a:cubicBezTo>
                <a:close/>
                <a:moveTo>
                  <a:pt x="1295" y="47"/>
                </a:moveTo>
                <a:cubicBezTo>
                  <a:pt x="1294" y="47"/>
                  <a:pt x="1294" y="47"/>
                  <a:pt x="1294" y="48"/>
                </a:cubicBezTo>
                <a:cubicBezTo>
                  <a:pt x="1294" y="47"/>
                  <a:pt x="1294" y="47"/>
                  <a:pt x="1295" y="47"/>
                </a:cubicBezTo>
                <a:close/>
                <a:moveTo>
                  <a:pt x="833" y="47"/>
                </a:moveTo>
                <a:cubicBezTo>
                  <a:pt x="833" y="48"/>
                  <a:pt x="833" y="48"/>
                  <a:pt x="833" y="48"/>
                </a:cubicBezTo>
                <a:cubicBezTo>
                  <a:pt x="833" y="48"/>
                  <a:pt x="833" y="48"/>
                  <a:pt x="833" y="47"/>
                </a:cubicBezTo>
                <a:close/>
                <a:moveTo>
                  <a:pt x="856" y="48"/>
                </a:moveTo>
                <a:cubicBezTo>
                  <a:pt x="856" y="48"/>
                  <a:pt x="856" y="48"/>
                  <a:pt x="856" y="47"/>
                </a:cubicBezTo>
                <a:cubicBezTo>
                  <a:pt x="856" y="48"/>
                  <a:pt x="856" y="48"/>
                  <a:pt x="856" y="48"/>
                </a:cubicBezTo>
                <a:close/>
                <a:moveTo>
                  <a:pt x="876" y="47"/>
                </a:moveTo>
                <a:cubicBezTo>
                  <a:pt x="876" y="48"/>
                  <a:pt x="875" y="48"/>
                  <a:pt x="875" y="48"/>
                </a:cubicBezTo>
                <a:cubicBezTo>
                  <a:pt x="876" y="48"/>
                  <a:pt x="876" y="48"/>
                  <a:pt x="876" y="47"/>
                </a:cubicBezTo>
                <a:close/>
                <a:moveTo>
                  <a:pt x="1116" y="47"/>
                </a:moveTo>
                <a:cubicBezTo>
                  <a:pt x="1116" y="48"/>
                  <a:pt x="1116" y="48"/>
                  <a:pt x="1116" y="48"/>
                </a:cubicBezTo>
                <a:cubicBezTo>
                  <a:pt x="1116" y="48"/>
                  <a:pt x="1116" y="48"/>
                  <a:pt x="1116" y="47"/>
                </a:cubicBezTo>
                <a:close/>
                <a:moveTo>
                  <a:pt x="761" y="83"/>
                </a:moveTo>
                <a:cubicBezTo>
                  <a:pt x="761" y="84"/>
                  <a:pt x="761" y="84"/>
                  <a:pt x="762" y="84"/>
                </a:cubicBezTo>
                <a:cubicBezTo>
                  <a:pt x="762" y="84"/>
                  <a:pt x="761" y="84"/>
                  <a:pt x="761" y="83"/>
                </a:cubicBezTo>
                <a:close/>
                <a:moveTo>
                  <a:pt x="1141" y="48"/>
                </a:moveTo>
                <a:cubicBezTo>
                  <a:pt x="1141" y="48"/>
                  <a:pt x="1141" y="48"/>
                  <a:pt x="1140" y="47"/>
                </a:cubicBezTo>
                <a:cubicBezTo>
                  <a:pt x="1140" y="48"/>
                  <a:pt x="1141" y="48"/>
                  <a:pt x="1141" y="48"/>
                </a:cubicBezTo>
                <a:close/>
                <a:moveTo>
                  <a:pt x="972" y="83"/>
                </a:moveTo>
                <a:cubicBezTo>
                  <a:pt x="972" y="84"/>
                  <a:pt x="973" y="84"/>
                  <a:pt x="973" y="84"/>
                </a:cubicBezTo>
                <a:cubicBezTo>
                  <a:pt x="973" y="84"/>
                  <a:pt x="973" y="84"/>
                  <a:pt x="972" y="83"/>
                </a:cubicBezTo>
                <a:close/>
                <a:moveTo>
                  <a:pt x="1294" y="48"/>
                </a:moveTo>
                <a:cubicBezTo>
                  <a:pt x="1294" y="48"/>
                  <a:pt x="1294" y="48"/>
                  <a:pt x="1294" y="48"/>
                </a:cubicBezTo>
                <a:cubicBezTo>
                  <a:pt x="1294" y="48"/>
                  <a:pt x="1294" y="48"/>
                  <a:pt x="1294" y="48"/>
                </a:cubicBezTo>
                <a:close/>
                <a:moveTo>
                  <a:pt x="1394" y="47"/>
                </a:moveTo>
                <a:cubicBezTo>
                  <a:pt x="1393" y="48"/>
                  <a:pt x="1393" y="48"/>
                  <a:pt x="1393" y="48"/>
                </a:cubicBezTo>
                <a:cubicBezTo>
                  <a:pt x="1394" y="48"/>
                  <a:pt x="1394" y="48"/>
                  <a:pt x="1394" y="47"/>
                </a:cubicBezTo>
                <a:close/>
                <a:moveTo>
                  <a:pt x="1565" y="48"/>
                </a:moveTo>
                <a:cubicBezTo>
                  <a:pt x="1566" y="48"/>
                  <a:pt x="1566" y="48"/>
                  <a:pt x="1566" y="48"/>
                </a:cubicBezTo>
                <a:cubicBezTo>
                  <a:pt x="1566" y="48"/>
                  <a:pt x="1565" y="48"/>
                  <a:pt x="1565" y="48"/>
                </a:cubicBezTo>
                <a:close/>
                <a:moveTo>
                  <a:pt x="1734" y="48"/>
                </a:moveTo>
                <a:cubicBezTo>
                  <a:pt x="1734" y="48"/>
                  <a:pt x="1734" y="48"/>
                  <a:pt x="1734" y="48"/>
                </a:cubicBezTo>
                <a:cubicBezTo>
                  <a:pt x="1734" y="48"/>
                  <a:pt x="1734" y="48"/>
                  <a:pt x="1734" y="48"/>
                </a:cubicBezTo>
                <a:close/>
                <a:moveTo>
                  <a:pt x="563" y="48"/>
                </a:moveTo>
                <a:cubicBezTo>
                  <a:pt x="563" y="48"/>
                  <a:pt x="563" y="48"/>
                  <a:pt x="563" y="48"/>
                </a:cubicBezTo>
                <a:cubicBezTo>
                  <a:pt x="563" y="48"/>
                  <a:pt x="563" y="48"/>
                  <a:pt x="563" y="48"/>
                </a:cubicBezTo>
                <a:close/>
                <a:moveTo>
                  <a:pt x="833" y="48"/>
                </a:moveTo>
                <a:cubicBezTo>
                  <a:pt x="832" y="48"/>
                  <a:pt x="832" y="48"/>
                  <a:pt x="832" y="48"/>
                </a:cubicBezTo>
                <a:cubicBezTo>
                  <a:pt x="832" y="48"/>
                  <a:pt x="832" y="48"/>
                  <a:pt x="833" y="48"/>
                </a:cubicBezTo>
                <a:close/>
                <a:moveTo>
                  <a:pt x="875" y="48"/>
                </a:moveTo>
                <a:cubicBezTo>
                  <a:pt x="875" y="48"/>
                  <a:pt x="875" y="48"/>
                  <a:pt x="875" y="48"/>
                </a:cubicBezTo>
                <a:cubicBezTo>
                  <a:pt x="875" y="48"/>
                  <a:pt x="875" y="48"/>
                  <a:pt x="875" y="48"/>
                </a:cubicBezTo>
                <a:close/>
                <a:moveTo>
                  <a:pt x="973" y="84"/>
                </a:moveTo>
                <a:cubicBezTo>
                  <a:pt x="973" y="84"/>
                  <a:pt x="973" y="84"/>
                  <a:pt x="973" y="84"/>
                </a:cubicBezTo>
                <a:cubicBezTo>
                  <a:pt x="973" y="84"/>
                  <a:pt x="973" y="84"/>
                  <a:pt x="973" y="84"/>
                </a:cubicBezTo>
                <a:close/>
                <a:moveTo>
                  <a:pt x="899" y="48"/>
                </a:moveTo>
                <a:cubicBezTo>
                  <a:pt x="899" y="48"/>
                  <a:pt x="899" y="48"/>
                  <a:pt x="899" y="48"/>
                </a:cubicBezTo>
                <a:cubicBezTo>
                  <a:pt x="899" y="48"/>
                  <a:pt x="899" y="48"/>
                  <a:pt x="899" y="48"/>
                </a:cubicBezTo>
                <a:close/>
                <a:moveTo>
                  <a:pt x="1116" y="48"/>
                </a:moveTo>
                <a:cubicBezTo>
                  <a:pt x="1115" y="48"/>
                  <a:pt x="1115" y="48"/>
                  <a:pt x="1115" y="48"/>
                </a:cubicBezTo>
                <a:cubicBezTo>
                  <a:pt x="1115" y="48"/>
                  <a:pt x="1116" y="48"/>
                  <a:pt x="1116" y="48"/>
                </a:cubicBezTo>
                <a:close/>
                <a:moveTo>
                  <a:pt x="1381" y="48"/>
                </a:moveTo>
                <a:cubicBezTo>
                  <a:pt x="1381" y="48"/>
                  <a:pt x="1381" y="48"/>
                  <a:pt x="1381" y="48"/>
                </a:cubicBezTo>
                <a:cubicBezTo>
                  <a:pt x="1381" y="48"/>
                  <a:pt x="1381" y="48"/>
                  <a:pt x="1381" y="48"/>
                </a:cubicBezTo>
                <a:close/>
                <a:moveTo>
                  <a:pt x="1565" y="48"/>
                </a:moveTo>
                <a:cubicBezTo>
                  <a:pt x="1565" y="48"/>
                  <a:pt x="1565" y="48"/>
                  <a:pt x="1565" y="48"/>
                </a:cubicBezTo>
                <a:cubicBezTo>
                  <a:pt x="1565" y="48"/>
                  <a:pt x="1565" y="48"/>
                  <a:pt x="1565" y="48"/>
                </a:cubicBezTo>
                <a:close/>
                <a:moveTo>
                  <a:pt x="1680" y="48"/>
                </a:moveTo>
                <a:cubicBezTo>
                  <a:pt x="1680" y="48"/>
                  <a:pt x="1680" y="48"/>
                  <a:pt x="1680" y="48"/>
                </a:cubicBezTo>
                <a:cubicBezTo>
                  <a:pt x="1680" y="48"/>
                  <a:pt x="1680" y="48"/>
                  <a:pt x="1680" y="48"/>
                </a:cubicBezTo>
                <a:close/>
                <a:moveTo>
                  <a:pt x="1733" y="48"/>
                </a:moveTo>
                <a:cubicBezTo>
                  <a:pt x="1733" y="48"/>
                  <a:pt x="1734" y="48"/>
                  <a:pt x="1734" y="48"/>
                </a:cubicBezTo>
                <a:cubicBezTo>
                  <a:pt x="1733" y="48"/>
                  <a:pt x="1733" y="48"/>
                  <a:pt x="1733" y="48"/>
                </a:cubicBezTo>
                <a:close/>
                <a:moveTo>
                  <a:pt x="1115" y="48"/>
                </a:moveTo>
                <a:cubicBezTo>
                  <a:pt x="1115" y="48"/>
                  <a:pt x="1115" y="48"/>
                  <a:pt x="1115" y="49"/>
                </a:cubicBezTo>
                <a:cubicBezTo>
                  <a:pt x="1115" y="48"/>
                  <a:pt x="1115" y="48"/>
                  <a:pt x="1115" y="48"/>
                </a:cubicBezTo>
                <a:close/>
                <a:moveTo>
                  <a:pt x="1381" y="49"/>
                </a:moveTo>
                <a:cubicBezTo>
                  <a:pt x="1381" y="49"/>
                  <a:pt x="1381" y="48"/>
                  <a:pt x="1381" y="48"/>
                </a:cubicBezTo>
                <a:cubicBezTo>
                  <a:pt x="1381" y="48"/>
                  <a:pt x="1381" y="48"/>
                  <a:pt x="1381" y="49"/>
                </a:cubicBezTo>
                <a:close/>
                <a:moveTo>
                  <a:pt x="1393" y="48"/>
                </a:moveTo>
                <a:cubicBezTo>
                  <a:pt x="1393" y="48"/>
                  <a:pt x="1393" y="48"/>
                  <a:pt x="1393" y="49"/>
                </a:cubicBezTo>
                <a:cubicBezTo>
                  <a:pt x="1393" y="48"/>
                  <a:pt x="1393" y="48"/>
                  <a:pt x="1393" y="48"/>
                </a:cubicBezTo>
                <a:close/>
                <a:moveTo>
                  <a:pt x="899" y="49"/>
                </a:moveTo>
                <a:cubicBezTo>
                  <a:pt x="899" y="49"/>
                  <a:pt x="899" y="49"/>
                  <a:pt x="899" y="48"/>
                </a:cubicBezTo>
                <a:cubicBezTo>
                  <a:pt x="899" y="49"/>
                  <a:pt x="899" y="49"/>
                  <a:pt x="899" y="49"/>
                </a:cubicBezTo>
                <a:close/>
                <a:moveTo>
                  <a:pt x="762" y="84"/>
                </a:moveTo>
                <a:cubicBezTo>
                  <a:pt x="762" y="84"/>
                  <a:pt x="762" y="84"/>
                  <a:pt x="762" y="85"/>
                </a:cubicBezTo>
                <a:cubicBezTo>
                  <a:pt x="762" y="84"/>
                  <a:pt x="762" y="84"/>
                  <a:pt x="762" y="84"/>
                </a:cubicBezTo>
                <a:close/>
                <a:moveTo>
                  <a:pt x="958" y="84"/>
                </a:moveTo>
                <a:cubicBezTo>
                  <a:pt x="958" y="84"/>
                  <a:pt x="958" y="84"/>
                  <a:pt x="958" y="84"/>
                </a:cubicBezTo>
                <a:cubicBezTo>
                  <a:pt x="958" y="84"/>
                  <a:pt x="958" y="84"/>
                  <a:pt x="958" y="84"/>
                </a:cubicBezTo>
                <a:close/>
                <a:moveTo>
                  <a:pt x="973" y="84"/>
                </a:moveTo>
                <a:cubicBezTo>
                  <a:pt x="973" y="84"/>
                  <a:pt x="973" y="84"/>
                  <a:pt x="974" y="85"/>
                </a:cubicBezTo>
                <a:cubicBezTo>
                  <a:pt x="973" y="84"/>
                  <a:pt x="973" y="84"/>
                  <a:pt x="973" y="84"/>
                </a:cubicBezTo>
                <a:close/>
                <a:moveTo>
                  <a:pt x="1141" y="49"/>
                </a:moveTo>
                <a:cubicBezTo>
                  <a:pt x="1141" y="49"/>
                  <a:pt x="1141" y="49"/>
                  <a:pt x="1141" y="49"/>
                </a:cubicBezTo>
                <a:cubicBezTo>
                  <a:pt x="1141" y="49"/>
                  <a:pt x="1141" y="49"/>
                  <a:pt x="1141" y="49"/>
                </a:cubicBezTo>
                <a:close/>
                <a:moveTo>
                  <a:pt x="1293" y="48"/>
                </a:moveTo>
                <a:cubicBezTo>
                  <a:pt x="1293" y="49"/>
                  <a:pt x="1293" y="49"/>
                  <a:pt x="1293" y="49"/>
                </a:cubicBezTo>
                <a:cubicBezTo>
                  <a:pt x="1293" y="49"/>
                  <a:pt x="1293" y="49"/>
                  <a:pt x="1293" y="48"/>
                </a:cubicBezTo>
                <a:close/>
                <a:moveTo>
                  <a:pt x="565" y="49"/>
                </a:moveTo>
                <a:cubicBezTo>
                  <a:pt x="565" y="49"/>
                  <a:pt x="565" y="49"/>
                  <a:pt x="565" y="49"/>
                </a:cubicBezTo>
                <a:cubicBezTo>
                  <a:pt x="565" y="49"/>
                  <a:pt x="565" y="49"/>
                  <a:pt x="565" y="49"/>
                </a:cubicBezTo>
                <a:close/>
                <a:moveTo>
                  <a:pt x="832" y="49"/>
                </a:moveTo>
                <a:cubicBezTo>
                  <a:pt x="832" y="49"/>
                  <a:pt x="832" y="49"/>
                  <a:pt x="832" y="49"/>
                </a:cubicBezTo>
                <a:cubicBezTo>
                  <a:pt x="832" y="49"/>
                  <a:pt x="832" y="49"/>
                  <a:pt x="832" y="49"/>
                </a:cubicBezTo>
                <a:close/>
                <a:moveTo>
                  <a:pt x="875" y="49"/>
                </a:moveTo>
                <a:cubicBezTo>
                  <a:pt x="874" y="49"/>
                  <a:pt x="874" y="49"/>
                  <a:pt x="874" y="49"/>
                </a:cubicBezTo>
                <a:cubicBezTo>
                  <a:pt x="875" y="49"/>
                  <a:pt x="875" y="49"/>
                  <a:pt x="875" y="49"/>
                </a:cubicBezTo>
                <a:close/>
                <a:moveTo>
                  <a:pt x="1293" y="49"/>
                </a:moveTo>
                <a:cubicBezTo>
                  <a:pt x="1293" y="49"/>
                  <a:pt x="1293" y="49"/>
                  <a:pt x="1293" y="49"/>
                </a:cubicBezTo>
                <a:cubicBezTo>
                  <a:pt x="1293" y="49"/>
                  <a:pt x="1293" y="49"/>
                  <a:pt x="1293" y="49"/>
                </a:cubicBezTo>
                <a:close/>
                <a:moveTo>
                  <a:pt x="1564" y="49"/>
                </a:moveTo>
                <a:cubicBezTo>
                  <a:pt x="1565" y="49"/>
                  <a:pt x="1565" y="49"/>
                  <a:pt x="1565" y="49"/>
                </a:cubicBezTo>
                <a:cubicBezTo>
                  <a:pt x="1565" y="49"/>
                  <a:pt x="1564" y="49"/>
                  <a:pt x="1564" y="49"/>
                </a:cubicBezTo>
                <a:close/>
                <a:moveTo>
                  <a:pt x="1577" y="49"/>
                </a:moveTo>
                <a:cubicBezTo>
                  <a:pt x="1577" y="49"/>
                  <a:pt x="1577" y="49"/>
                  <a:pt x="1577" y="49"/>
                </a:cubicBezTo>
                <a:cubicBezTo>
                  <a:pt x="1577" y="49"/>
                  <a:pt x="1577" y="49"/>
                  <a:pt x="1577" y="49"/>
                </a:cubicBezTo>
                <a:close/>
                <a:moveTo>
                  <a:pt x="1679" y="49"/>
                </a:moveTo>
                <a:cubicBezTo>
                  <a:pt x="1679" y="49"/>
                  <a:pt x="1679" y="49"/>
                  <a:pt x="1679" y="49"/>
                </a:cubicBezTo>
                <a:cubicBezTo>
                  <a:pt x="1679" y="49"/>
                  <a:pt x="1679" y="49"/>
                  <a:pt x="1679" y="49"/>
                </a:cubicBezTo>
                <a:close/>
                <a:moveTo>
                  <a:pt x="1732" y="49"/>
                </a:moveTo>
                <a:cubicBezTo>
                  <a:pt x="1733" y="49"/>
                  <a:pt x="1733" y="49"/>
                  <a:pt x="1733" y="49"/>
                </a:cubicBezTo>
                <a:cubicBezTo>
                  <a:pt x="1733" y="49"/>
                  <a:pt x="1733" y="49"/>
                  <a:pt x="1732" y="49"/>
                </a:cubicBezTo>
                <a:close/>
                <a:moveTo>
                  <a:pt x="974" y="84"/>
                </a:moveTo>
                <a:cubicBezTo>
                  <a:pt x="974" y="85"/>
                  <a:pt x="974" y="85"/>
                  <a:pt x="974" y="85"/>
                </a:cubicBezTo>
                <a:cubicBezTo>
                  <a:pt x="974" y="85"/>
                  <a:pt x="974" y="85"/>
                  <a:pt x="974" y="84"/>
                </a:cubicBezTo>
                <a:close/>
                <a:moveTo>
                  <a:pt x="1745" y="49"/>
                </a:moveTo>
                <a:cubicBezTo>
                  <a:pt x="1745" y="49"/>
                  <a:pt x="1745" y="49"/>
                  <a:pt x="1745" y="49"/>
                </a:cubicBezTo>
                <a:cubicBezTo>
                  <a:pt x="1745" y="49"/>
                  <a:pt x="1745" y="49"/>
                  <a:pt x="1745" y="49"/>
                </a:cubicBezTo>
                <a:close/>
                <a:moveTo>
                  <a:pt x="1222" y="84"/>
                </a:moveTo>
                <a:cubicBezTo>
                  <a:pt x="1222" y="85"/>
                  <a:pt x="1222" y="85"/>
                  <a:pt x="1222" y="85"/>
                </a:cubicBezTo>
                <a:cubicBezTo>
                  <a:pt x="1222" y="85"/>
                  <a:pt x="1222" y="85"/>
                  <a:pt x="1222" y="84"/>
                </a:cubicBezTo>
                <a:close/>
                <a:moveTo>
                  <a:pt x="565" y="49"/>
                </a:moveTo>
                <a:cubicBezTo>
                  <a:pt x="565" y="50"/>
                  <a:pt x="565" y="50"/>
                  <a:pt x="566" y="50"/>
                </a:cubicBezTo>
                <a:cubicBezTo>
                  <a:pt x="566" y="49"/>
                  <a:pt x="565" y="49"/>
                  <a:pt x="565" y="49"/>
                </a:cubicBezTo>
                <a:close/>
                <a:moveTo>
                  <a:pt x="1142" y="50"/>
                </a:moveTo>
                <a:cubicBezTo>
                  <a:pt x="1142" y="49"/>
                  <a:pt x="1142" y="49"/>
                  <a:pt x="1141" y="49"/>
                </a:cubicBezTo>
                <a:cubicBezTo>
                  <a:pt x="1141" y="49"/>
                  <a:pt x="1142" y="50"/>
                  <a:pt x="1142" y="50"/>
                </a:cubicBezTo>
                <a:close/>
                <a:moveTo>
                  <a:pt x="1393" y="49"/>
                </a:moveTo>
                <a:cubicBezTo>
                  <a:pt x="1392" y="49"/>
                  <a:pt x="1392" y="49"/>
                  <a:pt x="1392" y="50"/>
                </a:cubicBezTo>
                <a:cubicBezTo>
                  <a:pt x="1392" y="50"/>
                  <a:pt x="1393" y="49"/>
                  <a:pt x="1393" y="49"/>
                </a:cubicBezTo>
                <a:close/>
                <a:moveTo>
                  <a:pt x="1564" y="50"/>
                </a:moveTo>
                <a:cubicBezTo>
                  <a:pt x="1564" y="50"/>
                  <a:pt x="1564" y="50"/>
                  <a:pt x="1564" y="49"/>
                </a:cubicBezTo>
                <a:cubicBezTo>
                  <a:pt x="1564" y="49"/>
                  <a:pt x="1564" y="50"/>
                  <a:pt x="1564" y="50"/>
                </a:cubicBezTo>
                <a:close/>
                <a:moveTo>
                  <a:pt x="974" y="85"/>
                </a:moveTo>
                <a:cubicBezTo>
                  <a:pt x="974" y="85"/>
                  <a:pt x="974" y="85"/>
                  <a:pt x="974" y="85"/>
                </a:cubicBezTo>
                <a:cubicBezTo>
                  <a:pt x="974" y="85"/>
                  <a:pt x="974" y="85"/>
                  <a:pt x="974" y="85"/>
                </a:cubicBezTo>
                <a:close/>
                <a:moveTo>
                  <a:pt x="1679" y="49"/>
                </a:moveTo>
                <a:cubicBezTo>
                  <a:pt x="1679" y="49"/>
                  <a:pt x="1678" y="49"/>
                  <a:pt x="1678" y="50"/>
                </a:cubicBezTo>
                <a:cubicBezTo>
                  <a:pt x="1679" y="50"/>
                  <a:pt x="1679" y="49"/>
                  <a:pt x="1679" y="49"/>
                </a:cubicBezTo>
                <a:close/>
                <a:moveTo>
                  <a:pt x="1732" y="50"/>
                </a:moveTo>
                <a:cubicBezTo>
                  <a:pt x="1732" y="50"/>
                  <a:pt x="1732" y="50"/>
                  <a:pt x="1732" y="49"/>
                </a:cubicBezTo>
                <a:cubicBezTo>
                  <a:pt x="1732" y="49"/>
                  <a:pt x="1732" y="50"/>
                  <a:pt x="1732" y="50"/>
                </a:cubicBezTo>
                <a:close/>
                <a:moveTo>
                  <a:pt x="1114" y="50"/>
                </a:moveTo>
                <a:cubicBezTo>
                  <a:pt x="1114" y="50"/>
                  <a:pt x="1114" y="50"/>
                  <a:pt x="1114" y="50"/>
                </a:cubicBezTo>
                <a:cubicBezTo>
                  <a:pt x="1114" y="50"/>
                  <a:pt x="1114" y="50"/>
                  <a:pt x="1114" y="50"/>
                </a:cubicBezTo>
                <a:close/>
                <a:moveTo>
                  <a:pt x="1379" y="50"/>
                </a:moveTo>
                <a:cubicBezTo>
                  <a:pt x="1380" y="50"/>
                  <a:pt x="1380" y="50"/>
                  <a:pt x="1380" y="50"/>
                </a:cubicBezTo>
                <a:cubicBezTo>
                  <a:pt x="1380" y="50"/>
                  <a:pt x="1380" y="50"/>
                  <a:pt x="1379" y="50"/>
                </a:cubicBezTo>
                <a:close/>
                <a:moveTo>
                  <a:pt x="1564" y="50"/>
                </a:moveTo>
                <a:cubicBezTo>
                  <a:pt x="1564" y="50"/>
                  <a:pt x="1564" y="50"/>
                  <a:pt x="1564" y="50"/>
                </a:cubicBezTo>
                <a:cubicBezTo>
                  <a:pt x="1564" y="50"/>
                  <a:pt x="1564" y="50"/>
                  <a:pt x="1564" y="50"/>
                </a:cubicBezTo>
                <a:close/>
                <a:moveTo>
                  <a:pt x="1678" y="50"/>
                </a:moveTo>
                <a:cubicBezTo>
                  <a:pt x="1678" y="50"/>
                  <a:pt x="1678" y="50"/>
                  <a:pt x="1678" y="50"/>
                </a:cubicBezTo>
                <a:cubicBezTo>
                  <a:pt x="1678" y="50"/>
                  <a:pt x="1678" y="50"/>
                  <a:pt x="1678" y="50"/>
                </a:cubicBezTo>
                <a:close/>
                <a:moveTo>
                  <a:pt x="1732" y="50"/>
                </a:moveTo>
                <a:cubicBezTo>
                  <a:pt x="1732" y="50"/>
                  <a:pt x="1732" y="50"/>
                  <a:pt x="1732" y="50"/>
                </a:cubicBezTo>
                <a:cubicBezTo>
                  <a:pt x="1732" y="50"/>
                  <a:pt x="1732" y="50"/>
                  <a:pt x="1732" y="50"/>
                </a:cubicBezTo>
                <a:close/>
                <a:moveTo>
                  <a:pt x="874" y="50"/>
                </a:moveTo>
                <a:cubicBezTo>
                  <a:pt x="874" y="50"/>
                  <a:pt x="874" y="50"/>
                  <a:pt x="874" y="50"/>
                </a:cubicBezTo>
                <a:cubicBezTo>
                  <a:pt x="874" y="50"/>
                  <a:pt x="874" y="50"/>
                  <a:pt x="874" y="50"/>
                </a:cubicBezTo>
                <a:close/>
                <a:moveTo>
                  <a:pt x="1292" y="50"/>
                </a:moveTo>
                <a:cubicBezTo>
                  <a:pt x="1292" y="50"/>
                  <a:pt x="1292" y="50"/>
                  <a:pt x="1292" y="50"/>
                </a:cubicBezTo>
                <a:cubicBezTo>
                  <a:pt x="1292" y="50"/>
                  <a:pt x="1292" y="50"/>
                  <a:pt x="1292" y="50"/>
                </a:cubicBezTo>
                <a:close/>
                <a:moveTo>
                  <a:pt x="1379" y="50"/>
                </a:moveTo>
                <a:cubicBezTo>
                  <a:pt x="1379" y="50"/>
                  <a:pt x="1379" y="50"/>
                  <a:pt x="1379" y="50"/>
                </a:cubicBezTo>
                <a:cubicBezTo>
                  <a:pt x="1379" y="50"/>
                  <a:pt x="1379" y="50"/>
                  <a:pt x="1379" y="50"/>
                </a:cubicBezTo>
                <a:close/>
                <a:moveTo>
                  <a:pt x="1563" y="50"/>
                </a:moveTo>
                <a:cubicBezTo>
                  <a:pt x="1564" y="50"/>
                  <a:pt x="1564" y="50"/>
                  <a:pt x="1564" y="50"/>
                </a:cubicBezTo>
                <a:cubicBezTo>
                  <a:pt x="1563" y="50"/>
                  <a:pt x="1563" y="50"/>
                  <a:pt x="1563" y="50"/>
                </a:cubicBezTo>
                <a:close/>
                <a:moveTo>
                  <a:pt x="762" y="85"/>
                </a:moveTo>
                <a:cubicBezTo>
                  <a:pt x="762" y="85"/>
                  <a:pt x="762" y="86"/>
                  <a:pt x="763" y="86"/>
                </a:cubicBezTo>
                <a:cubicBezTo>
                  <a:pt x="763" y="85"/>
                  <a:pt x="762" y="85"/>
                  <a:pt x="762" y="85"/>
                </a:cubicBezTo>
                <a:close/>
                <a:moveTo>
                  <a:pt x="959" y="86"/>
                </a:moveTo>
                <a:cubicBezTo>
                  <a:pt x="959" y="85"/>
                  <a:pt x="959" y="85"/>
                  <a:pt x="959" y="85"/>
                </a:cubicBezTo>
                <a:cubicBezTo>
                  <a:pt x="959" y="85"/>
                  <a:pt x="959" y="85"/>
                  <a:pt x="959" y="86"/>
                </a:cubicBezTo>
                <a:close/>
                <a:moveTo>
                  <a:pt x="974" y="85"/>
                </a:moveTo>
                <a:cubicBezTo>
                  <a:pt x="974" y="85"/>
                  <a:pt x="974" y="85"/>
                  <a:pt x="975" y="85"/>
                </a:cubicBezTo>
                <a:cubicBezTo>
                  <a:pt x="975" y="85"/>
                  <a:pt x="974" y="85"/>
                  <a:pt x="974" y="85"/>
                </a:cubicBezTo>
                <a:close/>
                <a:moveTo>
                  <a:pt x="1576" y="50"/>
                </a:moveTo>
                <a:cubicBezTo>
                  <a:pt x="1576" y="50"/>
                  <a:pt x="1576" y="50"/>
                  <a:pt x="1576" y="50"/>
                </a:cubicBezTo>
                <a:cubicBezTo>
                  <a:pt x="1576" y="50"/>
                  <a:pt x="1576" y="50"/>
                  <a:pt x="1576" y="50"/>
                </a:cubicBezTo>
                <a:close/>
                <a:moveTo>
                  <a:pt x="1731" y="50"/>
                </a:moveTo>
                <a:cubicBezTo>
                  <a:pt x="1732" y="50"/>
                  <a:pt x="1732" y="50"/>
                  <a:pt x="1732" y="50"/>
                </a:cubicBezTo>
                <a:cubicBezTo>
                  <a:pt x="1732" y="50"/>
                  <a:pt x="1731" y="50"/>
                  <a:pt x="1731" y="50"/>
                </a:cubicBezTo>
                <a:close/>
                <a:moveTo>
                  <a:pt x="1745" y="50"/>
                </a:moveTo>
                <a:cubicBezTo>
                  <a:pt x="1744" y="50"/>
                  <a:pt x="1744" y="50"/>
                  <a:pt x="1744" y="50"/>
                </a:cubicBezTo>
                <a:cubicBezTo>
                  <a:pt x="1744" y="50"/>
                  <a:pt x="1744" y="50"/>
                  <a:pt x="1745" y="50"/>
                </a:cubicBezTo>
                <a:close/>
                <a:moveTo>
                  <a:pt x="1379" y="51"/>
                </a:moveTo>
                <a:cubicBezTo>
                  <a:pt x="1379" y="51"/>
                  <a:pt x="1379" y="51"/>
                  <a:pt x="1379" y="50"/>
                </a:cubicBezTo>
                <a:cubicBezTo>
                  <a:pt x="1379" y="50"/>
                  <a:pt x="1379" y="51"/>
                  <a:pt x="1379" y="51"/>
                </a:cubicBezTo>
                <a:close/>
                <a:moveTo>
                  <a:pt x="1392" y="50"/>
                </a:moveTo>
                <a:cubicBezTo>
                  <a:pt x="1392" y="50"/>
                  <a:pt x="1392" y="50"/>
                  <a:pt x="1392" y="51"/>
                </a:cubicBezTo>
                <a:cubicBezTo>
                  <a:pt x="1392" y="51"/>
                  <a:pt x="1392" y="50"/>
                  <a:pt x="1392" y="50"/>
                </a:cubicBezTo>
                <a:close/>
                <a:moveTo>
                  <a:pt x="568" y="51"/>
                </a:moveTo>
                <a:cubicBezTo>
                  <a:pt x="568" y="51"/>
                  <a:pt x="568" y="51"/>
                  <a:pt x="568" y="51"/>
                </a:cubicBezTo>
                <a:cubicBezTo>
                  <a:pt x="568" y="51"/>
                  <a:pt x="568" y="51"/>
                  <a:pt x="568" y="51"/>
                </a:cubicBezTo>
                <a:close/>
                <a:moveTo>
                  <a:pt x="1113" y="51"/>
                </a:moveTo>
                <a:cubicBezTo>
                  <a:pt x="1113" y="51"/>
                  <a:pt x="1113" y="51"/>
                  <a:pt x="1113" y="51"/>
                </a:cubicBezTo>
                <a:cubicBezTo>
                  <a:pt x="1113" y="51"/>
                  <a:pt x="1113" y="51"/>
                  <a:pt x="1113" y="51"/>
                </a:cubicBezTo>
                <a:close/>
                <a:moveTo>
                  <a:pt x="1378" y="51"/>
                </a:moveTo>
                <a:cubicBezTo>
                  <a:pt x="1379" y="51"/>
                  <a:pt x="1379" y="51"/>
                  <a:pt x="1379" y="51"/>
                </a:cubicBezTo>
                <a:cubicBezTo>
                  <a:pt x="1379" y="51"/>
                  <a:pt x="1379" y="51"/>
                  <a:pt x="1378" y="51"/>
                </a:cubicBezTo>
                <a:close/>
                <a:moveTo>
                  <a:pt x="1378" y="51"/>
                </a:moveTo>
                <a:cubicBezTo>
                  <a:pt x="1378" y="51"/>
                  <a:pt x="1378" y="51"/>
                  <a:pt x="1379" y="51"/>
                </a:cubicBezTo>
                <a:cubicBezTo>
                  <a:pt x="1378" y="51"/>
                  <a:pt x="1378" y="51"/>
                  <a:pt x="1378" y="51"/>
                </a:cubicBezTo>
                <a:close/>
                <a:moveTo>
                  <a:pt x="1045" y="85"/>
                </a:moveTo>
                <a:cubicBezTo>
                  <a:pt x="1045" y="86"/>
                  <a:pt x="1045" y="86"/>
                  <a:pt x="1045" y="86"/>
                </a:cubicBezTo>
                <a:cubicBezTo>
                  <a:pt x="1045" y="86"/>
                  <a:pt x="1045" y="86"/>
                  <a:pt x="1045" y="85"/>
                </a:cubicBezTo>
                <a:close/>
                <a:moveTo>
                  <a:pt x="1576" y="51"/>
                </a:moveTo>
                <a:cubicBezTo>
                  <a:pt x="1576" y="51"/>
                  <a:pt x="1575" y="51"/>
                  <a:pt x="1575" y="51"/>
                </a:cubicBezTo>
                <a:cubicBezTo>
                  <a:pt x="1576" y="51"/>
                  <a:pt x="1576" y="51"/>
                  <a:pt x="1576" y="51"/>
                </a:cubicBezTo>
                <a:close/>
                <a:moveTo>
                  <a:pt x="1222" y="86"/>
                </a:moveTo>
                <a:cubicBezTo>
                  <a:pt x="1222" y="86"/>
                  <a:pt x="1223" y="86"/>
                  <a:pt x="1223" y="86"/>
                </a:cubicBezTo>
                <a:cubicBezTo>
                  <a:pt x="1223" y="86"/>
                  <a:pt x="1223" y="86"/>
                  <a:pt x="1222" y="86"/>
                </a:cubicBezTo>
                <a:close/>
                <a:moveTo>
                  <a:pt x="1744" y="51"/>
                </a:moveTo>
                <a:cubicBezTo>
                  <a:pt x="1744" y="51"/>
                  <a:pt x="1744" y="51"/>
                  <a:pt x="1744" y="51"/>
                </a:cubicBezTo>
                <a:cubicBezTo>
                  <a:pt x="1744" y="51"/>
                  <a:pt x="1744" y="51"/>
                  <a:pt x="1744" y="51"/>
                </a:cubicBezTo>
                <a:close/>
                <a:moveTo>
                  <a:pt x="1378" y="52"/>
                </a:moveTo>
                <a:cubicBezTo>
                  <a:pt x="1378" y="52"/>
                  <a:pt x="1378" y="52"/>
                  <a:pt x="1378" y="51"/>
                </a:cubicBezTo>
                <a:cubicBezTo>
                  <a:pt x="1378" y="51"/>
                  <a:pt x="1378" y="52"/>
                  <a:pt x="1378" y="52"/>
                </a:cubicBezTo>
                <a:close/>
                <a:moveTo>
                  <a:pt x="1391" y="51"/>
                </a:moveTo>
                <a:cubicBezTo>
                  <a:pt x="1391" y="51"/>
                  <a:pt x="1391" y="52"/>
                  <a:pt x="1391" y="52"/>
                </a:cubicBezTo>
                <a:cubicBezTo>
                  <a:pt x="1391" y="52"/>
                  <a:pt x="1391" y="52"/>
                  <a:pt x="1391" y="51"/>
                </a:cubicBezTo>
                <a:close/>
                <a:moveTo>
                  <a:pt x="569" y="52"/>
                </a:moveTo>
                <a:cubicBezTo>
                  <a:pt x="569" y="52"/>
                  <a:pt x="570" y="52"/>
                  <a:pt x="570" y="52"/>
                </a:cubicBezTo>
                <a:cubicBezTo>
                  <a:pt x="570" y="52"/>
                  <a:pt x="570" y="52"/>
                  <a:pt x="569" y="52"/>
                </a:cubicBezTo>
                <a:close/>
                <a:moveTo>
                  <a:pt x="1377" y="52"/>
                </a:moveTo>
                <a:cubicBezTo>
                  <a:pt x="1378" y="52"/>
                  <a:pt x="1378" y="52"/>
                  <a:pt x="1378" y="52"/>
                </a:cubicBezTo>
                <a:cubicBezTo>
                  <a:pt x="1378" y="52"/>
                  <a:pt x="1377" y="52"/>
                  <a:pt x="1377" y="52"/>
                </a:cubicBezTo>
                <a:close/>
                <a:moveTo>
                  <a:pt x="570" y="52"/>
                </a:moveTo>
                <a:cubicBezTo>
                  <a:pt x="570" y="52"/>
                  <a:pt x="570" y="52"/>
                  <a:pt x="570" y="52"/>
                </a:cubicBezTo>
                <a:cubicBezTo>
                  <a:pt x="570" y="52"/>
                  <a:pt x="570" y="52"/>
                  <a:pt x="570" y="52"/>
                </a:cubicBezTo>
                <a:close/>
                <a:moveTo>
                  <a:pt x="1377" y="53"/>
                </a:moveTo>
                <a:cubicBezTo>
                  <a:pt x="1377" y="52"/>
                  <a:pt x="1377" y="52"/>
                  <a:pt x="1377" y="52"/>
                </a:cubicBezTo>
                <a:cubicBezTo>
                  <a:pt x="1377" y="52"/>
                  <a:pt x="1377" y="52"/>
                  <a:pt x="1377" y="53"/>
                </a:cubicBezTo>
                <a:close/>
                <a:moveTo>
                  <a:pt x="1575" y="52"/>
                </a:moveTo>
                <a:cubicBezTo>
                  <a:pt x="1575" y="52"/>
                  <a:pt x="1575" y="52"/>
                  <a:pt x="1575" y="52"/>
                </a:cubicBezTo>
                <a:cubicBezTo>
                  <a:pt x="1575" y="52"/>
                  <a:pt x="1575" y="52"/>
                  <a:pt x="1575" y="52"/>
                </a:cubicBezTo>
                <a:close/>
                <a:moveTo>
                  <a:pt x="1743" y="52"/>
                </a:moveTo>
                <a:cubicBezTo>
                  <a:pt x="1743" y="52"/>
                  <a:pt x="1743" y="52"/>
                  <a:pt x="1743" y="52"/>
                </a:cubicBezTo>
                <a:cubicBezTo>
                  <a:pt x="1743" y="52"/>
                  <a:pt x="1743" y="52"/>
                  <a:pt x="1743" y="52"/>
                </a:cubicBezTo>
                <a:close/>
                <a:moveTo>
                  <a:pt x="1045" y="86"/>
                </a:moveTo>
                <a:cubicBezTo>
                  <a:pt x="1045" y="86"/>
                  <a:pt x="1045" y="86"/>
                  <a:pt x="1045" y="86"/>
                </a:cubicBezTo>
                <a:cubicBezTo>
                  <a:pt x="1045" y="86"/>
                  <a:pt x="1045" y="86"/>
                  <a:pt x="1045" y="86"/>
                </a:cubicBezTo>
                <a:close/>
                <a:moveTo>
                  <a:pt x="1377" y="53"/>
                </a:moveTo>
                <a:cubicBezTo>
                  <a:pt x="1377" y="53"/>
                  <a:pt x="1377" y="53"/>
                  <a:pt x="1377" y="53"/>
                </a:cubicBezTo>
                <a:cubicBezTo>
                  <a:pt x="1377" y="53"/>
                  <a:pt x="1377" y="53"/>
                  <a:pt x="1377" y="53"/>
                </a:cubicBezTo>
                <a:close/>
                <a:moveTo>
                  <a:pt x="1575" y="52"/>
                </a:moveTo>
                <a:cubicBezTo>
                  <a:pt x="1574" y="52"/>
                  <a:pt x="1574" y="53"/>
                  <a:pt x="1574" y="53"/>
                </a:cubicBezTo>
                <a:cubicBezTo>
                  <a:pt x="1575" y="53"/>
                  <a:pt x="1575" y="53"/>
                  <a:pt x="1575" y="52"/>
                </a:cubicBezTo>
                <a:close/>
                <a:moveTo>
                  <a:pt x="1676" y="52"/>
                </a:moveTo>
                <a:cubicBezTo>
                  <a:pt x="1675" y="52"/>
                  <a:pt x="1675" y="53"/>
                  <a:pt x="1675" y="53"/>
                </a:cubicBezTo>
                <a:cubicBezTo>
                  <a:pt x="1675" y="53"/>
                  <a:pt x="1676" y="53"/>
                  <a:pt x="1676" y="52"/>
                </a:cubicBezTo>
                <a:close/>
                <a:moveTo>
                  <a:pt x="1743" y="52"/>
                </a:moveTo>
                <a:cubicBezTo>
                  <a:pt x="1743" y="52"/>
                  <a:pt x="1743" y="53"/>
                  <a:pt x="1742" y="53"/>
                </a:cubicBezTo>
                <a:cubicBezTo>
                  <a:pt x="1743" y="53"/>
                  <a:pt x="1743" y="53"/>
                  <a:pt x="1743" y="52"/>
                </a:cubicBezTo>
                <a:close/>
                <a:moveTo>
                  <a:pt x="571" y="53"/>
                </a:moveTo>
                <a:cubicBezTo>
                  <a:pt x="571" y="53"/>
                  <a:pt x="571" y="53"/>
                  <a:pt x="572" y="53"/>
                </a:cubicBezTo>
                <a:cubicBezTo>
                  <a:pt x="571" y="53"/>
                  <a:pt x="571" y="53"/>
                  <a:pt x="571" y="53"/>
                </a:cubicBezTo>
                <a:close/>
                <a:moveTo>
                  <a:pt x="1376" y="53"/>
                </a:moveTo>
                <a:cubicBezTo>
                  <a:pt x="1377" y="53"/>
                  <a:pt x="1377" y="53"/>
                  <a:pt x="1377" y="53"/>
                </a:cubicBezTo>
                <a:cubicBezTo>
                  <a:pt x="1377" y="53"/>
                  <a:pt x="1376" y="53"/>
                  <a:pt x="1376" y="53"/>
                </a:cubicBezTo>
                <a:close/>
                <a:moveTo>
                  <a:pt x="1390" y="53"/>
                </a:moveTo>
                <a:cubicBezTo>
                  <a:pt x="1390" y="53"/>
                  <a:pt x="1390" y="53"/>
                  <a:pt x="1390" y="53"/>
                </a:cubicBezTo>
                <a:cubicBezTo>
                  <a:pt x="1390" y="53"/>
                  <a:pt x="1390" y="53"/>
                  <a:pt x="1390" y="53"/>
                </a:cubicBezTo>
                <a:close/>
                <a:moveTo>
                  <a:pt x="1574" y="53"/>
                </a:moveTo>
                <a:cubicBezTo>
                  <a:pt x="1574" y="53"/>
                  <a:pt x="1574" y="53"/>
                  <a:pt x="1574" y="53"/>
                </a:cubicBezTo>
                <a:cubicBezTo>
                  <a:pt x="1574" y="53"/>
                  <a:pt x="1574" y="53"/>
                  <a:pt x="1574" y="53"/>
                </a:cubicBezTo>
                <a:close/>
                <a:moveTo>
                  <a:pt x="763" y="86"/>
                </a:moveTo>
                <a:cubicBezTo>
                  <a:pt x="763" y="86"/>
                  <a:pt x="763" y="87"/>
                  <a:pt x="763" y="87"/>
                </a:cubicBezTo>
                <a:cubicBezTo>
                  <a:pt x="763" y="86"/>
                  <a:pt x="763" y="86"/>
                  <a:pt x="763" y="86"/>
                </a:cubicBezTo>
                <a:close/>
                <a:moveTo>
                  <a:pt x="1675" y="53"/>
                </a:moveTo>
                <a:cubicBezTo>
                  <a:pt x="1675" y="53"/>
                  <a:pt x="1675" y="53"/>
                  <a:pt x="1675" y="53"/>
                </a:cubicBezTo>
                <a:cubicBezTo>
                  <a:pt x="1675" y="53"/>
                  <a:pt x="1675" y="53"/>
                  <a:pt x="1675" y="53"/>
                </a:cubicBezTo>
                <a:close/>
                <a:moveTo>
                  <a:pt x="960" y="87"/>
                </a:moveTo>
                <a:cubicBezTo>
                  <a:pt x="960" y="86"/>
                  <a:pt x="960" y="86"/>
                  <a:pt x="959" y="86"/>
                </a:cubicBezTo>
                <a:cubicBezTo>
                  <a:pt x="959" y="86"/>
                  <a:pt x="959" y="86"/>
                  <a:pt x="960" y="87"/>
                </a:cubicBezTo>
                <a:close/>
                <a:moveTo>
                  <a:pt x="976" y="86"/>
                </a:moveTo>
                <a:cubicBezTo>
                  <a:pt x="976" y="86"/>
                  <a:pt x="976" y="87"/>
                  <a:pt x="976" y="87"/>
                </a:cubicBezTo>
                <a:cubicBezTo>
                  <a:pt x="976" y="86"/>
                  <a:pt x="976" y="86"/>
                  <a:pt x="976" y="86"/>
                </a:cubicBezTo>
                <a:close/>
                <a:moveTo>
                  <a:pt x="1743" y="53"/>
                </a:moveTo>
                <a:cubicBezTo>
                  <a:pt x="1742" y="53"/>
                  <a:pt x="1742" y="53"/>
                  <a:pt x="1742" y="53"/>
                </a:cubicBezTo>
                <a:cubicBezTo>
                  <a:pt x="1742" y="53"/>
                  <a:pt x="1742" y="53"/>
                  <a:pt x="1743" y="53"/>
                </a:cubicBezTo>
                <a:close/>
                <a:moveTo>
                  <a:pt x="1741" y="54"/>
                </a:moveTo>
                <a:cubicBezTo>
                  <a:pt x="1741" y="54"/>
                  <a:pt x="1741" y="54"/>
                  <a:pt x="1741" y="54"/>
                </a:cubicBezTo>
                <a:cubicBezTo>
                  <a:pt x="1741" y="54"/>
                  <a:pt x="1741" y="54"/>
                  <a:pt x="1741" y="54"/>
                </a:cubicBezTo>
                <a:close/>
                <a:moveTo>
                  <a:pt x="1083" y="86"/>
                </a:moveTo>
                <a:cubicBezTo>
                  <a:pt x="1083" y="87"/>
                  <a:pt x="1083" y="87"/>
                  <a:pt x="1083" y="87"/>
                </a:cubicBezTo>
                <a:cubicBezTo>
                  <a:pt x="1083" y="87"/>
                  <a:pt x="1083" y="87"/>
                  <a:pt x="1083" y="87"/>
                </a:cubicBezTo>
                <a:cubicBezTo>
                  <a:pt x="1083" y="87"/>
                  <a:pt x="1083" y="87"/>
                  <a:pt x="1083" y="86"/>
                </a:cubicBezTo>
                <a:close/>
                <a:moveTo>
                  <a:pt x="1375" y="54"/>
                </a:moveTo>
                <a:cubicBezTo>
                  <a:pt x="1376" y="54"/>
                  <a:pt x="1376" y="54"/>
                  <a:pt x="1376" y="54"/>
                </a:cubicBezTo>
                <a:cubicBezTo>
                  <a:pt x="1375" y="54"/>
                  <a:pt x="1375" y="54"/>
                  <a:pt x="1375" y="54"/>
                </a:cubicBezTo>
                <a:close/>
                <a:moveTo>
                  <a:pt x="1375" y="55"/>
                </a:moveTo>
                <a:cubicBezTo>
                  <a:pt x="1375" y="55"/>
                  <a:pt x="1375" y="55"/>
                  <a:pt x="1375" y="55"/>
                </a:cubicBezTo>
                <a:cubicBezTo>
                  <a:pt x="1375" y="55"/>
                  <a:pt x="1375" y="55"/>
                  <a:pt x="1375" y="55"/>
                </a:cubicBezTo>
                <a:close/>
                <a:moveTo>
                  <a:pt x="1559" y="55"/>
                </a:moveTo>
                <a:cubicBezTo>
                  <a:pt x="1559" y="55"/>
                  <a:pt x="1559" y="55"/>
                  <a:pt x="1559" y="55"/>
                </a:cubicBezTo>
                <a:cubicBezTo>
                  <a:pt x="1559" y="55"/>
                  <a:pt x="1559" y="55"/>
                  <a:pt x="1559" y="55"/>
                </a:cubicBezTo>
                <a:close/>
                <a:moveTo>
                  <a:pt x="1573" y="54"/>
                </a:moveTo>
                <a:cubicBezTo>
                  <a:pt x="1573" y="54"/>
                  <a:pt x="1573" y="55"/>
                  <a:pt x="1573" y="55"/>
                </a:cubicBezTo>
                <a:cubicBezTo>
                  <a:pt x="1573" y="55"/>
                  <a:pt x="1573" y="55"/>
                  <a:pt x="1573" y="54"/>
                </a:cubicBezTo>
                <a:close/>
                <a:moveTo>
                  <a:pt x="1727" y="55"/>
                </a:moveTo>
                <a:cubicBezTo>
                  <a:pt x="1727" y="55"/>
                  <a:pt x="1727" y="55"/>
                  <a:pt x="1727" y="55"/>
                </a:cubicBezTo>
                <a:cubicBezTo>
                  <a:pt x="1727" y="55"/>
                  <a:pt x="1727" y="55"/>
                  <a:pt x="1727" y="55"/>
                </a:cubicBezTo>
                <a:close/>
                <a:moveTo>
                  <a:pt x="1741" y="54"/>
                </a:moveTo>
                <a:cubicBezTo>
                  <a:pt x="1741" y="54"/>
                  <a:pt x="1741" y="55"/>
                  <a:pt x="1741" y="55"/>
                </a:cubicBezTo>
                <a:cubicBezTo>
                  <a:pt x="1741" y="55"/>
                  <a:pt x="1741" y="55"/>
                  <a:pt x="1741" y="54"/>
                </a:cubicBezTo>
                <a:close/>
                <a:moveTo>
                  <a:pt x="1558" y="55"/>
                </a:moveTo>
                <a:cubicBezTo>
                  <a:pt x="1559" y="55"/>
                  <a:pt x="1559" y="55"/>
                  <a:pt x="1559" y="55"/>
                </a:cubicBezTo>
                <a:cubicBezTo>
                  <a:pt x="1559" y="55"/>
                  <a:pt x="1558" y="55"/>
                  <a:pt x="1558" y="55"/>
                </a:cubicBezTo>
                <a:close/>
                <a:moveTo>
                  <a:pt x="763" y="87"/>
                </a:moveTo>
                <a:cubicBezTo>
                  <a:pt x="763" y="87"/>
                  <a:pt x="763" y="87"/>
                  <a:pt x="764" y="87"/>
                </a:cubicBezTo>
                <a:cubicBezTo>
                  <a:pt x="764" y="87"/>
                  <a:pt x="763" y="87"/>
                  <a:pt x="763" y="87"/>
                </a:cubicBezTo>
                <a:close/>
                <a:moveTo>
                  <a:pt x="800" y="87"/>
                </a:moveTo>
                <a:cubicBezTo>
                  <a:pt x="800" y="87"/>
                  <a:pt x="801" y="87"/>
                  <a:pt x="801" y="87"/>
                </a:cubicBezTo>
                <a:cubicBezTo>
                  <a:pt x="800" y="87"/>
                  <a:pt x="800" y="87"/>
                  <a:pt x="800" y="87"/>
                </a:cubicBezTo>
                <a:close/>
                <a:moveTo>
                  <a:pt x="1573" y="55"/>
                </a:moveTo>
                <a:cubicBezTo>
                  <a:pt x="1572" y="55"/>
                  <a:pt x="1572" y="55"/>
                  <a:pt x="1572" y="55"/>
                </a:cubicBezTo>
                <a:cubicBezTo>
                  <a:pt x="1572" y="55"/>
                  <a:pt x="1573" y="55"/>
                  <a:pt x="1573" y="55"/>
                </a:cubicBezTo>
                <a:close/>
                <a:moveTo>
                  <a:pt x="960" y="87"/>
                </a:moveTo>
                <a:cubicBezTo>
                  <a:pt x="960" y="87"/>
                  <a:pt x="960" y="87"/>
                  <a:pt x="960" y="87"/>
                </a:cubicBezTo>
                <a:cubicBezTo>
                  <a:pt x="960" y="87"/>
                  <a:pt x="960" y="87"/>
                  <a:pt x="960" y="87"/>
                </a:cubicBezTo>
                <a:close/>
                <a:moveTo>
                  <a:pt x="976" y="87"/>
                </a:moveTo>
                <a:cubicBezTo>
                  <a:pt x="976" y="87"/>
                  <a:pt x="976" y="87"/>
                  <a:pt x="976" y="87"/>
                </a:cubicBezTo>
                <a:cubicBezTo>
                  <a:pt x="976" y="87"/>
                  <a:pt x="976" y="87"/>
                  <a:pt x="976" y="87"/>
                </a:cubicBezTo>
                <a:close/>
                <a:moveTo>
                  <a:pt x="1673" y="55"/>
                </a:moveTo>
                <a:cubicBezTo>
                  <a:pt x="1672" y="55"/>
                  <a:pt x="1672" y="55"/>
                  <a:pt x="1672" y="55"/>
                </a:cubicBezTo>
                <a:cubicBezTo>
                  <a:pt x="1672" y="55"/>
                  <a:pt x="1672" y="55"/>
                  <a:pt x="1673" y="55"/>
                </a:cubicBezTo>
                <a:close/>
                <a:moveTo>
                  <a:pt x="1083" y="87"/>
                </a:moveTo>
                <a:cubicBezTo>
                  <a:pt x="1083" y="87"/>
                  <a:pt x="1083" y="87"/>
                  <a:pt x="1083" y="87"/>
                </a:cubicBezTo>
                <a:cubicBezTo>
                  <a:pt x="1083" y="87"/>
                  <a:pt x="1083" y="87"/>
                  <a:pt x="1083" y="87"/>
                </a:cubicBezTo>
                <a:close/>
                <a:moveTo>
                  <a:pt x="1727" y="55"/>
                </a:moveTo>
                <a:cubicBezTo>
                  <a:pt x="1727" y="55"/>
                  <a:pt x="1727" y="55"/>
                  <a:pt x="1727" y="55"/>
                </a:cubicBezTo>
                <a:cubicBezTo>
                  <a:pt x="1727" y="55"/>
                  <a:pt x="1727" y="55"/>
                  <a:pt x="1727" y="55"/>
                </a:cubicBezTo>
                <a:close/>
                <a:moveTo>
                  <a:pt x="1741" y="55"/>
                </a:moveTo>
                <a:cubicBezTo>
                  <a:pt x="1741" y="55"/>
                  <a:pt x="1740" y="55"/>
                  <a:pt x="1740" y="55"/>
                </a:cubicBezTo>
                <a:cubicBezTo>
                  <a:pt x="1741" y="55"/>
                  <a:pt x="1741" y="55"/>
                  <a:pt x="1741" y="55"/>
                </a:cubicBezTo>
                <a:close/>
                <a:moveTo>
                  <a:pt x="575" y="55"/>
                </a:moveTo>
                <a:cubicBezTo>
                  <a:pt x="575" y="55"/>
                  <a:pt x="575" y="56"/>
                  <a:pt x="575" y="56"/>
                </a:cubicBezTo>
                <a:cubicBezTo>
                  <a:pt x="575" y="55"/>
                  <a:pt x="575" y="55"/>
                  <a:pt x="575" y="55"/>
                </a:cubicBezTo>
                <a:close/>
                <a:moveTo>
                  <a:pt x="1388" y="55"/>
                </a:moveTo>
                <a:cubicBezTo>
                  <a:pt x="1388" y="55"/>
                  <a:pt x="1388" y="55"/>
                  <a:pt x="1388" y="55"/>
                </a:cubicBezTo>
                <a:cubicBezTo>
                  <a:pt x="1388" y="55"/>
                  <a:pt x="1388" y="55"/>
                  <a:pt x="1388" y="55"/>
                </a:cubicBezTo>
                <a:close/>
                <a:moveTo>
                  <a:pt x="1558" y="56"/>
                </a:moveTo>
                <a:cubicBezTo>
                  <a:pt x="1558" y="56"/>
                  <a:pt x="1558" y="55"/>
                  <a:pt x="1558" y="55"/>
                </a:cubicBezTo>
                <a:cubicBezTo>
                  <a:pt x="1558" y="55"/>
                  <a:pt x="1558" y="55"/>
                  <a:pt x="1558" y="56"/>
                </a:cubicBezTo>
                <a:close/>
                <a:moveTo>
                  <a:pt x="1572" y="55"/>
                </a:moveTo>
                <a:cubicBezTo>
                  <a:pt x="1572" y="55"/>
                  <a:pt x="1572" y="55"/>
                  <a:pt x="1572" y="56"/>
                </a:cubicBezTo>
                <a:cubicBezTo>
                  <a:pt x="1572" y="55"/>
                  <a:pt x="1572" y="55"/>
                  <a:pt x="1572" y="55"/>
                </a:cubicBezTo>
                <a:close/>
                <a:moveTo>
                  <a:pt x="1672" y="55"/>
                </a:moveTo>
                <a:cubicBezTo>
                  <a:pt x="1672" y="55"/>
                  <a:pt x="1672" y="55"/>
                  <a:pt x="1671" y="56"/>
                </a:cubicBezTo>
                <a:cubicBezTo>
                  <a:pt x="1672" y="56"/>
                  <a:pt x="1672" y="55"/>
                  <a:pt x="1672" y="55"/>
                </a:cubicBezTo>
                <a:close/>
                <a:moveTo>
                  <a:pt x="1726" y="56"/>
                </a:moveTo>
                <a:cubicBezTo>
                  <a:pt x="1726" y="56"/>
                  <a:pt x="1726" y="55"/>
                  <a:pt x="1727" y="55"/>
                </a:cubicBezTo>
                <a:cubicBezTo>
                  <a:pt x="1726" y="55"/>
                  <a:pt x="1726" y="55"/>
                  <a:pt x="1726" y="56"/>
                </a:cubicBezTo>
                <a:close/>
                <a:moveTo>
                  <a:pt x="764" y="87"/>
                </a:moveTo>
                <a:cubicBezTo>
                  <a:pt x="764" y="87"/>
                  <a:pt x="764" y="87"/>
                  <a:pt x="764" y="87"/>
                </a:cubicBezTo>
                <a:cubicBezTo>
                  <a:pt x="764" y="87"/>
                  <a:pt x="764" y="87"/>
                  <a:pt x="764" y="87"/>
                </a:cubicBezTo>
                <a:close/>
                <a:moveTo>
                  <a:pt x="800" y="87"/>
                </a:moveTo>
                <a:cubicBezTo>
                  <a:pt x="800" y="87"/>
                  <a:pt x="800" y="87"/>
                  <a:pt x="800" y="87"/>
                </a:cubicBezTo>
                <a:cubicBezTo>
                  <a:pt x="800" y="87"/>
                  <a:pt x="800" y="87"/>
                  <a:pt x="800" y="87"/>
                </a:cubicBezTo>
                <a:close/>
                <a:moveTo>
                  <a:pt x="1740" y="55"/>
                </a:moveTo>
                <a:cubicBezTo>
                  <a:pt x="1740" y="55"/>
                  <a:pt x="1740" y="55"/>
                  <a:pt x="1740" y="56"/>
                </a:cubicBezTo>
                <a:cubicBezTo>
                  <a:pt x="1740" y="55"/>
                  <a:pt x="1740" y="55"/>
                  <a:pt x="1740" y="55"/>
                </a:cubicBezTo>
                <a:close/>
                <a:moveTo>
                  <a:pt x="1388" y="55"/>
                </a:moveTo>
                <a:cubicBezTo>
                  <a:pt x="1388" y="56"/>
                  <a:pt x="1387" y="56"/>
                  <a:pt x="1387" y="56"/>
                </a:cubicBezTo>
                <a:cubicBezTo>
                  <a:pt x="1388" y="56"/>
                  <a:pt x="1388" y="56"/>
                  <a:pt x="1388" y="55"/>
                </a:cubicBezTo>
                <a:close/>
                <a:moveTo>
                  <a:pt x="1572" y="56"/>
                </a:moveTo>
                <a:cubicBezTo>
                  <a:pt x="1572" y="56"/>
                  <a:pt x="1572" y="56"/>
                  <a:pt x="1572" y="56"/>
                </a:cubicBezTo>
                <a:cubicBezTo>
                  <a:pt x="1572" y="56"/>
                  <a:pt x="1572" y="56"/>
                  <a:pt x="1572" y="56"/>
                </a:cubicBezTo>
                <a:close/>
                <a:moveTo>
                  <a:pt x="1505" y="6"/>
                </a:moveTo>
                <a:cubicBezTo>
                  <a:pt x="1505" y="6"/>
                  <a:pt x="1505" y="6"/>
                  <a:pt x="1506" y="5"/>
                </a:cubicBezTo>
                <a:cubicBezTo>
                  <a:pt x="1505" y="6"/>
                  <a:pt x="1505" y="6"/>
                  <a:pt x="1505" y="6"/>
                </a:cubicBezTo>
                <a:close/>
                <a:moveTo>
                  <a:pt x="1046" y="87"/>
                </a:moveTo>
                <a:cubicBezTo>
                  <a:pt x="1046" y="87"/>
                  <a:pt x="1046" y="87"/>
                  <a:pt x="1046" y="87"/>
                </a:cubicBezTo>
                <a:cubicBezTo>
                  <a:pt x="1046" y="87"/>
                  <a:pt x="1046" y="87"/>
                  <a:pt x="1046" y="87"/>
                </a:cubicBezTo>
                <a:close/>
                <a:moveTo>
                  <a:pt x="1505" y="6"/>
                </a:moveTo>
                <a:cubicBezTo>
                  <a:pt x="1505" y="6"/>
                  <a:pt x="1505" y="6"/>
                  <a:pt x="1505" y="6"/>
                </a:cubicBezTo>
                <a:cubicBezTo>
                  <a:pt x="1505" y="6"/>
                  <a:pt x="1505" y="6"/>
                  <a:pt x="1505" y="6"/>
                </a:cubicBezTo>
                <a:close/>
                <a:moveTo>
                  <a:pt x="1740" y="56"/>
                </a:moveTo>
                <a:cubicBezTo>
                  <a:pt x="1740" y="56"/>
                  <a:pt x="1740" y="56"/>
                  <a:pt x="1740" y="56"/>
                </a:cubicBezTo>
                <a:cubicBezTo>
                  <a:pt x="1740" y="56"/>
                  <a:pt x="1740" y="56"/>
                  <a:pt x="1740" y="56"/>
                </a:cubicBezTo>
                <a:close/>
                <a:moveTo>
                  <a:pt x="1224" y="87"/>
                </a:moveTo>
                <a:cubicBezTo>
                  <a:pt x="1224" y="87"/>
                  <a:pt x="1224" y="87"/>
                  <a:pt x="1224" y="87"/>
                </a:cubicBezTo>
                <a:cubicBezTo>
                  <a:pt x="1224" y="87"/>
                  <a:pt x="1224" y="87"/>
                  <a:pt x="1224" y="87"/>
                </a:cubicBezTo>
                <a:close/>
                <a:moveTo>
                  <a:pt x="1504" y="7"/>
                </a:moveTo>
                <a:cubicBezTo>
                  <a:pt x="1504" y="7"/>
                  <a:pt x="1504" y="7"/>
                  <a:pt x="1504" y="7"/>
                </a:cubicBezTo>
                <a:cubicBezTo>
                  <a:pt x="1504" y="7"/>
                  <a:pt x="1504" y="7"/>
                  <a:pt x="1504" y="7"/>
                </a:cubicBezTo>
                <a:close/>
                <a:moveTo>
                  <a:pt x="1503" y="7"/>
                </a:moveTo>
                <a:cubicBezTo>
                  <a:pt x="1504" y="7"/>
                  <a:pt x="1504" y="7"/>
                  <a:pt x="1504" y="7"/>
                </a:cubicBezTo>
                <a:cubicBezTo>
                  <a:pt x="1504" y="7"/>
                  <a:pt x="1503" y="7"/>
                  <a:pt x="1503" y="7"/>
                </a:cubicBezTo>
                <a:close/>
                <a:moveTo>
                  <a:pt x="1503" y="7"/>
                </a:moveTo>
                <a:cubicBezTo>
                  <a:pt x="1503" y="7"/>
                  <a:pt x="1503" y="7"/>
                  <a:pt x="1503" y="7"/>
                </a:cubicBezTo>
                <a:cubicBezTo>
                  <a:pt x="1503" y="7"/>
                  <a:pt x="1503" y="7"/>
                  <a:pt x="1503" y="7"/>
                </a:cubicBezTo>
                <a:close/>
                <a:moveTo>
                  <a:pt x="1727" y="55"/>
                </a:moveTo>
                <a:cubicBezTo>
                  <a:pt x="1727" y="55"/>
                  <a:pt x="1728" y="54"/>
                  <a:pt x="1728" y="54"/>
                </a:cubicBezTo>
                <a:cubicBezTo>
                  <a:pt x="1727" y="54"/>
                  <a:pt x="1727" y="54"/>
                  <a:pt x="1727" y="55"/>
                </a:cubicBezTo>
                <a:close/>
                <a:moveTo>
                  <a:pt x="1502" y="8"/>
                </a:moveTo>
                <a:cubicBezTo>
                  <a:pt x="1502" y="8"/>
                  <a:pt x="1502" y="8"/>
                  <a:pt x="1502" y="8"/>
                </a:cubicBezTo>
                <a:cubicBezTo>
                  <a:pt x="1502" y="8"/>
                  <a:pt x="1502" y="8"/>
                  <a:pt x="1502" y="8"/>
                </a:cubicBezTo>
                <a:close/>
                <a:moveTo>
                  <a:pt x="1373" y="56"/>
                </a:moveTo>
                <a:cubicBezTo>
                  <a:pt x="1373" y="56"/>
                  <a:pt x="1373" y="56"/>
                  <a:pt x="1373" y="56"/>
                </a:cubicBezTo>
                <a:cubicBezTo>
                  <a:pt x="1373" y="56"/>
                  <a:pt x="1373" y="56"/>
                  <a:pt x="1373" y="56"/>
                </a:cubicBezTo>
                <a:close/>
                <a:moveTo>
                  <a:pt x="1387" y="56"/>
                </a:moveTo>
                <a:cubicBezTo>
                  <a:pt x="1387" y="56"/>
                  <a:pt x="1387" y="56"/>
                  <a:pt x="1387" y="56"/>
                </a:cubicBezTo>
                <a:cubicBezTo>
                  <a:pt x="1387" y="56"/>
                  <a:pt x="1387" y="56"/>
                  <a:pt x="1387" y="56"/>
                </a:cubicBezTo>
                <a:close/>
                <a:moveTo>
                  <a:pt x="977" y="87"/>
                </a:moveTo>
                <a:cubicBezTo>
                  <a:pt x="977" y="87"/>
                  <a:pt x="977" y="88"/>
                  <a:pt x="977" y="88"/>
                </a:cubicBezTo>
                <a:cubicBezTo>
                  <a:pt x="977" y="87"/>
                  <a:pt x="977" y="87"/>
                  <a:pt x="977" y="87"/>
                </a:cubicBezTo>
                <a:close/>
                <a:moveTo>
                  <a:pt x="1572" y="56"/>
                </a:moveTo>
                <a:cubicBezTo>
                  <a:pt x="1571" y="56"/>
                  <a:pt x="1571" y="56"/>
                  <a:pt x="1571" y="56"/>
                </a:cubicBezTo>
                <a:cubicBezTo>
                  <a:pt x="1571" y="56"/>
                  <a:pt x="1571" y="56"/>
                  <a:pt x="1572" y="56"/>
                </a:cubicBezTo>
                <a:close/>
                <a:moveTo>
                  <a:pt x="1033" y="88"/>
                </a:moveTo>
                <a:cubicBezTo>
                  <a:pt x="1033" y="87"/>
                  <a:pt x="1033" y="87"/>
                  <a:pt x="1033" y="87"/>
                </a:cubicBezTo>
                <a:cubicBezTo>
                  <a:pt x="1033" y="87"/>
                  <a:pt x="1033" y="87"/>
                  <a:pt x="1033" y="88"/>
                </a:cubicBezTo>
                <a:close/>
                <a:moveTo>
                  <a:pt x="1046" y="87"/>
                </a:moveTo>
                <a:cubicBezTo>
                  <a:pt x="1046" y="87"/>
                  <a:pt x="1046" y="88"/>
                  <a:pt x="1046" y="88"/>
                </a:cubicBezTo>
                <a:cubicBezTo>
                  <a:pt x="1046" y="87"/>
                  <a:pt x="1046" y="87"/>
                  <a:pt x="1046" y="87"/>
                </a:cubicBezTo>
                <a:close/>
                <a:moveTo>
                  <a:pt x="1082" y="88"/>
                </a:moveTo>
                <a:cubicBezTo>
                  <a:pt x="1082" y="88"/>
                  <a:pt x="1082" y="88"/>
                  <a:pt x="1082" y="87"/>
                </a:cubicBezTo>
                <a:cubicBezTo>
                  <a:pt x="1082" y="87"/>
                  <a:pt x="1082" y="87"/>
                  <a:pt x="1082" y="88"/>
                </a:cubicBezTo>
                <a:close/>
                <a:moveTo>
                  <a:pt x="1384" y="9"/>
                </a:moveTo>
                <a:cubicBezTo>
                  <a:pt x="1384" y="9"/>
                  <a:pt x="1384" y="9"/>
                  <a:pt x="1385" y="9"/>
                </a:cubicBezTo>
                <a:cubicBezTo>
                  <a:pt x="1385" y="9"/>
                  <a:pt x="1384" y="9"/>
                  <a:pt x="1384" y="9"/>
                </a:cubicBezTo>
                <a:close/>
                <a:moveTo>
                  <a:pt x="1740" y="56"/>
                </a:moveTo>
                <a:cubicBezTo>
                  <a:pt x="1740" y="56"/>
                  <a:pt x="1739" y="56"/>
                  <a:pt x="1739" y="56"/>
                </a:cubicBezTo>
                <a:cubicBezTo>
                  <a:pt x="1739" y="56"/>
                  <a:pt x="1740" y="56"/>
                  <a:pt x="1740" y="56"/>
                </a:cubicBezTo>
                <a:close/>
                <a:moveTo>
                  <a:pt x="1224" y="87"/>
                </a:moveTo>
                <a:cubicBezTo>
                  <a:pt x="1224" y="87"/>
                  <a:pt x="1224" y="88"/>
                  <a:pt x="1224" y="88"/>
                </a:cubicBezTo>
                <a:cubicBezTo>
                  <a:pt x="1224" y="87"/>
                  <a:pt x="1224" y="87"/>
                  <a:pt x="1224" y="87"/>
                </a:cubicBezTo>
                <a:close/>
                <a:moveTo>
                  <a:pt x="1259" y="88"/>
                </a:moveTo>
                <a:cubicBezTo>
                  <a:pt x="1260" y="88"/>
                  <a:pt x="1260" y="87"/>
                  <a:pt x="1260" y="87"/>
                </a:cubicBezTo>
                <a:cubicBezTo>
                  <a:pt x="1260" y="87"/>
                  <a:pt x="1260" y="87"/>
                  <a:pt x="1259" y="88"/>
                </a:cubicBezTo>
                <a:close/>
                <a:moveTo>
                  <a:pt x="576" y="56"/>
                </a:moveTo>
                <a:cubicBezTo>
                  <a:pt x="576" y="57"/>
                  <a:pt x="577" y="57"/>
                  <a:pt x="577" y="57"/>
                </a:cubicBezTo>
                <a:cubicBezTo>
                  <a:pt x="577" y="56"/>
                  <a:pt x="576" y="56"/>
                  <a:pt x="576" y="56"/>
                </a:cubicBezTo>
                <a:close/>
                <a:moveTo>
                  <a:pt x="1501" y="9"/>
                </a:moveTo>
                <a:cubicBezTo>
                  <a:pt x="1501" y="9"/>
                  <a:pt x="1501" y="9"/>
                  <a:pt x="1501" y="9"/>
                </a:cubicBezTo>
                <a:cubicBezTo>
                  <a:pt x="1501" y="9"/>
                  <a:pt x="1501" y="9"/>
                  <a:pt x="1501" y="9"/>
                </a:cubicBezTo>
                <a:close/>
                <a:moveTo>
                  <a:pt x="671" y="56"/>
                </a:moveTo>
                <a:cubicBezTo>
                  <a:pt x="671" y="56"/>
                  <a:pt x="671" y="57"/>
                  <a:pt x="671" y="57"/>
                </a:cubicBezTo>
                <a:cubicBezTo>
                  <a:pt x="671" y="57"/>
                  <a:pt x="671" y="56"/>
                  <a:pt x="671" y="56"/>
                </a:cubicBezTo>
                <a:close/>
                <a:moveTo>
                  <a:pt x="1455" y="9"/>
                </a:moveTo>
                <a:cubicBezTo>
                  <a:pt x="1455" y="9"/>
                  <a:pt x="1455" y="9"/>
                  <a:pt x="1455" y="9"/>
                </a:cubicBezTo>
                <a:cubicBezTo>
                  <a:pt x="1455" y="9"/>
                  <a:pt x="1455" y="9"/>
                  <a:pt x="1455" y="9"/>
                </a:cubicBezTo>
                <a:close/>
                <a:moveTo>
                  <a:pt x="1501" y="9"/>
                </a:moveTo>
                <a:cubicBezTo>
                  <a:pt x="1501" y="9"/>
                  <a:pt x="1501" y="9"/>
                  <a:pt x="1501" y="9"/>
                </a:cubicBezTo>
                <a:cubicBezTo>
                  <a:pt x="1501" y="9"/>
                  <a:pt x="1501" y="9"/>
                  <a:pt x="1501" y="9"/>
                </a:cubicBezTo>
                <a:close/>
                <a:moveTo>
                  <a:pt x="1426" y="10"/>
                </a:moveTo>
                <a:cubicBezTo>
                  <a:pt x="1427" y="10"/>
                  <a:pt x="1427" y="10"/>
                  <a:pt x="1427" y="9"/>
                </a:cubicBezTo>
                <a:cubicBezTo>
                  <a:pt x="1427" y="9"/>
                  <a:pt x="1427" y="9"/>
                  <a:pt x="1426" y="10"/>
                </a:cubicBezTo>
                <a:close/>
                <a:moveTo>
                  <a:pt x="1570" y="9"/>
                </a:moveTo>
                <a:cubicBezTo>
                  <a:pt x="1570" y="10"/>
                  <a:pt x="1570" y="10"/>
                  <a:pt x="1570" y="10"/>
                </a:cubicBezTo>
                <a:cubicBezTo>
                  <a:pt x="1570" y="9"/>
                  <a:pt x="1570" y="9"/>
                  <a:pt x="1570" y="9"/>
                </a:cubicBezTo>
                <a:close/>
                <a:moveTo>
                  <a:pt x="1738" y="9"/>
                </a:moveTo>
                <a:cubicBezTo>
                  <a:pt x="1738" y="10"/>
                  <a:pt x="1738" y="10"/>
                  <a:pt x="1738" y="10"/>
                </a:cubicBezTo>
                <a:cubicBezTo>
                  <a:pt x="1738" y="9"/>
                  <a:pt x="1738" y="9"/>
                  <a:pt x="1738" y="9"/>
                </a:cubicBezTo>
                <a:close/>
                <a:moveTo>
                  <a:pt x="1373" y="57"/>
                </a:moveTo>
                <a:cubicBezTo>
                  <a:pt x="1373" y="57"/>
                  <a:pt x="1373" y="56"/>
                  <a:pt x="1373" y="56"/>
                </a:cubicBezTo>
                <a:cubicBezTo>
                  <a:pt x="1373" y="56"/>
                  <a:pt x="1373" y="57"/>
                  <a:pt x="1373" y="57"/>
                </a:cubicBezTo>
                <a:close/>
                <a:moveTo>
                  <a:pt x="1387" y="56"/>
                </a:moveTo>
                <a:cubicBezTo>
                  <a:pt x="1387" y="56"/>
                  <a:pt x="1387" y="56"/>
                  <a:pt x="1387" y="57"/>
                </a:cubicBezTo>
                <a:cubicBezTo>
                  <a:pt x="1387" y="57"/>
                  <a:pt x="1387" y="56"/>
                  <a:pt x="1387" y="56"/>
                </a:cubicBezTo>
                <a:close/>
                <a:moveTo>
                  <a:pt x="1557" y="57"/>
                </a:moveTo>
                <a:cubicBezTo>
                  <a:pt x="1557" y="57"/>
                  <a:pt x="1557" y="57"/>
                  <a:pt x="1557" y="56"/>
                </a:cubicBezTo>
                <a:cubicBezTo>
                  <a:pt x="1557" y="56"/>
                  <a:pt x="1557" y="56"/>
                  <a:pt x="1557" y="57"/>
                </a:cubicBezTo>
                <a:close/>
                <a:moveTo>
                  <a:pt x="751" y="88"/>
                </a:moveTo>
                <a:cubicBezTo>
                  <a:pt x="751" y="88"/>
                  <a:pt x="751" y="88"/>
                  <a:pt x="751" y="87"/>
                </a:cubicBezTo>
                <a:cubicBezTo>
                  <a:pt x="751" y="88"/>
                  <a:pt x="751" y="88"/>
                  <a:pt x="751" y="88"/>
                </a:cubicBezTo>
                <a:close/>
                <a:moveTo>
                  <a:pt x="799" y="88"/>
                </a:moveTo>
                <a:cubicBezTo>
                  <a:pt x="799" y="88"/>
                  <a:pt x="799" y="88"/>
                  <a:pt x="799" y="88"/>
                </a:cubicBezTo>
                <a:cubicBezTo>
                  <a:pt x="799" y="88"/>
                  <a:pt x="799" y="88"/>
                  <a:pt x="799" y="88"/>
                </a:cubicBezTo>
                <a:close/>
                <a:moveTo>
                  <a:pt x="961" y="88"/>
                </a:moveTo>
                <a:cubicBezTo>
                  <a:pt x="961" y="88"/>
                  <a:pt x="961" y="88"/>
                  <a:pt x="960" y="87"/>
                </a:cubicBezTo>
                <a:cubicBezTo>
                  <a:pt x="960" y="88"/>
                  <a:pt x="961" y="88"/>
                  <a:pt x="961" y="88"/>
                </a:cubicBezTo>
                <a:close/>
                <a:moveTo>
                  <a:pt x="1571" y="56"/>
                </a:moveTo>
                <a:cubicBezTo>
                  <a:pt x="1571" y="56"/>
                  <a:pt x="1571" y="56"/>
                  <a:pt x="1571" y="57"/>
                </a:cubicBezTo>
                <a:cubicBezTo>
                  <a:pt x="1571" y="56"/>
                  <a:pt x="1571" y="56"/>
                  <a:pt x="1571" y="56"/>
                </a:cubicBezTo>
                <a:close/>
                <a:moveTo>
                  <a:pt x="549" y="10"/>
                </a:moveTo>
                <a:cubicBezTo>
                  <a:pt x="549" y="10"/>
                  <a:pt x="550" y="10"/>
                  <a:pt x="550" y="10"/>
                </a:cubicBezTo>
                <a:cubicBezTo>
                  <a:pt x="549" y="10"/>
                  <a:pt x="549" y="10"/>
                  <a:pt x="549" y="10"/>
                </a:cubicBezTo>
                <a:close/>
                <a:moveTo>
                  <a:pt x="1046" y="88"/>
                </a:moveTo>
                <a:cubicBezTo>
                  <a:pt x="1046" y="88"/>
                  <a:pt x="1046" y="88"/>
                  <a:pt x="1047" y="88"/>
                </a:cubicBezTo>
                <a:cubicBezTo>
                  <a:pt x="1047" y="88"/>
                  <a:pt x="1046" y="88"/>
                  <a:pt x="1046" y="88"/>
                </a:cubicBezTo>
                <a:close/>
                <a:moveTo>
                  <a:pt x="1725" y="57"/>
                </a:moveTo>
                <a:cubicBezTo>
                  <a:pt x="1725" y="57"/>
                  <a:pt x="1725" y="57"/>
                  <a:pt x="1725" y="56"/>
                </a:cubicBezTo>
                <a:cubicBezTo>
                  <a:pt x="1725" y="56"/>
                  <a:pt x="1725" y="56"/>
                  <a:pt x="1725" y="57"/>
                </a:cubicBezTo>
                <a:close/>
                <a:moveTo>
                  <a:pt x="1224" y="88"/>
                </a:moveTo>
                <a:cubicBezTo>
                  <a:pt x="1224" y="88"/>
                  <a:pt x="1224" y="88"/>
                  <a:pt x="1225" y="88"/>
                </a:cubicBezTo>
                <a:cubicBezTo>
                  <a:pt x="1224" y="88"/>
                  <a:pt x="1224" y="88"/>
                  <a:pt x="1224" y="88"/>
                </a:cubicBezTo>
                <a:close/>
                <a:moveTo>
                  <a:pt x="1739" y="56"/>
                </a:moveTo>
                <a:cubicBezTo>
                  <a:pt x="1739" y="56"/>
                  <a:pt x="1739" y="56"/>
                  <a:pt x="1739" y="57"/>
                </a:cubicBezTo>
                <a:cubicBezTo>
                  <a:pt x="1739" y="56"/>
                  <a:pt x="1739" y="56"/>
                  <a:pt x="1739" y="56"/>
                </a:cubicBezTo>
                <a:close/>
                <a:moveTo>
                  <a:pt x="1500" y="10"/>
                </a:moveTo>
                <a:cubicBezTo>
                  <a:pt x="1500" y="10"/>
                  <a:pt x="1500" y="10"/>
                  <a:pt x="1500" y="10"/>
                </a:cubicBezTo>
                <a:cubicBezTo>
                  <a:pt x="1500" y="10"/>
                  <a:pt x="1500" y="10"/>
                  <a:pt x="1500" y="10"/>
                </a:cubicBezTo>
                <a:close/>
                <a:moveTo>
                  <a:pt x="659" y="88"/>
                </a:moveTo>
                <a:cubicBezTo>
                  <a:pt x="659" y="88"/>
                  <a:pt x="659" y="88"/>
                  <a:pt x="660" y="88"/>
                </a:cubicBezTo>
                <a:cubicBezTo>
                  <a:pt x="660" y="88"/>
                  <a:pt x="659" y="88"/>
                  <a:pt x="659" y="88"/>
                </a:cubicBezTo>
                <a:close/>
                <a:moveTo>
                  <a:pt x="1537" y="10"/>
                </a:moveTo>
                <a:cubicBezTo>
                  <a:pt x="1537" y="10"/>
                  <a:pt x="1538" y="10"/>
                  <a:pt x="1538" y="10"/>
                </a:cubicBezTo>
                <a:cubicBezTo>
                  <a:pt x="1537" y="10"/>
                  <a:pt x="1537" y="10"/>
                  <a:pt x="1537" y="10"/>
                </a:cubicBezTo>
                <a:close/>
                <a:moveTo>
                  <a:pt x="1705" y="10"/>
                </a:moveTo>
                <a:cubicBezTo>
                  <a:pt x="1705" y="10"/>
                  <a:pt x="1706" y="10"/>
                  <a:pt x="1706" y="10"/>
                </a:cubicBezTo>
                <a:cubicBezTo>
                  <a:pt x="1706" y="10"/>
                  <a:pt x="1705" y="10"/>
                  <a:pt x="1705" y="10"/>
                </a:cubicBezTo>
                <a:close/>
                <a:moveTo>
                  <a:pt x="549" y="10"/>
                </a:moveTo>
                <a:cubicBezTo>
                  <a:pt x="549" y="10"/>
                  <a:pt x="549" y="10"/>
                  <a:pt x="549" y="10"/>
                </a:cubicBezTo>
                <a:cubicBezTo>
                  <a:pt x="549" y="10"/>
                  <a:pt x="549" y="10"/>
                  <a:pt x="549" y="10"/>
                </a:cubicBezTo>
                <a:close/>
                <a:moveTo>
                  <a:pt x="961" y="88"/>
                </a:moveTo>
                <a:cubicBezTo>
                  <a:pt x="961" y="88"/>
                  <a:pt x="961" y="88"/>
                  <a:pt x="961" y="88"/>
                </a:cubicBezTo>
                <a:cubicBezTo>
                  <a:pt x="961" y="88"/>
                  <a:pt x="961" y="88"/>
                  <a:pt x="961" y="88"/>
                </a:cubicBezTo>
                <a:close/>
                <a:moveTo>
                  <a:pt x="978" y="88"/>
                </a:moveTo>
                <a:cubicBezTo>
                  <a:pt x="978" y="88"/>
                  <a:pt x="978" y="88"/>
                  <a:pt x="978" y="88"/>
                </a:cubicBezTo>
                <a:cubicBezTo>
                  <a:pt x="978" y="88"/>
                  <a:pt x="978" y="88"/>
                  <a:pt x="978" y="88"/>
                </a:cubicBezTo>
                <a:close/>
                <a:moveTo>
                  <a:pt x="1018" y="88"/>
                </a:moveTo>
                <a:cubicBezTo>
                  <a:pt x="1018" y="88"/>
                  <a:pt x="1019" y="88"/>
                  <a:pt x="1019" y="88"/>
                </a:cubicBezTo>
                <a:cubicBezTo>
                  <a:pt x="1018" y="88"/>
                  <a:pt x="1018" y="88"/>
                  <a:pt x="1018" y="88"/>
                </a:cubicBezTo>
                <a:close/>
                <a:moveTo>
                  <a:pt x="1033" y="88"/>
                </a:moveTo>
                <a:cubicBezTo>
                  <a:pt x="1033" y="88"/>
                  <a:pt x="1033" y="88"/>
                  <a:pt x="1033" y="88"/>
                </a:cubicBezTo>
                <a:cubicBezTo>
                  <a:pt x="1033" y="88"/>
                  <a:pt x="1033" y="88"/>
                  <a:pt x="1033" y="88"/>
                </a:cubicBezTo>
                <a:close/>
                <a:moveTo>
                  <a:pt x="1047" y="88"/>
                </a:moveTo>
                <a:cubicBezTo>
                  <a:pt x="1047" y="88"/>
                  <a:pt x="1047" y="88"/>
                  <a:pt x="1047" y="88"/>
                </a:cubicBezTo>
                <a:cubicBezTo>
                  <a:pt x="1047" y="88"/>
                  <a:pt x="1047" y="88"/>
                  <a:pt x="1047" y="88"/>
                </a:cubicBezTo>
                <a:close/>
                <a:moveTo>
                  <a:pt x="1080" y="88"/>
                </a:moveTo>
                <a:cubicBezTo>
                  <a:pt x="1081" y="88"/>
                  <a:pt x="1081" y="88"/>
                  <a:pt x="1081" y="88"/>
                </a:cubicBezTo>
                <a:cubicBezTo>
                  <a:pt x="1081" y="88"/>
                  <a:pt x="1081" y="88"/>
                  <a:pt x="1080" y="88"/>
                </a:cubicBezTo>
                <a:close/>
                <a:moveTo>
                  <a:pt x="1352" y="10"/>
                </a:moveTo>
                <a:cubicBezTo>
                  <a:pt x="1353" y="10"/>
                  <a:pt x="1353" y="10"/>
                  <a:pt x="1353" y="10"/>
                </a:cubicBezTo>
                <a:cubicBezTo>
                  <a:pt x="1353" y="10"/>
                  <a:pt x="1352" y="10"/>
                  <a:pt x="1352" y="10"/>
                </a:cubicBezTo>
                <a:close/>
                <a:moveTo>
                  <a:pt x="1224" y="88"/>
                </a:moveTo>
                <a:cubicBezTo>
                  <a:pt x="1225" y="88"/>
                  <a:pt x="1225" y="88"/>
                  <a:pt x="1225" y="88"/>
                </a:cubicBezTo>
                <a:cubicBezTo>
                  <a:pt x="1225" y="88"/>
                  <a:pt x="1225" y="88"/>
                  <a:pt x="1224" y="88"/>
                </a:cubicBezTo>
                <a:close/>
                <a:moveTo>
                  <a:pt x="1258" y="88"/>
                </a:moveTo>
                <a:cubicBezTo>
                  <a:pt x="1259" y="88"/>
                  <a:pt x="1259" y="88"/>
                  <a:pt x="1259" y="88"/>
                </a:cubicBezTo>
                <a:cubicBezTo>
                  <a:pt x="1259" y="88"/>
                  <a:pt x="1258" y="88"/>
                  <a:pt x="1258" y="88"/>
                </a:cubicBezTo>
                <a:close/>
                <a:moveTo>
                  <a:pt x="1387" y="10"/>
                </a:moveTo>
                <a:cubicBezTo>
                  <a:pt x="1387" y="10"/>
                  <a:pt x="1387" y="10"/>
                  <a:pt x="1387" y="10"/>
                </a:cubicBezTo>
                <a:cubicBezTo>
                  <a:pt x="1387" y="10"/>
                  <a:pt x="1387" y="10"/>
                  <a:pt x="1387" y="10"/>
                </a:cubicBezTo>
                <a:close/>
                <a:moveTo>
                  <a:pt x="1739" y="10"/>
                </a:moveTo>
                <a:cubicBezTo>
                  <a:pt x="1739" y="10"/>
                  <a:pt x="1739" y="10"/>
                  <a:pt x="1739" y="10"/>
                </a:cubicBezTo>
                <a:cubicBezTo>
                  <a:pt x="1739" y="10"/>
                  <a:pt x="1739" y="10"/>
                  <a:pt x="1739" y="10"/>
                </a:cubicBezTo>
                <a:close/>
                <a:moveTo>
                  <a:pt x="1425" y="11"/>
                </a:moveTo>
                <a:cubicBezTo>
                  <a:pt x="1425" y="11"/>
                  <a:pt x="1425" y="11"/>
                  <a:pt x="1425" y="10"/>
                </a:cubicBezTo>
                <a:cubicBezTo>
                  <a:pt x="1425" y="10"/>
                  <a:pt x="1425" y="11"/>
                  <a:pt x="1425" y="11"/>
                </a:cubicBezTo>
                <a:close/>
                <a:moveTo>
                  <a:pt x="1387" y="57"/>
                </a:moveTo>
                <a:cubicBezTo>
                  <a:pt x="1387" y="57"/>
                  <a:pt x="1386" y="57"/>
                  <a:pt x="1386" y="57"/>
                </a:cubicBezTo>
                <a:cubicBezTo>
                  <a:pt x="1387" y="57"/>
                  <a:pt x="1387" y="57"/>
                  <a:pt x="1387" y="57"/>
                </a:cubicBezTo>
                <a:close/>
                <a:moveTo>
                  <a:pt x="1682" y="88"/>
                </a:moveTo>
                <a:cubicBezTo>
                  <a:pt x="1682" y="88"/>
                  <a:pt x="1682" y="88"/>
                  <a:pt x="1682" y="88"/>
                </a:cubicBezTo>
                <a:cubicBezTo>
                  <a:pt x="1682" y="88"/>
                  <a:pt x="1682" y="88"/>
                  <a:pt x="1682" y="88"/>
                </a:cubicBezTo>
                <a:close/>
                <a:moveTo>
                  <a:pt x="1556" y="57"/>
                </a:moveTo>
                <a:cubicBezTo>
                  <a:pt x="1557" y="57"/>
                  <a:pt x="1557" y="57"/>
                  <a:pt x="1557" y="57"/>
                </a:cubicBezTo>
                <a:cubicBezTo>
                  <a:pt x="1557" y="57"/>
                  <a:pt x="1556" y="57"/>
                  <a:pt x="1556" y="57"/>
                </a:cubicBezTo>
                <a:close/>
                <a:moveTo>
                  <a:pt x="1571" y="57"/>
                </a:moveTo>
                <a:cubicBezTo>
                  <a:pt x="1571" y="57"/>
                  <a:pt x="1571" y="57"/>
                  <a:pt x="1571" y="57"/>
                </a:cubicBezTo>
                <a:cubicBezTo>
                  <a:pt x="1571" y="57"/>
                  <a:pt x="1571" y="57"/>
                  <a:pt x="1571" y="57"/>
                </a:cubicBezTo>
                <a:close/>
                <a:moveTo>
                  <a:pt x="1457" y="10"/>
                </a:moveTo>
                <a:cubicBezTo>
                  <a:pt x="1457" y="11"/>
                  <a:pt x="1457" y="11"/>
                  <a:pt x="1457" y="11"/>
                </a:cubicBezTo>
                <a:cubicBezTo>
                  <a:pt x="1457" y="11"/>
                  <a:pt x="1457" y="10"/>
                  <a:pt x="1457" y="10"/>
                </a:cubicBezTo>
                <a:close/>
                <a:moveTo>
                  <a:pt x="1724" y="57"/>
                </a:moveTo>
                <a:cubicBezTo>
                  <a:pt x="1725" y="57"/>
                  <a:pt x="1725" y="57"/>
                  <a:pt x="1725" y="57"/>
                </a:cubicBezTo>
                <a:cubicBezTo>
                  <a:pt x="1725" y="57"/>
                  <a:pt x="1725" y="57"/>
                  <a:pt x="1724" y="57"/>
                </a:cubicBezTo>
                <a:close/>
                <a:moveTo>
                  <a:pt x="751" y="89"/>
                </a:moveTo>
                <a:cubicBezTo>
                  <a:pt x="752" y="88"/>
                  <a:pt x="751" y="88"/>
                  <a:pt x="751" y="88"/>
                </a:cubicBezTo>
                <a:cubicBezTo>
                  <a:pt x="751" y="88"/>
                  <a:pt x="751" y="89"/>
                  <a:pt x="751" y="89"/>
                </a:cubicBezTo>
                <a:close/>
                <a:moveTo>
                  <a:pt x="798" y="89"/>
                </a:moveTo>
                <a:cubicBezTo>
                  <a:pt x="798" y="89"/>
                  <a:pt x="798" y="89"/>
                  <a:pt x="798" y="88"/>
                </a:cubicBezTo>
                <a:cubicBezTo>
                  <a:pt x="798" y="88"/>
                  <a:pt x="798" y="88"/>
                  <a:pt x="798" y="89"/>
                </a:cubicBezTo>
                <a:close/>
                <a:moveTo>
                  <a:pt x="1739" y="57"/>
                </a:moveTo>
                <a:cubicBezTo>
                  <a:pt x="1739" y="57"/>
                  <a:pt x="1739" y="57"/>
                  <a:pt x="1739" y="57"/>
                </a:cubicBezTo>
                <a:cubicBezTo>
                  <a:pt x="1739" y="57"/>
                  <a:pt x="1739" y="57"/>
                  <a:pt x="1739" y="57"/>
                </a:cubicBezTo>
                <a:close/>
                <a:moveTo>
                  <a:pt x="979" y="88"/>
                </a:moveTo>
                <a:cubicBezTo>
                  <a:pt x="979" y="89"/>
                  <a:pt x="979" y="89"/>
                  <a:pt x="979" y="89"/>
                </a:cubicBezTo>
                <a:cubicBezTo>
                  <a:pt x="979" y="88"/>
                  <a:pt x="979" y="88"/>
                  <a:pt x="979" y="88"/>
                </a:cubicBezTo>
                <a:close/>
                <a:moveTo>
                  <a:pt x="1017" y="89"/>
                </a:moveTo>
                <a:cubicBezTo>
                  <a:pt x="1018" y="89"/>
                  <a:pt x="1018" y="89"/>
                  <a:pt x="1018" y="88"/>
                </a:cubicBezTo>
                <a:cubicBezTo>
                  <a:pt x="1018" y="88"/>
                  <a:pt x="1018" y="88"/>
                  <a:pt x="1017" y="89"/>
                </a:cubicBezTo>
                <a:close/>
                <a:moveTo>
                  <a:pt x="1047" y="88"/>
                </a:moveTo>
                <a:cubicBezTo>
                  <a:pt x="1047" y="89"/>
                  <a:pt x="1047" y="89"/>
                  <a:pt x="1047" y="89"/>
                </a:cubicBezTo>
                <a:cubicBezTo>
                  <a:pt x="1047" y="89"/>
                  <a:pt x="1047" y="88"/>
                  <a:pt x="1047" y="88"/>
                </a:cubicBezTo>
                <a:close/>
                <a:moveTo>
                  <a:pt x="577" y="57"/>
                </a:moveTo>
                <a:cubicBezTo>
                  <a:pt x="577" y="57"/>
                  <a:pt x="578" y="57"/>
                  <a:pt x="578" y="57"/>
                </a:cubicBezTo>
                <a:cubicBezTo>
                  <a:pt x="578" y="57"/>
                  <a:pt x="578" y="57"/>
                  <a:pt x="577" y="57"/>
                </a:cubicBezTo>
                <a:close/>
                <a:moveTo>
                  <a:pt x="548" y="11"/>
                </a:moveTo>
                <a:cubicBezTo>
                  <a:pt x="548" y="11"/>
                  <a:pt x="548" y="11"/>
                  <a:pt x="548" y="11"/>
                </a:cubicBezTo>
                <a:cubicBezTo>
                  <a:pt x="548" y="11"/>
                  <a:pt x="548" y="11"/>
                  <a:pt x="548" y="11"/>
                </a:cubicBezTo>
                <a:close/>
                <a:moveTo>
                  <a:pt x="1225" y="88"/>
                </a:moveTo>
                <a:cubicBezTo>
                  <a:pt x="1225" y="89"/>
                  <a:pt x="1225" y="89"/>
                  <a:pt x="1225" y="89"/>
                </a:cubicBezTo>
                <a:cubicBezTo>
                  <a:pt x="1225" y="88"/>
                  <a:pt x="1225" y="88"/>
                  <a:pt x="1225" y="88"/>
                </a:cubicBezTo>
                <a:close/>
                <a:moveTo>
                  <a:pt x="1388" y="11"/>
                </a:moveTo>
                <a:cubicBezTo>
                  <a:pt x="1388" y="11"/>
                  <a:pt x="1388" y="11"/>
                  <a:pt x="1388" y="11"/>
                </a:cubicBezTo>
                <a:cubicBezTo>
                  <a:pt x="1388" y="11"/>
                  <a:pt x="1388" y="11"/>
                  <a:pt x="1388" y="11"/>
                </a:cubicBezTo>
                <a:close/>
                <a:moveTo>
                  <a:pt x="1386" y="57"/>
                </a:moveTo>
                <a:cubicBezTo>
                  <a:pt x="1386" y="57"/>
                  <a:pt x="1386" y="57"/>
                  <a:pt x="1386" y="57"/>
                </a:cubicBezTo>
                <a:cubicBezTo>
                  <a:pt x="1386" y="57"/>
                  <a:pt x="1386" y="57"/>
                  <a:pt x="1386" y="57"/>
                </a:cubicBezTo>
                <a:close/>
                <a:moveTo>
                  <a:pt x="1556" y="57"/>
                </a:moveTo>
                <a:cubicBezTo>
                  <a:pt x="1556" y="57"/>
                  <a:pt x="1556" y="57"/>
                  <a:pt x="1556" y="57"/>
                </a:cubicBezTo>
                <a:cubicBezTo>
                  <a:pt x="1556" y="57"/>
                  <a:pt x="1556" y="57"/>
                  <a:pt x="1556" y="57"/>
                </a:cubicBezTo>
                <a:close/>
                <a:moveTo>
                  <a:pt x="1571" y="57"/>
                </a:moveTo>
                <a:cubicBezTo>
                  <a:pt x="1570" y="57"/>
                  <a:pt x="1570" y="57"/>
                  <a:pt x="1570" y="57"/>
                </a:cubicBezTo>
                <a:cubicBezTo>
                  <a:pt x="1570" y="57"/>
                  <a:pt x="1570" y="57"/>
                  <a:pt x="1571" y="57"/>
                </a:cubicBezTo>
                <a:close/>
                <a:moveTo>
                  <a:pt x="1424" y="11"/>
                </a:moveTo>
                <a:cubicBezTo>
                  <a:pt x="1425" y="11"/>
                  <a:pt x="1425" y="11"/>
                  <a:pt x="1425" y="11"/>
                </a:cubicBezTo>
                <a:cubicBezTo>
                  <a:pt x="1425" y="11"/>
                  <a:pt x="1424" y="11"/>
                  <a:pt x="1424" y="11"/>
                </a:cubicBezTo>
                <a:close/>
                <a:moveTo>
                  <a:pt x="1724" y="57"/>
                </a:moveTo>
                <a:cubicBezTo>
                  <a:pt x="1724" y="57"/>
                  <a:pt x="1724" y="57"/>
                  <a:pt x="1724" y="57"/>
                </a:cubicBezTo>
                <a:cubicBezTo>
                  <a:pt x="1724" y="57"/>
                  <a:pt x="1724" y="57"/>
                  <a:pt x="1724" y="57"/>
                </a:cubicBezTo>
                <a:close/>
                <a:moveTo>
                  <a:pt x="1739" y="57"/>
                </a:moveTo>
                <a:cubicBezTo>
                  <a:pt x="1738" y="57"/>
                  <a:pt x="1738" y="57"/>
                  <a:pt x="1738" y="57"/>
                </a:cubicBezTo>
                <a:cubicBezTo>
                  <a:pt x="1738" y="57"/>
                  <a:pt x="1739" y="57"/>
                  <a:pt x="1739" y="57"/>
                </a:cubicBezTo>
                <a:close/>
                <a:moveTo>
                  <a:pt x="578" y="57"/>
                </a:moveTo>
                <a:cubicBezTo>
                  <a:pt x="578" y="58"/>
                  <a:pt x="578" y="58"/>
                  <a:pt x="578" y="58"/>
                </a:cubicBezTo>
                <a:cubicBezTo>
                  <a:pt x="578" y="58"/>
                  <a:pt x="578" y="57"/>
                  <a:pt x="578" y="57"/>
                </a:cubicBezTo>
                <a:close/>
                <a:moveTo>
                  <a:pt x="1498" y="11"/>
                </a:moveTo>
                <a:cubicBezTo>
                  <a:pt x="1498" y="11"/>
                  <a:pt x="1498" y="11"/>
                  <a:pt x="1498" y="11"/>
                </a:cubicBezTo>
                <a:cubicBezTo>
                  <a:pt x="1498" y="11"/>
                  <a:pt x="1498" y="11"/>
                  <a:pt x="1498" y="11"/>
                </a:cubicBezTo>
                <a:close/>
                <a:moveTo>
                  <a:pt x="1535" y="11"/>
                </a:moveTo>
                <a:cubicBezTo>
                  <a:pt x="1536" y="11"/>
                  <a:pt x="1536" y="11"/>
                  <a:pt x="1536" y="11"/>
                </a:cubicBezTo>
                <a:cubicBezTo>
                  <a:pt x="1536" y="11"/>
                  <a:pt x="1535" y="11"/>
                  <a:pt x="1535" y="11"/>
                </a:cubicBezTo>
                <a:close/>
                <a:moveTo>
                  <a:pt x="1572" y="11"/>
                </a:moveTo>
                <a:cubicBezTo>
                  <a:pt x="1572" y="11"/>
                  <a:pt x="1572" y="11"/>
                  <a:pt x="1572" y="11"/>
                </a:cubicBezTo>
                <a:cubicBezTo>
                  <a:pt x="1572" y="11"/>
                  <a:pt x="1572" y="11"/>
                  <a:pt x="1572" y="11"/>
                </a:cubicBezTo>
                <a:close/>
                <a:moveTo>
                  <a:pt x="1034" y="89"/>
                </a:moveTo>
                <a:cubicBezTo>
                  <a:pt x="1034" y="89"/>
                  <a:pt x="1034" y="89"/>
                  <a:pt x="1034" y="88"/>
                </a:cubicBezTo>
                <a:cubicBezTo>
                  <a:pt x="1034" y="89"/>
                  <a:pt x="1034" y="89"/>
                  <a:pt x="1034" y="89"/>
                </a:cubicBezTo>
                <a:close/>
                <a:moveTo>
                  <a:pt x="1047" y="89"/>
                </a:moveTo>
                <a:cubicBezTo>
                  <a:pt x="1047" y="89"/>
                  <a:pt x="1048" y="89"/>
                  <a:pt x="1048" y="89"/>
                </a:cubicBezTo>
                <a:cubicBezTo>
                  <a:pt x="1048" y="89"/>
                  <a:pt x="1047" y="89"/>
                  <a:pt x="1047" y="89"/>
                </a:cubicBezTo>
                <a:close/>
                <a:moveTo>
                  <a:pt x="1079" y="89"/>
                </a:moveTo>
                <a:cubicBezTo>
                  <a:pt x="1080" y="89"/>
                  <a:pt x="1080" y="89"/>
                  <a:pt x="1080" y="89"/>
                </a:cubicBezTo>
                <a:cubicBezTo>
                  <a:pt x="1080" y="89"/>
                  <a:pt x="1080" y="89"/>
                  <a:pt x="1079" y="89"/>
                </a:cubicBezTo>
                <a:close/>
                <a:moveTo>
                  <a:pt x="671" y="57"/>
                </a:moveTo>
                <a:cubicBezTo>
                  <a:pt x="671" y="58"/>
                  <a:pt x="672" y="58"/>
                  <a:pt x="672" y="58"/>
                </a:cubicBezTo>
                <a:cubicBezTo>
                  <a:pt x="672" y="58"/>
                  <a:pt x="672" y="57"/>
                  <a:pt x="671" y="57"/>
                </a:cubicBezTo>
                <a:close/>
                <a:moveTo>
                  <a:pt x="1225" y="89"/>
                </a:moveTo>
                <a:cubicBezTo>
                  <a:pt x="1225" y="89"/>
                  <a:pt x="1225" y="89"/>
                  <a:pt x="1226" y="89"/>
                </a:cubicBezTo>
                <a:cubicBezTo>
                  <a:pt x="1226" y="89"/>
                  <a:pt x="1225" y="89"/>
                  <a:pt x="1225" y="89"/>
                </a:cubicBezTo>
                <a:close/>
                <a:moveTo>
                  <a:pt x="1257" y="89"/>
                </a:moveTo>
                <a:cubicBezTo>
                  <a:pt x="1257" y="89"/>
                  <a:pt x="1258" y="89"/>
                  <a:pt x="1258" y="89"/>
                </a:cubicBezTo>
                <a:cubicBezTo>
                  <a:pt x="1258" y="89"/>
                  <a:pt x="1257" y="89"/>
                  <a:pt x="1257" y="89"/>
                </a:cubicBezTo>
                <a:close/>
                <a:moveTo>
                  <a:pt x="1704" y="11"/>
                </a:moveTo>
                <a:cubicBezTo>
                  <a:pt x="1704" y="11"/>
                  <a:pt x="1704" y="11"/>
                  <a:pt x="1704" y="11"/>
                </a:cubicBezTo>
                <a:cubicBezTo>
                  <a:pt x="1704" y="11"/>
                  <a:pt x="1704" y="11"/>
                  <a:pt x="1704" y="11"/>
                </a:cubicBezTo>
                <a:close/>
                <a:moveTo>
                  <a:pt x="1740" y="11"/>
                </a:moveTo>
                <a:cubicBezTo>
                  <a:pt x="1740" y="11"/>
                  <a:pt x="1740" y="11"/>
                  <a:pt x="1740" y="11"/>
                </a:cubicBezTo>
                <a:cubicBezTo>
                  <a:pt x="1740" y="11"/>
                  <a:pt x="1740" y="11"/>
                  <a:pt x="1740" y="11"/>
                </a:cubicBezTo>
                <a:close/>
                <a:moveTo>
                  <a:pt x="1371" y="58"/>
                </a:moveTo>
                <a:cubicBezTo>
                  <a:pt x="1371" y="58"/>
                  <a:pt x="1371" y="58"/>
                  <a:pt x="1372" y="57"/>
                </a:cubicBezTo>
                <a:cubicBezTo>
                  <a:pt x="1371" y="57"/>
                  <a:pt x="1371" y="58"/>
                  <a:pt x="1371" y="58"/>
                </a:cubicBezTo>
                <a:close/>
                <a:moveTo>
                  <a:pt x="1386" y="57"/>
                </a:moveTo>
                <a:cubicBezTo>
                  <a:pt x="1386" y="57"/>
                  <a:pt x="1386" y="57"/>
                  <a:pt x="1386" y="58"/>
                </a:cubicBezTo>
                <a:cubicBezTo>
                  <a:pt x="1386" y="58"/>
                  <a:pt x="1386" y="57"/>
                  <a:pt x="1386" y="57"/>
                </a:cubicBezTo>
                <a:close/>
                <a:moveTo>
                  <a:pt x="1388" y="11"/>
                </a:moveTo>
                <a:cubicBezTo>
                  <a:pt x="1388" y="11"/>
                  <a:pt x="1388" y="11"/>
                  <a:pt x="1389" y="11"/>
                </a:cubicBezTo>
                <a:cubicBezTo>
                  <a:pt x="1388" y="11"/>
                  <a:pt x="1388" y="11"/>
                  <a:pt x="1388" y="11"/>
                </a:cubicBezTo>
                <a:close/>
                <a:moveTo>
                  <a:pt x="1570" y="57"/>
                </a:moveTo>
                <a:cubicBezTo>
                  <a:pt x="1570" y="57"/>
                  <a:pt x="1570" y="57"/>
                  <a:pt x="1570" y="58"/>
                </a:cubicBezTo>
                <a:cubicBezTo>
                  <a:pt x="1570" y="58"/>
                  <a:pt x="1570" y="57"/>
                  <a:pt x="1570" y="57"/>
                </a:cubicBezTo>
                <a:close/>
                <a:moveTo>
                  <a:pt x="661" y="89"/>
                </a:moveTo>
                <a:cubicBezTo>
                  <a:pt x="661" y="89"/>
                  <a:pt x="661" y="89"/>
                  <a:pt x="661" y="89"/>
                </a:cubicBezTo>
                <a:cubicBezTo>
                  <a:pt x="661" y="89"/>
                  <a:pt x="661" y="89"/>
                  <a:pt x="661" y="89"/>
                </a:cubicBezTo>
                <a:close/>
                <a:moveTo>
                  <a:pt x="687" y="89"/>
                </a:moveTo>
                <a:cubicBezTo>
                  <a:pt x="687" y="89"/>
                  <a:pt x="687" y="89"/>
                  <a:pt x="687" y="89"/>
                </a:cubicBezTo>
                <a:cubicBezTo>
                  <a:pt x="687" y="89"/>
                  <a:pt x="687" y="89"/>
                  <a:pt x="687" y="89"/>
                </a:cubicBezTo>
                <a:close/>
                <a:moveTo>
                  <a:pt x="766" y="89"/>
                </a:moveTo>
                <a:cubicBezTo>
                  <a:pt x="766" y="89"/>
                  <a:pt x="766" y="89"/>
                  <a:pt x="766" y="89"/>
                </a:cubicBezTo>
                <a:cubicBezTo>
                  <a:pt x="766" y="89"/>
                  <a:pt x="766" y="89"/>
                  <a:pt x="766" y="89"/>
                </a:cubicBezTo>
                <a:close/>
                <a:moveTo>
                  <a:pt x="797" y="89"/>
                </a:moveTo>
                <a:cubicBezTo>
                  <a:pt x="797" y="89"/>
                  <a:pt x="797" y="89"/>
                  <a:pt x="797" y="89"/>
                </a:cubicBezTo>
                <a:cubicBezTo>
                  <a:pt x="797" y="89"/>
                  <a:pt x="797" y="89"/>
                  <a:pt x="797" y="89"/>
                </a:cubicBezTo>
                <a:close/>
                <a:moveTo>
                  <a:pt x="1672" y="11"/>
                </a:moveTo>
                <a:cubicBezTo>
                  <a:pt x="1673" y="11"/>
                  <a:pt x="1673" y="11"/>
                  <a:pt x="1673" y="11"/>
                </a:cubicBezTo>
                <a:cubicBezTo>
                  <a:pt x="1673" y="11"/>
                  <a:pt x="1673" y="11"/>
                  <a:pt x="1672" y="11"/>
                </a:cubicBezTo>
                <a:close/>
                <a:moveTo>
                  <a:pt x="546" y="12"/>
                </a:moveTo>
                <a:cubicBezTo>
                  <a:pt x="547" y="12"/>
                  <a:pt x="547" y="12"/>
                  <a:pt x="547" y="11"/>
                </a:cubicBezTo>
                <a:cubicBezTo>
                  <a:pt x="547" y="11"/>
                  <a:pt x="547" y="12"/>
                  <a:pt x="546" y="12"/>
                </a:cubicBezTo>
                <a:close/>
                <a:moveTo>
                  <a:pt x="1738" y="57"/>
                </a:moveTo>
                <a:cubicBezTo>
                  <a:pt x="1738" y="57"/>
                  <a:pt x="1738" y="57"/>
                  <a:pt x="1738" y="58"/>
                </a:cubicBezTo>
                <a:cubicBezTo>
                  <a:pt x="1738" y="58"/>
                  <a:pt x="1738" y="57"/>
                  <a:pt x="1738" y="57"/>
                </a:cubicBezTo>
                <a:close/>
                <a:moveTo>
                  <a:pt x="1048" y="89"/>
                </a:moveTo>
                <a:cubicBezTo>
                  <a:pt x="1048" y="89"/>
                  <a:pt x="1048" y="89"/>
                  <a:pt x="1048" y="89"/>
                </a:cubicBezTo>
                <a:cubicBezTo>
                  <a:pt x="1048" y="89"/>
                  <a:pt x="1048" y="89"/>
                  <a:pt x="1048" y="89"/>
                </a:cubicBezTo>
                <a:close/>
                <a:moveTo>
                  <a:pt x="1350" y="12"/>
                </a:moveTo>
                <a:cubicBezTo>
                  <a:pt x="1350" y="12"/>
                  <a:pt x="1351" y="12"/>
                  <a:pt x="1351" y="11"/>
                </a:cubicBezTo>
                <a:cubicBezTo>
                  <a:pt x="1350" y="11"/>
                  <a:pt x="1350" y="12"/>
                  <a:pt x="1350" y="12"/>
                </a:cubicBezTo>
                <a:close/>
                <a:moveTo>
                  <a:pt x="1458" y="11"/>
                </a:moveTo>
                <a:cubicBezTo>
                  <a:pt x="1458" y="12"/>
                  <a:pt x="1458" y="12"/>
                  <a:pt x="1458" y="12"/>
                </a:cubicBezTo>
                <a:cubicBezTo>
                  <a:pt x="1458" y="12"/>
                  <a:pt x="1458" y="11"/>
                  <a:pt x="1458" y="11"/>
                </a:cubicBezTo>
                <a:close/>
                <a:moveTo>
                  <a:pt x="1226" y="89"/>
                </a:moveTo>
                <a:cubicBezTo>
                  <a:pt x="1226" y="89"/>
                  <a:pt x="1226" y="89"/>
                  <a:pt x="1226" y="89"/>
                </a:cubicBezTo>
                <a:cubicBezTo>
                  <a:pt x="1226" y="89"/>
                  <a:pt x="1226" y="89"/>
                  <a:pt x="1226" y="89"/>
                </a:cubicBezTo>
                <a:close/>
                <a:moveTo>
                  <a:pt x="1497" y="12"/>
                </a:moveTo>
                <a:cubicBezTo>
                  <a:pt x="1497" y="12"/>
                  <a:pt x="1497" y="12"/>
                  <a:pt x="1497" y="11"/>
                </a:cubicBezTo>
                <a:cubicBezTo>
                  <a:pt x="1497" y="11"/>
                  <a:pt x="1497" y="12"/>
                  <a:pt x="1497" y="12"/>
                </a:cubicBezTo>
                <a:close/>
                <a:moveTo>
                  <a:pt x="672" y="58"/>
                </a:moveTo>
                <a:cubicBezTo>
                  <a:pt x="672" y="58"/>
                  <a:pt x="672" y="58"/>
                  <a:pt x="672" y="58"/>
                </a:cubicBezTo>
                <a:cubicBezTo>
                  <a:pt x="672" y="58"/>
                  <a:pt x="672" y="58"/>
                  <a:pt x="672" y="58"/>
                </a:cubicBezTo>
                <a:close/>
                <a:moveTo>
                  <a:pt x="1674" y="54"/>
                </a:moveTo>
                <a:cubicBezTo>
                  <a:pt x="1673" y="54"/>
                  <a:pt x="1673" y="54"/>
                  <a:pt x="1673" y="54"/>
                </a:cubicBezTo>
                <a:cubicBezTo>
                  <a:pt x="1673" y="54"/>
                  <a:pt x="1674" y="54"/>
                  <a:pt x="1674" y="54"/>
                </a:cubicBezTo>
                <a:close/>
                <a:moveTo>
                  <a:pt x="1534" y="12"/>
                </a:moveTo>
                <a:cubicBezTo>
                  <a:pt x="1535" y="12"/>
                  <a:pt x="1535" y="12"/>
                  <a:pt x="1535" y="11"/>
                </a:cubicBezTo>
                <a:cubicBezTo>
                  <a:pt x="1535" y="11"/>
                  <a:pt x="1534" y="12"/>
                  <a:pt x="1534" y="12"/>
                </a:cubicBezTo>
                <a:close/>
                <a:moveTo>
                  <a:pt x="1573" y="11"/>
                </a:moveTo>
                <a:cubicBezTo>
                  <a:pt x="1573" y="12"/>
                  <a:pt x="1573" y="12"/>
                  <a:pt x="1573" y="12"/>
                </a:cubicBezTo>
                <a:cubicBezTo>
                  <a:pt x="1573" y="12"/>
                  <a:pt x="1573" y="11"/>
                  <a:pt x="1573" y="11"/>
                </a:cubicBezTo>
                <a:close/>
                <a:moveTo>
                  <a:pt x="1703" y="12"/>
                </a:moveTo>
                <a:cubicBezTo>
                  <a:pt x="1703" y="12"/>
                  <a:pt x="1703" y="12"/>
                  <a:pt x="1703" y="11"/>
                </a:cubicBezTo>
                <a:cubicBezTo>
                  <a:pt x="1703" y="11"/>
                  <a:pt x="1703" y="12"/>
                  <a:pt x="1703" y="12"/>
                </a:cubicBezTo>
                <a:close/>
                <a:moveTo>
                  <a:pt x="1423" y="12"/>
                </a:moveTo>
                <a:cubicBezTo>
                  <a:pt x="1423" y="12"/>
                  <a:pt x="1423" y="12"/>
                  <a:pt x="1423" y="12"/>
                </a:cubicBezTo>
                <a:cubicBezTo>
                  <a:pt x="1423" y="12"/>
                  <a:pt x="1423" y="12"/>
                  <a:pt x="1423" y="12"/>
                </a:cubicBezTo>
                <a:close/>
                <a:moveTo>
                  <a:pt x="1371" y="58"/>
                </a:moveTo>
                <a:cubicBezTo>
                  <a:pt x="1371" y="58"/>
                  <a:pt x="1371" y="58"/>
                  <a:pt x="1371" y="58"/>
                </a:cubicBezTo>
                <a:cubicBezTo>
                  <a:pt x="1371" y="58"/>
                  <a:pt x="1371" y="58"/>
                  <a:pt x="1371" y="58"/>
                </a:cubicBezTo>
                <a:close/>
                <a:moveTo>
                  <a:pt x="1386" y="58"/>
                </a:moveTo>
                <a:cubicBezTo>
                  <a:pt x="1385" y="58"/>
                  <a:pt x="1385" y="58"/>
                  <a:pt x="1385" y="58"/>
                </a:cubicBezTo>
                <a:cubicBezTo>
                  <a:pt x="1385" y="58"/>
                  <a:pt x="1386" y="58"/>
                  <a:pt x="1386" y="58"/>
                </a:cubicBezTo>
                <a:close/>
                <a:moveTo>
                  <a:pt x="766" y="89"/>
                </a:moveTo>
                <a:cubicBezTo>
                  <a:pt x="766" y="90"/>
                  <a:pt x="766" y="90"/>
                  <a:pt x="766" y="90"/>
                </a:cubicBezTo>
                <a:cubicBezTo>
                  <a:pt x="766" y="90"/>
                  <a:pt x="766" y="89"/>
                  <a:pt x="766" y="89"/>
                </a:cubicBezTo>
                <a:close/>
                <a:moveTo>
                  <a:pt x="1555" y="58"/>
                </a:moveTo>
                <a:cubicBezTo>
                  <a:pt x="1555" y="58"/>
                  <a:pt x="1555" y="58"/>
                  <a:pt x="1555" y="58"/>
                </a:cubicBezTo>
                <a:cubicBezTo>
                  <a:pt x="1555" y="58"/>
                  <a:pt x="1555" y="58"/>
                  <a:pt x="1555" y="58"/>
                </a:cubicBezTo>
                <a:close/>
                <a:moveTo>
                  <a:pt x="962" y="90"/>
                </a:moveTo>
                <a:cubicBezTo>
                  <a:pt x="962" y="89"/>
                  <a:pt x="962" y="89"/>
                  <a:pt x="962" y="89"/>
                </a:cubicBezTo>
                <a:cubicBezTo>
                  <a:pt x="962" y="89"/>
                  <a:pt x="962" y="90"/>
                  <a:pt x="962" y="90"/>
                </a:cubicBezTo>
                <a:close/>
                <a:moveTo>
                  <a:pt x="1570" y="58"/>
                </a:moveTo>
                <a:cubicBezTo>
                  <a:pt x="1570" y="58"/>
                  <a:pt x="1570" y="58"/>
                  <a:pt x="1569" y="58"/>
                </a:cubicBezTo>
                <a:cubicBezTo>
                  <a:pt x="1570" y="58"/>
                  <a:pt x="1570" y="58"/>
                  <a:pt x="1570" y="58"/>
                </a:cubicBezTo>
                <a:close/>
                <a:moveTo>
                  <a:pt x="1458" y="12"/>
                </a:moveTo>
                <a:cubicBezTo>
                  <a:pt x="1458" y="12"/>
                  <a:pt x="1459" y="12"/>
                  <a:pt x="1459" y="12"/>
                </a:cubicBezTo>
                <a:cubicBezTo>
                  <a:pt x="1459" y="12"/>
                  <a:pt x="1459" y="12"/>
                  <a:pt x="1458" y="12"/>
                </a:cubicBezTo>
                <a:close/>
                <a:moveTo>
                  <a:pt x="1723" y="58"/>
                </a:moveTo>
                <a:cubicBezTo>
                  <a:pt x="1723" y="58"/>
                  <a:pt x="1723" y="58"/>
                  <a:pt x="1723" y="58"/>
                </a:cubicBezTo>
                <a:cubicBezTo>
                  <a:pt x="1723" y="58"/>
                  <a:pt x="1723" y="58"/>
                  <a:pt x="1723" y="58"/>
                </a:cubicBezTo>
                <a:close/>
                <a:moveTo>
                  <a:pt x="1738" y="58"/>
                </a:moveTo>
                <a:cubicBezTo>
                  <a:pt x="1738" y="58"/>
                  <a:pt x="1738" y="58"/>
                  <a:pt x="1738" y="58"/>
                </a:cubicBezTo>
                <a:cubicBezTo>
                  <a:pt x="1738" y="58"/>
                  <a:pt x="1738" y="58"/>
                  <a:pt x="1738" y="58"/>
                </a:cubicBezTo>
                <a:close/>
                <a:moveTo>
                  <a:pt x="672" y="58"/>
                </a:moveTo>
                <a:cubicBezTo>
                  <a:pt x="672" y="58"/>
                  <a:pt x="672" y="58"/>
                  <a:pt x="672" y="58"/>
                </a:cubicBezTo>
                <a:cubicBezTo>
                  <a:pt x="672" y="58"/>
                  <a:pt x="672" y="58"/>
                  <a:pt x="672" y="58"/>
                </a:cubicBezTo>
                <a:close/>
                <a:moveTo>
                  <a:pt x="1212" y="90"/>
                </a:moveTo>
                <a:cubicBezTo>
                  <a:pt x="1212" y="89"/>
                  <a:pt x="1212" y="89"/>
                  <a:pt x="1212" y="89"/>
                </a:cubicBezTo>
                <a:cubicBezTo>
                  <a:pt x="1212" y="89"/>
                  <a:pt x="1212" y="90"/>
                  <a:pt x="1212" y="90"/>
                </a:cubicBezTo>
                <a:close/>
                <a:moveTo>
                  <a:pt x="1534" y="12"/>
                </a:moveTo>
                <a:cubicBezTo>
                  <a:pt x="1534" y="12"/>
                  <a:pt x="1534" y="12"/>
                  <a:pt x="1534" y="12"/>
                </a:cubicBezTo>
                <a:cubicBezTo>
                  <a:pt x="1534" y="12"/>
                  <a:pt x="1534" y="12"/>
                  <a:pt x="1534" y="12"/>
                </a:cubicBezTo>
                <a:close/>
                <a:moveTo>
                  <a:pt x="1573" y="12"/>
                </a:moveTo>
                <a:cubicBezTo>
                  <a:pt x="1573" y="12"/>
                  <a:pt x="1573" y="12"/>
                  <a:pt x="1574" y="12"/>
                </a:cubicBezTo>
                <a:cubicBezTo>
                  <a:pt x="1574" y="12"/>
                  <a:pt x="1573" y="12"/>
                  <a:pt x="1573" y="12"/>
                </a:cubicBezTo>
                <a:close/>
                <a:moveTo>
                  <a:pt x="1416" y="90"/>
                </a:moveTo>
                <a:cubicBezTo>
                  <a:pt x="1416" y="89"/>
                  <a:pt x="1416" y="89"/>
                  <a:pt x="1416" y="89"/>
                </a:cubicBezTo>
                <a:cubicBezTo>
                  <a:pt x="1416" y="89"/>
                  <a:pt x="1416" y="90"/>
                  <a:pt x="1416" y="90"/>
                </a:cubicBezTo>
                <a:close/>
                <a:moveTo>
                  <a:pt x="1463" y="89"/>
                </a:moveTo>
                <a:cubicBezTo>
                  <a:pt x="1463" y="89"/>
                  <a:pt x="1463" y="89"/>
                  <a:pt x="1463" y="90"/>
                </a:cubicBezTo>
                <a:cubicBezTo>
                  <a:pt x="1463" y="90"/>
                  <a:pt x="1463" y="89"/>
                  <a:pt x="1463" y="89"/>
                </a:cubicBezTo>
                <a:close/>
                <a:moveTo>
                  <a:pt x="1702" y="12"/>
                </a:moveTo>
                <a:cubicBezTo>
                  <a:pt x="1702" y="12"/>
                  <a:pt x="1702" y="12"/>
                  <a:pt x="1703" y="12"/>
                </a:cubicBezTo>
                <a:cubicBezTo>
                  <a:pt x="1702" y="12"/>
                  <a:pt x="1702" y="12"/>
                  <a:pt x="1702" y="12"/>
                </a:cubicBezTo>
                <a:close/>
                <a:moveTo>
                  <a:pt x="1741" y="12"/>
                </a:moveTo>
                <a:cubicBezTo>
                  <a:pt x="1741" y="12"/>
                  <a:pt x="1742" y="12"/>
                  <a:pt x="1742" y="12"/>
                </a:cubicBezTo>
                <a:cubicBezTo>
                  <a:pt x="1742" y="12"/>
                  <a:pt x="1742" y="12"/>
                  <a:pt x="1741" y="12"/>
                </a:cubicBezTo>
                <a:close/>
                <a:moveTo>
                  <a:pt x="1555" y="58"/>
                </a:moveTo>
                <a:cubicBezTo>
                  <a:pt x="1555" y="58"/>
                  <a:pt x="1555" y="58"/>
                  <a:pt x="1555" y="58"/>
                </a:cubicBezTo>
                <a:cubicBezTo>
                  <a:pt x="1555" y="58"/>
                  <a:pt x="1555" y="58"/>
                  <a:pt x="1555" y="58"/>
                </a:cubicBezTo>
                <a:close/>
                <a:moveTo>
                  <a:pt x="1569" y="58"/>
                </a:moveTo>
                <a:cubicBezTo>
                  <a:pt x="1569" y="58"/>
                  <a:pt x="1569" y="58"/>
                  <a:pt x="1569" y="58"/>
                </a:cubicBezTo>
                <a:cubicBezTo>
                  <a:pt x="1569" y="58"/>
                  <a:pt x="1569" y="58"/>
                  <a:pt x="1569" y="58"/>
                </a:cubicBezTo>
                <a:close/>
                <a:moveTo>
                  <a:pt x="963" y="90"/>
                </a:moveTo>
                <a:cubicBezTo>
                  <a:pt x="962" y="90"/>
                  <a:pt x="962" y="90"/>
                  <a:pt x="962" y="90"/>
                </a:cubicBezTo>
                <a:cubicBezTo>
                  <a:pt x="962" y="90"/>
                  <a:pt x="962" y="90"/>
                  <a:pt x="963" y="90"/>
                </a:cubicBezTo>
                <a:close/>
                <a:moveTo>
                  <a:pt x="974" y="12"/>
                </a:moveTo>
                <a:cubicBezTo>
                  <a:pt x="974" y="12"/>
                  <a:pt x="974" y="12"/>
                  <a:pt x="974" y="12"/>
                </a:cubicBezTo>
                <a:cubicBezTo>
                  <a:pt x="974" y="12"/>
                  <a:pt x="974" y="12"/>
                  <a:pt x="974" y="12"/>
                </a:cubicBezTo>
                <a:close/>
                <a:moveTo>
                  <a:pt x="1723" y="58"/>
                </a:moveTo>
                <a:cubicBezTo>
                  <a:pt x="1723" y="58"/>
                  <a:pt x="1723" y="58"/>
                  <a:pt x="1723" y="58"/>
                </a:cubicBezTo>
                <a:cubicBezTo>
                  <a:pt x="1723" y="58"/>
                  <a:pt x="1723" y="58"/>
                  <a:pt x="1723" y="58"/>
                </a:cubicBezTo>
                <a:close/>
                <a:moveTo>
                  <a:pt x="1738" y="58"/>
                </a:moveTo>
                <a:cubicBezTo>
                  <a:pt x="1737" y="58"/>
                  <a:pt x="1737" y="58"/>
                  <a:pt x="1737" y="58"/>
                </a:cubicBezTo>
                <a:cubicBezTo>
                  <a:pt x="1737" y="58"/>
                  <a:pt x="1738" y="58"/>
                  <a:pt x="1738" y="58"/>
                </a:cubicBezTo>
                <a:close/>
                <a:moveTo>
                  <a:pt x="1049" y="90"/>
                </a:moveTo>
                <a:cubicBezTo>
                  <a:pt x="1049" y="90"/>
                  <a:pt x="1049" y="90"/>
                  <a:pt x="1049" y="90"/>
                </a:cubicBezTo>
                <a:cubicBezTo>
                  <a:pt x="1049" y="90"/>
                  <a:pt x="1049" y="90"/>
                  <a:pt x="1049" y="90"/>
                </a:cubicBezTo>
                <a:close/>
                <a:moveTo>
                  <a:pt x="1078" y="90"/>
                </a:moveTo>
                <a:cubicBezTo>
                  <a:pt x="1078" y="90"/>
                  <a:pt x="1078" y="90"/>
                  <a:pt x="1078" y="90"/>
                </a:cubicBezTo>
                <a:cubicBezTo>
                  <a:pt x="1078" y="90"/>
                  <a:pt x="1078" y="90"/>
                  <a:pt x="1078" y="90"/>
                </a:cubicBezTo>
                <a:close/>
                <a:moveTo>
                  <a:pt x="579" y="58"/>
                </a:moveTo>
                <a:cubicBezTo>
                  <a:pt x="579" y="59"/>
                  <a:pt x="579" y="59"/>
                  <a:pt x="580" y="59"/>
                </a:cubicBezTo>
                <a:cubicBezTo>
                  <a:pt x="579" y="59"/>
                  <a:pt x="579" y="58"/>
                  <a:pt x="579" y="58"/>
                </a:cubicBezTo>
                <a:close/>
                <a:moveTo>
                  <a:pt x="1349" y="12"/>
                </a:moveTo>
                <a:cubicBezTo>
                  <a:pt x="1349" y="12"/>
                  <a:pt x="1350" y="12"/>
                  <a:pt x="1350" y="12"/>
                </a:cubicBezTo>
                <a:cubicBezTo>
                  <a:pt x="1349" y="12"/>
                  <a:pt x="1349" y="12"/>
                  <a:pt x="1349" y="12"/>
                </a:cubicBezTo>
                <a:close/>
                <a:moveTo>
                  <a:pt x="1389" y="12"/>
                </a:moveTo>
                <a:cubicBezTo>
                  <a:pt x="1390" y="12"/>
                  <a:pt x="1390" y="12"/>
                  <a:pt x="1390" y="12"/>
                </a:cubicBezTo>
                <a:cubicBezTo>
                  <a:pt x="1390" y="12"/>
                  <a:pt x="1390" y="12"/>
                  <a:pt x="1389" y="12"/>
                </a:cubicBezTo>
                <a:close/>
                <a:moveTo>
                  <a:pt x="1423" y="12"/>
                </a:moveTo>
                <a:cubicBezTo>
                  <a:pt x="1423" y="12"/>
                  <a:pt x="1423" y="12"/>
                  <a:pt x="1423" y="12"/>
                </a:cubicBezTo>
                <a:cubicBezTo>
                  <a:pt x="1423" y="12"/>
                  <a:pt x="1423" y="12"/>
                  <a:pt x="1423" y="12"/>
                </a:cubicBezTo>
                <a:close/>
                <a:moveTo>
                  <a:pt x="672" y="58"/>
                </a:moveTo>
                <a:cubicBezTo>
                  <a:pt x="673" y="59"/>
                  <a:pt x="673" y="59"/>
                  <a:pt x="673" y="59"/>
                </a:cubicBezTo>
                <a:cubicBezTo>
                  <a:pt x="673" y="59"/>
                  <a:pt x="673" y="58"/>
                  <a:pt x="672" y="58"/>
                </a:cubicBezTo>
                <a:close/>
                <a:moveTo>
                  <a:pt x="1459" y="12"/>
                </a:moveTo>
                <a:cubicBezTo>
                  <a:pt x="1459" y="12"/>
                  <a:pt x="1459" y="12"/>
                  <a:pt x="1459" y="12"/>
                </a:cubicBezTo>
                <a:cubicBezTo>
                  <a:pt x="1459" y="12"/>
                  <a:pt x="1459" y="12"/>
                  <a:pt x="1459" y="12"/>
                </a:cubicBezTo>
                <a:close/>
                <a:moveTo>
                  <a:pt x="1574" y="12"/>
                </a:moveTo>
                <a:cubicBezTo>
                  <a:pt x="1574" y="12"/>
                  <a:pt x="1574" y="12"/>
                  <a:pt x="1574" y="12"/>
                </a:cubicBezTo>
                <a:cubicBezTo>
                  <a:pt x="1574" y="12"/>
                  <a:pt x="1574" y="12"/>
                  <a:pt x="1574" y="12"/>
                </a:cubicBezTo>
                <a:close/>
                <a:moveTo>
                  <a:pt x="586" y="90"/>
                </a:moveTo>
                <a:cubicBezTo>
                  <a:pt x="586" y="90"/>
                  <a:pt x="586" y="90"/>
                  <a:pt x="586" y="90"/>
                </a:cubicBezTo>
                <a:cubicBezTo>
                  <a:pt x="586" y="90"/>
                  <a:pt x="586" y="90"/>
                  <a:pt x="586" y="90"/>
                </a:cubicBezTo>
                <a:close/>
                <a:moveTo>
                  <a:pt x="1370" y="59"/>
                </a:moveTo>
                <a:cubicBezTo>
                  <a:pt x="1370" y="59"/>
                  <a:pt x="1370" y="59"/>
                  <a:pt x="1370" y="58"/>
                </a:cubicBezTo>
                <a:cubicBezTo>
                  <a:pt x="1370" y="58"/>
                  <a:pt x="1370" y="59"/>
                  <a:pt x="1370" y="59"/>
                </a:cubicBezTo>
                <a:close/>
                <a:moveTo>
                  <a:pt x="662" y="90"/>
                </a:moveTo>
                <a:cubicBezTo>
                  <a:pt x="662" y="90"/>
                  <a:pt x="663" y="90"/>
                  <a:pt x="663" y="90"/>
                </a:cubicBezTo>
                <a:cubicBezTo>
                  <a:pt x="663" y="90"/>
                  <a:pt x="663" y="90"/>
                  <a:pt x="662" y="90"/>
                </a:cubicBezTo>
                <a:close/>
                <a:moveTo>
                  <a:pt x="686" y="90"/>
                </a:moveTo>
                <a:cubicBezTo>
                  <a:pt x="687" y="90"/>
                  <a:pt x="687" y="90"/>
                  <a:pt x="687" y="90"/>
                </a:cubicBezTo>
                <a:cubicBezTo>
                  <a:pt x="687" y="90"/>
                  <a:pt x="686" y="90"/>
                  <a:pt x="686" y="90"/>
                </a:cubicBezTo>
                <a:close/>
                <a:moveTo>
                  <a:pt x="1674" y="12"/>
                </a:moveTo>
                <a:cubicBezTo>
                  <a:pt x="1674" y="12"/>
                  <a:pt x="1674" y="12"/>
                  <a:pt x="1675" y="12"/>
                </a:cubicBezTo>
                <a:cubicBezTo>
                  <a:pt x="1675" y="12"/>
                  <a:pt x="1674" y="12"/>
                  <a:pt x="1674" y="12"/>
                </a:cubicBezTo>
                <a:close/>
                <a:moveTo>
                  <a:pt x="1569" y="58"/>
                </a:moveTo>
                <a:cubicBezTo>
                  <a:pt x="1569" y="58"/>
                  <a:pt x="1569" y="58"/>
                  <a:pt x="1569" y="59"/>
                </a:cubicBezTo>
                <a:cubicBezTo>
                  <a:pt x="1569" y="59"/>
                  <a:pt x="1569" y="58"/>
                  <a:pt x="1569" y="58"/>
                </a:cubicBezTo>
                <a:close/>
                <a:moveTo>
                  <a:pt x="1742" y="12"/>
                </a:moveTo>
                <a:cubicBezTo>
                  <a:pt x="1742" y="12"/>
                  <a:pt x="1742" y="12"/>
                  <a:pt x="1742" y="12"/>
                </a:cubicBezTo>
                <a:cubicBezTo>
                  <a:pt x="1742" y="12"/>
                  <a:pt x="1742" y="12"/>
                  <a:pt x="1742" y="12"/>
                </a:cubicBezTo>
                <a:close/>
                <a:moveTo>
                  <a:pt x="545" y="13"/>
                </a:moveTo>
                <a:cubicBezTo>
                  <a:pt x="545" y="13"/>
                  <a:pt x="545" y="13"/>
                  <a:pt x="546" y="12"/>
                </a:cubicBezTo>
                <a:cubicBezTo>
                  <a:pt x="545" y="12"/>
                  <a:pt x="545" y="13"/>
                  <a:pt x="545" y="13"/>
                </a:cubicBezTo>
                <a:close/>
                <a:moveTo>
                  <a:pt x="963" y="90"/>
                </a:moveTo>
                <a:cubicBezTo>
                  <a:pt x="963" y="90"/>
                  <a:pt x="963" y="90"/>
                  <a:pt x="962" y="90"/>
                </a:cubicBezTo>
                <a:cubicBezTo>
                  <a:pt x="963" y="90"/>
                  <a:pt x="963" y="90"/>
                  <a:pt x="963" y="90"/>
                </a:cubicBezTo>
                <a:close/>
                <a:moveTo>
                  <a:pt x="1737" y="58"/>
                </a:moveTo>
                <a:cubicBezTo>
                  <a:pt x="1737" y="58"/>
                  <a:pt x="1737" y="58"/>
                  <a:pt x="1737" y="59"/>
                </a:cubicBezTo>
                <a:cubicBezTo>
                  <a:pt x="1737" y="59"/>
                  <a:pt x="1737" y="58"/>
                  <a:pt x="1737" y="58"/>
                </a:cubicBezTo>
                <a:close/>
                <a:moveTo>
                  <a:pt x="580" y="59"/>
                </a:moveTo>
                <a:cubicBezTo>
                  <a:pt x="580" y="59"/>
                  <a:pt x="580" y="59"/>
                  <a:pt x="580" y="59"/>
                </a:cubicBezTo>
                <a:cubicBezTo>
                  <a:pt x="580" y="59"/>
                  <a:pt x="580" y="59"/>
                  <a:pt x="580" y="59"/>
                </a:cubicBezTo>
                <a:close/>
                <a:moveTo>
                  <a:pt x="1049" y="90"/>
                </a:moveTo>
                <a:cubicBezTo>
                  <a:pt x="1049" y="90"/>
                  <a:pt x="1049" y="90"/>
                  <a:pt x="1049" y="90"/>
                </a:cubicBezTo>
                <a:cubicBezTo>
                  <a:pt x="1049" y="90"/>
                  <a:pt x="1049" y="90"/>
                  <a:pt x="1049" y="90"/>
                </a:cubicBezTo>
                <a:close/>
                <a:moveTo>
                  <a:pt x="1077" y="90"/>
                </a:moveTo>
                <a:cubicBezTo>
                  <a:pt x="1077" y="90"/>
                  <a:pt x="1077" y="90"/>
                  <a:pt x="1077" y="90"/>
                </a:cubicBezTo>
                <a:cubicBezTo>
                  <a:pt x="1077" y="90"/>
                  <a:pt x="1077" y="90"/>
                  <a:pt x="1077" y="90"/>
                </a:cubicBezTo>
                <a:close/>
                <a:moveTo>
                  <a:pt x="1227" y="90"/>
                </a:moveTo>
                <a:cubicBezTo>
                  <a:pt x="1227" y="90"/>
                  <a:pt x="1227" y="90"/>
                  <a:pt x="1227" y="90"/>
                </a:cubicBezTo>
                <a:cubicBezTo>
                  <a:pt x="1227" y="90"/>
                  <a:pt x="1227" y="90"/>
                  <a:pt x="1227" y="90"/>
                </a:cubicBezTo>
                <a:close/>
                <a:moveTo>
                  <a:pt x="1255" y="90"/>
                </a:moveTo>
                <a:cubicBezTo>
                  <a:pt x="1255" y="90"/>
                  <a:pt x="1255" y="90"/>
                  <a:pt x="1255" y="90"/>
                </a:cubicBezTo>
                <a:cubicBezTo>
                  <a:pt x="1255" y="90"/>
                  <a:pt x="1255" y="90"/>
                  <a:pt x="1255" y="90"/>
                </a:cubicBezTo>
                <a:close/>
                <a:moveTo>
                  <a:pt x="1349" y="13"/>
                </a:moveTo>
                <a:cubicBezTo>
                  <a:pt x="1349" y="13"/>
                  <a:pt x="1349" y="13"/>
                  <a:pt x="1349" y="12"/>
                </a:cubicBezTo>
                <a:cubicBezTo>
                  <a:pt x="1349" y="13"/>
                  <a:pt x="1349" y="13"/>
                  <a:pt x="1349" y="13"/>
                </a:cubicBezTo>
                <a:close/>
                <a:moveTo>
                  <a:pt x="1390" y="12"/>
                </a:moveTo>
                <a:cubicBezTo>
                  <a:pt x="1390" y="13"/>
                  <a:pt x="1390" y="13"/>
                  <a:pt x="1390" y="13"/>
                </a:cubicBezTo>
                <a:cubicBezTo>
                  <a:pt x="1390" y="13"/>
                  <a:pt x="1390" y="12"/>
                  <a:pt x="1390" y="12"/>
                </a:cubicBezTo>
                <a:close/>
                <a:moveTo>
                  <a:pt x="1422" y="13"/>
                </a:moveTo>
                <a:cubicBezTo>
                  <a:pt x="1422" y="13"/>
                  <a:pt x="1423" y="13"/>
                  <a:pt x="1423" y="12"/>
                </a:cubicBezTo>
                <a:cubicBezTo>
                  <a:pt x="1423" y="13"/>
                  <a:pt x="1422" y="13"/>
                  <a:pt x="1422" y="13"/>
                </a:cubicBezTo>
                <a:close/>
                <a:moveTo>
                  <a:pt x="1459" y="12"/>
                </a:moveTo>
                <a:cubicBezTo>
                  <a:pt x="1459" y="13"/>
                  <a:pt x="1459" y="13"/>
                  <a:pt x="1460" y="13"/>
                </a:cubicBezTo>
                <a:cubicBezTo>
                  <a:pt x="1459" y="13"/>
                  <a:pt x="1459" y="13"/>
                  <a:pt x="1459" y="12"/>
                </a:cubicBezTo>
                <a:close/>
                <a:moveTo>
                  <a:pt x="1369" y="59"/>
                </a:moveTo>
                <a:cubicBezTo>
                  <a:pt x="1370" y="59"/>
                  <a:pt x="1370" y="59"/>
                  <a:pt x="1370" y="59"/>
                </a:cubicBezTo>
                <a:cubicBezTo>
                  <a:pt x="1370" y="59"/>
                  <a:pt x="1369" y="59"/>
                  <a:pt x="1369" y="59"/>
                </a:cubicBezTo>
                <a:close/>
                <a:moveTo>
                  <a:pt x="686" y="91"/>
                </a:moveTo>
                <a:cubicBezTo>
                  <a:pt x="686" y="91"/>
                  <a:pt x="686" y="91"/>
                  <a:pt x="686" y="90"/>
                </a:cubicBezTo>
                <a:cubicBezTo>
                  <a:pt x="686" y="90"/>
                  <a:pt x="686" y="91"/>
                  <a:pt x="686" y="91"/>
                </a:cubicBezTo>
                <a:close/>
                <a:moveTo>
                  <a:pt x="1554" y="59"/>
                </a:moveTo>
                <a:cubicBezTo>
                  <a:pt x="1554" y="59"/>
                  <a:pt x="1554" y="59"/>
                  <a:pt x="1554" y="59"/>
                </a:cubicBezTo>
                <a:cubicBezTo>
                  <a:pt x="1554" y="59"/>
                  <a:pt x="1554" y="59"/>
                  <a:pt x="1554" y="59"/>
                </a:cubicBezTo>
                <a:close/>
                <a:moveTo>
                  <a:pt x="1569" y="59"/>
                </a:moveTo>
                <a:cubicBezTo>
                  <a:pt x="1569" y="59"/>
                  <a:pt x="1568" y="59"/>
                  <a:pt x="1568" y="59"/>
                </a:cubicBezTo>
                <a:cubicBezTo>
                  <a:pt x="1569" y="59"/>
                  <a:pt x="1569" y="59"/>
                  <a:pt x="1569" y="59"/>
                </a:cubicBezTo>
                <a:close/>
                <a:moveTo>
                  <a:pt x="1722" y="59"/>
                </a:moveTo>
                <a:cubicBezTo>
                  <a:pt x="1722" y="59"/>
                  <a:pt x="1722" y="59"/>
                  <a:pt x="1722" y="59"/>
                </a:cubicBezTo>
                <a:cubicBezTo>
                  <a:pt x="1722" y="59"/>
                  <a:pt x="1722" y="59"/>
                  <a:pt x="1722" y="59"/>
                </a:cubicBezTo>
                <a:close/>
                <a:moveTo>
                  <a:pt x="963" y="91"/>
                </a:moveTo>
                <a:cubicBezTo>
                  <a:pt x="963" y="90"/>
                  <a:pt x="963" y="90"/>
                  <a:pt x="963" y="90"/>
                </a:cubicBezTo>
                <a:cubicBezTo>
                  <a:pt x="963" y="91"/>
                  <a:pt x="963" y="91"/>
                  <a:pt x="963" y="91"/>
                </a:cubicBezTo>
                <a:close/>
                <a:moveTo>
                  <a:pt x="1737" y="59"/>
                </a:moveTo>
                <a:cubicBezTo>
                  <a:pt x="1737" y="59"/>
                  <a:pt x="1737" y="59"/>
                  <a:pt x="1736" y="59"/>
                </a:cubicBezTo>
                <a:cubicBezTo>
                  <a:pt x="1737" y="59"/>
                  <a:pt x="1737" y="59"/>
                  <a:pt x="1737" y="59"/>
                </a:cubicBezTo>
                <a:close/>
                <a:moveTo>
                  <a:pt x="580" y="59"/>
                </a:moveTo>
                <a:cubicBezTo>
                  <a:pt x="580" y="59"/>
                  <a:pt x="580" y="59"/>
                  <a:pt x="580" y="59"/>
                </a:cubicBezTo>
                <a:cubicBezTo>
                  <a:pt x="580" y="59"/>
                  <a:pt x="580" y="59"/>
                  <a:pt x="580" y="59"/>
                </a:cubicBezTo>
                <a:close/>
                <a:moveTo>
                  <a:pt x="1035" y="91"/>
                </a:moveTo>
                <a:cubicBezTo>
                  <a:pt x="1035" y="91"/>
                  <a:pt x="1035" y="90"/>
                  <a:pt x="1035" y="90"/>
                </a:cubicBezTo>
                <a:cubicBezTo>
                  <a:pt x="1035" y="90"/>
                  <a:pt x="1035" y="91"/>
                  <a:pt x="1035" y="91"/>
                </a:cubicBezTo>
                <a:close/>
                <a:moveTo>
                  <a:pt x="1533" y="13"/>
                </a:moveTo>
                <a:cubicBezTo>
                  <a:pt x="1533" y="13"/>
                  <a:pt x="1533" y="13"/>
                  <a:pt x="1533" y="12"/>
                </a:cubicBezTo>
                <a:cubicBezTo>
                  <a:pt x="1533" y="12"/>
                  <a:pt x="1533" y="13"/>
                  <a:pt x="1533" y="13"/>
                </a:cubicBezTo>
                <a:close/>
                <a:moveTo>
                  <a:pt x="1574" y="12"/>
                </a:moveTo>
                <a:cubicBezTo>
                  <a:pt x="1574" y="13"/>
                  <a:pt x="1574" y="13"/>
                  <a:pt x="1574" y="13"/>
                </a:cubicBezTo>
                <a:cubicBezTo>
                  <a:pt x="1574" y="13"/>
                  <a:pt x="1574" y="13"/>
                  <a:pt x="1574" y="12"/>
                </a:cubicBezTo>
                <a:close/>
                <a:moveTo>
                  <a:pt x="1187" y="90"/>
                </a:moveTo>
                <a:cubicBezTo>
                  <a:pt x="1187" y="91"/>
                  <a:pt x="1187" y="91"/>
                  <a:pt x="1188" y="91"/>
                </a:cubicBezTo>
                <a:cubicBezTo>
                  <a:pt x="1188" y="91"/>
                  <a:pt x="1187" y="90"/>
                  <a:pt x="1187" y="90"/>
                </a:cubicBezTo>
                <a:close/>
                <a:moveTo>
                  <a:pt x="1701" y="13"/>
                </a:moveTo>
                <a:cubicBezTo>
                  <a:pt x="1701" y="13"/>
                  <a:pt x="1701" y="13"/>
                  <a:pt x="1702" y="12"/>
                </a:cubicBezTo>
                <a:cubicBezTo>
                  <a:pt x="1701" y="12"/>
                  <a:pt x="1701" y="13"/>
                  <a:pt x="1701" y="13"/>
                </a:cubicBezTo>
                <a:close/>
                <a:moveTo>
                  <a:pt x="673" y="59"/>
                </a:moveTo>
                <a:cubicBezTo>
                  <a:pt x="674" y="59"/>
                  <a:pt x="674" y="59"/>
                  <a:pt x="674" y="59"/>
                </a:cubicBezTo>
                <a:cubicBezTo>
                  <a:pt x="674" y="59"/>
                  <a:pt x="674" y="59"/>
                  <a:pt x="673" y="59"/>
                </a:cubicBezTo>
                <a:close/>
                <a:moveTo>
                  <a:pt x="1742" y="12"/>
                </a:moveTo>
                <a:cubicBezTo>
                  <a:pt x="1742" y="13"/>
                  <a:pt x="1742" y="13"/>
                  <a:pt x="1743" y="13"/>
                </a:cubicBezTo>
                <a:cubicBezTo>
                  <a:pt x="1742" y="13"/>
                  <a:pt x="1742" y="13"/>
                  <a:pt x="1742" y="12"/>
                </a:cubicBezTo>
                <a:close/>
                <a:moveTo>
                  <a:pt x="1384" y="59"/>
                </a:moveTo>
                <a:cubicBezTo>
                  <a:pt x="1384" y="59"/>
                  <a:pt x="1384" y="59"/>
                  <a:pt x="1384" y="59"/>
                </a:cubicBezTo>
                <a:cubicBezTo>
                  <a:pt x="1384" y="59"/>
                  <a:pt x="1384" y="59"/>
                  <a:pt x="1384" y="59"/>
                </a:cubicBezTo>
                <a:close/>
                <a:moveTo>
                  <a:pt x="1553" y="59"/>
                </a:moveTo>
                <a:cubicBezTo>
                  <a:pt x="1553" y="59"/>
                  <a:pt x="1554" y="59"/>
                  <a:pt x="1554" y="59"/>
                </a:cubicBezTo>
                <a:cubicBezTo>
                  <a:pt x="1553" y="59"/>
                  <a:pt x="1553" y="59"/>
                  <a:pt x="1553" y="59"/>
                </a:cubicBezTo>
                <a:close/>
                <a:moveTo>
                  <a:pt x="545" y="13"/>
                </a:moveTo>
                <a:cubicBezTo>
                  <a:pt x="545" y="13"/>
                  <a:pt x="545" y="13"/>
                  <a:pt x="545" y="13"/>
                </a:cubicBezTo>
                <a:cubicBezTo>
                  <a:pt x="545" y="13"/>
                  <a:pt x="545" y="13"/>
                  <a:pt x="545" y="13"/>
                </a:cubicBezTo>
                <a:close/>
                <a:moveTo>
                  <a:pt x="1390" y="13"/>
                </a:moveTo>
                <a:cubicBezTo>
                  <a:pt x="1390" y="13"/>
                  <a:pt x="1390" y="13"/>
                  <a:pt x="1391" y="13"/>
                </a:cubicBezTo>
                <a:cubicBezTo>
                  <a:pt x="1391" y="13"/>
                  <a:pt x="1390" y="13"/>
                  <a:pt x="1390" y="13"/>
                </a:cubicBezTo>
                <a:close/>
                <a:moveTo>
                  <a:pt x="1721" y="59"/>
                </a:moveTo>
                <a:cubicBezTo>
                  <a:pt x="1721" y="59"/>
                  <a:pt x="1722" y="59"/>
                  <a:pt x="1722" y="59"/>
                </a:cubicBezTo>
                <a:cubicBezTo>
                  <a:pt x="1722" y="59"/>
                  <a:pt x="1721" y="59"/>
                  <a:pt x="1721" y="59"/>
                </a:cubicBezTo>
                <a:close/>
                <a:moveTo>
                  <a:pt x="686" y="91"/>
                </a:moveTo>
                <a:cubicBezTo>
                  <a:pt x="686" y="91"/>
                  <a:pt x="686" y="91"/>
                  <a:pt x="686" y="91"/>
                </a:cubicBezTo>
                <a:cubicBezTo>
                  <a:pt x="686" y="91"/>
                  <a:pt x="686" y="91"/>
                  <a:pt x="686" y="91"/>
                </a:cubicBezTo>
                <a:close/>
                <a:moveTo>
                  <a:pt x="768" y="91"/>
                </a:moveTo>
                <a:cubicBezTo>
                  <a:pt x="768" y="91"/>
                  <a:pt x="768" y="91"/>
                  <a:pt x="769" y="91"/>
                </a:cubicBezTo>
                <a:cubicBezTo>
                  <a:pt x="768" y="91"/>
                  <a:pt x="768" y="91"/>
                  <a:pt x="768" y="91"/>
                </a:cubicBezTo>
                <a:close/>
                <a:moveTo>
                  <a:pt x="1422" y="13"/>
                </a:moveTo>
                <a:cubicBezTo>
                  <a:pt x="1422" y="13"/>
                  <a:pt x="1422" y="13"/>
                  <a:pt x="1422" y="13"/>
                </a:cubicBezTo>
                <a:cubicBezTo>
                  <a:pt x="1422" y="13"/>
                  <a:pt x="1422" y="13"/>
                  <a:pt x="1422" y="13"/>
                </a:cubicBezTo>
                <a:close/>
                <a:moveTo>
                  <a:pt x="964" y="91"/>
                </a:moveTo>
                <a:cubicBezTo>
                  <a:pt x="963" y="91"/>
                  <a:pt x="963" y="91"/>
                  <a:pt x="963" y="91"/>
                </a:cubicBezTo>
                <a:cubicBezTo>
                  <a:pt x="963" y="91"/>
                  <a:pt x="963" y="91"/>
                  <a:pt x="964" y="91"/>
                </a:cubicBezTo>
                <a:close/>
                <a:moveTo>
                  <a:pt x="1459" y="13"/>
                </a:moveTo>
                <a:cubicBezTo>
                  <a:pt x="1460" y="13"/>
                  <a:pt x="1460" y="13"/>
                  <a:pt x="1460" y="13"/>
                </a:cubicBezTo>
                <a:cubicBezTo>
                  <a:pt x="1460" y="13"/>
                  <a:pt x="1460" y="13"/>
                  <a:pt x="1459" y="13"/>
                </a:cubicBezTo>
                <a:close/>
                <a:moveTo>
                  <a:pt x="1494" y="13"/>
                </a:moveTo>
                <a:cubicBezTo>
                  <a:pt x="1495" y="13"/>
                  <a:pt x="1495" y="13"/>
                  <a:pt x="1495" y="13"/>
                </a:cubicBezTo>
                <a:cubicBezTo>
                  <a:pt x="1495" y="13"/>
                  <a:pt x="1494" y="13"/>
                  <a:pt x="1494" y="13"/>
                </a:cubicBezTo>
                <a:close/>
                <a:moveTo>
                  <a:pt x="1533" y="13"/>
                </a:moveTo>
                <a:cubicBezTo>
                  <a:pt x="1533" y="13"/>
                  <a:pt x="1533" y="13"/>
                  <a:pt x="1533" y="13"/>
                </a:cubicBezTo>
                <a:cubicBezTo>
                  <a:pt x="1533" y="13"/>
                  <a:pt x="1533" y="13"/>
                  <a:pt x="1533" y="13"/>
                </a:cubicBezTo>
                <a:close/>
                <a:moveTo>
                  <a:pt x="1574" y="13"/>
                </a:moveTo>
                <a:cubicBezTo>
                  <a:pt x="1574" y="13"/>
                  <a:pt x="1575" y="13"/>
                  <a:pt x="1575" y="13"/>
                </a:cubicBezTo>
                <a:cubicBezTo>
                  <a:pt x="1575" y="13"/>
                  <a:pt x="1575" y="13"/>
                  <a:pt x="1574" y="13"/>
                </a:cubicBezTo>
                <a:close/>
                <a:moveTo>
                  <a:pt x="1701" y="13"/>
                </a:moveTo>
                <a:cubicBezTo>
                  <a:pt x="1701" y="13"/>
                  <a:pt x="1701" y="13"/>
                  <a:pt x="1701" y="13"/>
                </a:cubicBezTo>
                <a:cubicBezTo>
                  <a:pt x="1701" y="13"/>
                  <a:pt x="1701" y="13"/>
                  <a:pt x="1701" y="13"/>
                </a:cubicBezTo>
                <a:close/>
                <a:moveTo>
                  <a:pt x="1368" y="60"/>
                </a:moveTo>
                <a:cubicBezTo>
                  <a:pt x="1369" y="60"/>
                  <a:pt x="1369" y="60"/>
                  <a:pt x="1369" y="59"/>
                </a:cubicBezTo>
                <a:cubicBezTo>
                  <a:pt x="1369" y="59"/>
                  <a:pt x="1368" y="60"/>
                  <a:pt x="1368" y="60"/>
                </a:cubicBezTo>
                <a:close/>
                <a:moveTo>
                  <a:pt x="1384" y="59"/>
                </a:moveTo>
                <a:cubicBezTo>
                  <a:pt x="1383" y="59"/>
                  <a:pt x="1383" y="60"/>
                  <a:pt x="1383" y="60"/>
                </a:cubicBezTo>
                <a:cubicBezTo>
                  <a:pt x="1383" y="60"/>
                  <a:pt x="1384" y="60"/>
                  <a:pt x="1384" y="59"/>
                </a:cubicBezTo>
                <a:close/>
                <a:moveTo>
                  <a:pt x="1743" y="13"/>
                </a:moveTo>
                <a:cubicBezTo>
                  <a:pt x="1743" y="13"/>
                  <a:pt x="1743" y="13"/>
                  <a:pt x="1743" y="13"/>
                </a:cubicBezTo>
                <a:cubicBezTo>
                  <a:pt x="1743" y="13"/>
                  <a:pt x="1743" y="13"/>
                  <a:pt x="1743" y="13"/>
                </a:cubicBezTo>
                <a:close/>
                <a:moveTo>
                  <a:pt x="544" y="13"/>
                </a:moveTo>
                <a:cubicBezTo>
                  <a:pt x="545" y="13"/>
                  <a:pt x="545" y="13"/>
                  <a:pt x="545" y="13"/>
                </a:cubicBezTo>
                <a:cubicBezTo>
                  <a:pt x="545" y="13"/>
                  <a:pt x="545" y="13"/>
                  <a:pt x="544" y="13"/>
                </a:cubicBezTo>
                <a:close/>
                <a:moveTo>
                  <a:pt x="972" y="13"/>
                </a:moveTo>
                <a:cubicBezTo>
                  <a:pt x="972" y="13"/>
                  <a:pt x="972" y="13"/>
                  <a:pt x="972" y="13"/>
                </a:cubicBezTo>
                <a:cubicBezTo>
                  <a:pt x="972" y="13"/>
                  <a:pt x="972" y="13"/>
                  <a:pt x="972" y="13"/>
                </a:cubicBezTo>
                <a:close/>
                <a:moveTo>
                  <a:pt x="1391" y="13"/>
                </a:moveTo>
                <a:cubicBezTo>
                  <a:pt x="1391" y="13"/>
                  <a:pt x="1391" y="13"/>
                  <a:pt x="1391" y="14"/>
                </a:cubicBezTo>
                <a:cubicBezTo>
                  <a:pt x="1391" y="13"/>
                  <a:pt x="1391" y="13"/>
                  <a:pt x="1391" y="13"/>
                </a:cubicBezTo>
                <a:close/>
                <a:moveTo>
                  <a:pt x="1422" y="13"/>
                </a:moveTo>
                <a:cubicBezTo>
                  <a:pt x="1422" y="13"/>
                  <a:pt x="1422" y="13"/>
                  <a:pt x="1422" y="13"/>
                </a:cubicBezTo>
                <a:cubicBezTo>
                  <a:pt x="1422" y="13"/>
                  <a:pt x="1422" y="13"/>
                  <a:pt x="1422" y="13"/>
                </a:cubicBezTo>
                <a:close/>
                <a:moveTo>
                  <a:pt x="685" y="91"/>
                </a:moveTo>
                <a:cubicBezTo>
                  <a:pt x="686" y="91"/>
                  <a:pt x="686" y="91"/>
                  <a:pt x="686" y="91"/>
                </a:cubicBezTo>
                <a:cubicBezTo>
                  <a:pt x="686" y="91"/>
                  <a:pt x="685" y="91"/>
                  <a:pt x="685" y="91"/>
                </a:cubicBezTo>
                <a:close/>
                <a:moveTo>
                  <a:pt x="675" y="60"/>
                </a:moveTo>
                <a:cubicBezTo>
                  <a:pt x="675" y="60"/>
                  <a:pt x="675" y="60"/>
                  <a:pt x="675" y="60"/>
                </a:cubicBezTo>
                <a:cubicBezTo>
                  <a:pt x="675" y="60"/>
                  <a:pt x="675" y="60"/>
                  <a:pt x="675" y="60"/>
                </a:cubicBezTo>
                <a:close/>
                <a:moveTo>
                  <a:pt x="728" y="91"/>
                </a:moveTo>
                <a:cubicBezTo>
                  <a:pt x="728" y="91"/>
                  <a:pt x="728" y="91"/>
                  <a:pt x="728" y="91"/>
                </a:cubicBezTo>
                <a:cubicBezTo>
                  <a:pt x="728" y="91"/>
                  <a:pt x="728" y="91"/>
                  <a:pt x="728" y="91"/>
                </a:cubicBezTo>
                <a:close/>
                <a:moveTo>
                  <a:pt x="1368" y="60"/>
                </a:moveTo>
                <a:cubicBezTo>
                  <a:pt x="1368" y="60"/>
                  <a:pt x="1368" y="60"/>
                  <a:pt x="1368" y="60"/>
                </a:cubicBezTo>
                <a:cubicBezTo>
                  <a:pt x="1368" y="60"/>
                  <a:pt x="1368" y="60"/>
                  <a:pt x="1368" y="60"/>
                </a:cubicBezTo>
                <a:close/>
                <a:moveTo>
                  <a:pt x="1383" y="60"/>
                </a:moveTo>
                <a:cubicBezTo>
                  <a:pt x="1383" y="60"/>
                  <a:pt x="1383" y="60"/>
                  <a:pt x="1383" y="60"/>
                </a:cubicBezTo>
                <a:cubicBezTo>
                  <a:pt x="1383" y="60"/>
                  <a:pt x="1383" y="60"/>
                  <a:pt x="1383" y="60"/>
                </a:cubicBezTo>
                <a:close/>
                <a:moveTo>
                  <a:pt x="1552" y="60"/>
                </a:moveTo>
                <a:cubicBezTo>
                  <a:pt x="1552" y="60"/>
                  <a:pt x="1552" y="60"/>
                  <a:pt x="1553" y="60"/>
                </a:cubicBezTo>
                <a:cubicBezTo>
                  <a:pt x="1552" y="60"/>
                  <a:pt x="1552" y="60"/>
                  <a:pt x="1552" y="60"/>
                </a:cubicBezTo>
                <a:close/>
                <a:moveTo>
                  <a:pt x="964" y="91"/>
                </a:moveTo>
                <a:cubicBezTo>
                  <a:pt x="964" y="91"/>
                  <a:pt x="964" y="91"/>
                  <a:pt x="964" y="91"/>
                </a:cubicBezTo>
                <a:cubicBezTo>
                  <a:pt x="964" y="91"/>
                  <a:pt x="964" y="91"/>
                  <a:pt x="964" y="91"/>
                </a:cubicBezTo>
                <a:close/>
                <a:moveTo>
                  <a:pt x="1666" y="60"/>
                </a:moveTo>
                <a:cubicBezTo>
                  <a:pt x="1666" y="60"/>
                  <a:pt x="1666" y="60"/>
                  <a:pt x="1666" y="60"/>
                </a:cubicBezTo>
                <a:cubicBezTo>
                  <a:pt x="1666" y="60"/>
                  <a:pt x="1666" y="60"/>
                  <a:pt x="1666" y="60"/>
                </a:cubicBezTo>
                <a:close/>
                <a:moveTo>
                  <a:pt x="1720" y="60"/>
                </a:moveTo>
                <a:cubicBezTo>
                  <a:pt x="1720" y="60"/>
                  <a:pt x="1721" y="60"/>
                  <a:pt x="1721" y="60"/>
                </a:cubicBezTo>
                <a:cubicBezTo>
                  <a:pt x="1720" y="60"/>
                  <a:pt x="1720" y="60"/>
                  <a:pt x="1720" y="60"/>
                </a:cubicBezTo>
                <a:close/>
                <a:moveTo>
                  <a:pt x="1051" y="91"/>
                </a:moveTo>
                <a:cubicBezTo>
                  <a:pt x="1051" y="91"/>
                  <a:pt x="1051" y="91"/>
                  <a:pt x="1051" y="91"/>
                </a:cubicBezTo>
                <a:cubicBezTo>
                  <a:pt x="1051" y="91"/>
                  <a:pt x="1051" y="91"/>
                  <a:pt x="1051" y="91"/>
                </a:cubicBezTo>
                <a:close/>
                <a:moveTo>
                  <a:pt x="1736" y="60"/>
                </a:moveTo>
                <a:cubicBezTo>
                  <a:pt x="1735" y="60"/>
                  <a:pt x="1735" y="60"/>
                  <a:pt x="1735" y="60"/>
                </a:cubicBezTo>
                <a:cubicBezTo>
                  <a:pt x="1735" y="60"/>
                  <a:pt x="1735" y="60"/>
                  <a:pt x="1736" y="60"/>
                </a:cubicBezTo>
                <a:close/>
                <a:moveTo>
                  <a:pt x="581" y="60"/>
                </a:moveTo>
                <a:cubicBezTo>
                  <a:pt x="581" y="60"/>
                  <a:pt x="581" y="61"/>
                  <a:pt x="582" y="61"/>
                </a:cubicBezTo>
                <a:cubicBezTo>
                  <a:pt x="582" y="60"/>
                  <a:pt x="581" y="60"/>
                  <a:pt x="581" y="60"/>
                </a:cubicBezTo>
                <a:close/>
                <a:moveTo>
                  <a:pt x="1229" y="91"/>
                </a:moveTo>
                <a:cubicBezTo>
                  <a:pt x="1229" y="91"/>
                  <a:pt x="1229" y="91"/>
                  <a:pt x="1229" y="91"/>
                </a:cubicBezTo>
                <a:cubicBezTo>
                  <a:pt x="1229" y="91"/>
                  <a:pt x="1229" y="91"/>
                  <a:pt x="1229" y="91"/>
                </a:cubicBezTo>
                <a:close/>
                <a:moveTo>
                  <a:pt x="1460" y="13"/>
                </a:moveTo>
                <a:cubicBezTo>
                  <a:pt x="1460" y="13"/>
                  <a:pt x="1460" y="13"/>
                  <a:pt x="1460" y="13"/>
                </a:cubicBezTo>
                <a:cubicBezTo>
                  <a:pt x="1460" y="13"/>
                  <a:pt x="1460" y="13"/>
                  <a:pt x="1460" y="13"/>
                </a:cubicBezTo>
                <a:close/>
                <a:moveTo>
                  <a:pt x="1417" y="91"/>
                </a:moveTo>
                <a:cubicBezTo>
                  <a:pt x="1417" y="91"/>
                  <a:pt x="1417" y="91"/>
                  <a:pt x="1417" y="91"/>
                </a:cubicBezTo>
                <a:cubicBezTo>
                  <a:pt x="1417" y="91"/>
                  <a:pt x="1417" y="91"/>
                  <a:pt x="1417" y="91"/>
                </a:cubicBezTo>
                <a:close/>
                <a:moveTo>
                  <a:pt x="1532" y="13"/>
                </a:moveTo>
                <a:cubicBezTo>
                  <a:pt x="1532" y="13"/>
                  <a:pt x="1533" y="13"/>
                  <a:pt x="1533" y="13"/>
                </a:cubicBezTo>
                <a:cubicBezTo>
                  <a:pt x="1533" y="13"/>
                  <a:pt x="1532" y="13"/>
                  <a:pt x="1532" y="13"/>
                </a:cubicBezTo>
                <a:close/>
                <a:moveTo>
                  <a:pt x="1575" y="13"/>
                </a:moveTo>
                <a:cubicBezTo>
                  <a:pt x="1575" y="13"/>
                  <a:pt x="1575" y="13"/>
                  <a:pt x="1575" y="13"/>
                </a:cubicBezTo>
                <a:cubicBezTo>
                  <a:pt x="1575" y="13"/>
                  <a:pt x="1575" y="13"/>
                  <a:pt x="1575" y="13"/>
                </a:cubicBezTo>
                <a:close/>
                <a:moveTo>
                  <a:pt x="1676" y="13"/>
                </a:moveTo>
                <a:cubicBezTo>
                  <a:pt x="1676" y="13"/>
                  <a:pt x="1676" y="13"/>
                  <a:pt x="1676" y="13"/>
                </a:cubicBezTo>
                <a:cubicBezTo>
                  <a:pt x="1676" y="13"/>
                  <a:pt x="1676" y="13"/>
                  <a:pt x="1676" y="13"/>
                </a:cubicBezTo>
                <a:close/>
                <a:moveTo>
                  <a:pt x="1573" y="54"/>
                </a:moveTo>
                <a:cubicBezTo>
                  <a:pt x="1573" y="54"/>
                  <a:pt x="1573" y="54"/>
                  <a:pt x="1573" y="54"/>
                </a:cubicBezTo>
                <a:cubicBezTo>
                  <a:pt x="1573" y="54"/>
                  <a:pt x="1573" y="54"/>
                  <a:pt x="1573" y="54"/>
                </a:cubicBezTo>
                <a:close/>
                <a:moveTo>
                  <a:pt x="1559" y="55"/>
                </a:moveTo>
                <a:cubicBezTo>
                  <a:pt x="1559" y="55"/>
                  <a:pt x="1559" y="54"/>
                  <a:pt x="1560" y="54"/>
                </a:cubicBezTo>
                <a:cubicBezTo>
                  <a:pt x="1559" y="54"/>
                  <a:pt x="1559" y="54"/>
                  <a:pt x="1559" y="55"/>
                </a:cubicBezTo>
                <a:close/>
                <a:moveTo>
                  <a:pt x="1700" y="13"/>
                </a:moveTo>
                <a:cubicBezTo>
                  <a:pt x="1701" y="13"/>
                  <a:pt x="1701" y="13"/>
                  <a:pt x="1701" y="13"/>
                </a:cubicBezTo>
                <a:cubicBezTo>
                  <a:pt x="1701" y="13"/>
                  <a:pt x="1701" y="13"/>
                  <a:pt x="1700" y="13"/>
                </a:cubicBezTo>
                <a:close/>
                <a:moveTo>
                  <a:pt x="728" y="91"/>
                </a:moveTo>
                <a:cubicBezTo>
                  <a:pt x="728" y="92"/>
                  <a:pt x="728" y="92"/>
                  <a:pt x="729" y="92"/>
                </a:cubicBezTo>
                <a:cubicBezTo>
                  <a:pt x="728" y="92"/>
                  <a:pt x="728" y="92"/>
                  <a:pt x="728" y="91"/>
                </a:cubicBezTo>
                <a:close/>
                <a:moveTo>
                  <a:pt x="1743" y="13"/>
                </a:moveTo>
                <a:cubicBezTo>
                  <a:pt x="1743" y="13"/>
                  <a:pt x="1743" y="13"/>
                  <a:pt x="1743" y="13"/>
                </a:cubicBezTo>
                <a:cubicBezTo>
                  <a:pt x="1743" y="13"/>
                  <a:pt x="1743" y="13"/>
                  <a:pt x="1743" y="13"/>
                </a:cubicBezTo>
                <a:close/>
                <a:moveTo>
                  <a:pt x="1383" y="60"/>
                </a:moveTo>
                <a:cubicBezTo>
                  <a:pt x="1383" y="60"/>
                  <a:pt x="1383" y="60"/>
                  <a:pt x="1383" y="60"/>
                </a:cubicBezTo>
                <a:cubicBezTo>
                  <a:pt x="1383" y="60"/>
                  <a:pt x="1383" y="60"/>
                  <a:pt x="1383" y="60"/>
                </a:cubicBezTo>
                <a:close/>
                <a:moveTo>
                  <a:pt x="1552" y="60"/>
                </a:moveTo>
                <a:cubicBezTo>
                  <a:pt x="1552" y="60"/>
                  <a:pt x="1552" y="60"/>
                  <a:pt x="1552" y="60"/>
                </a:cubicBezTo>
                <a:cubicBezTo>
                  <a:pt x="1552" y="60"/>
                  <a:pt x="1552" y="60"/>
                  <a:pt x="1552" y="60"/>
                </a:cubicBezTo>
                <a:close/>
                <a:moveTo>
                  <a:pt x="964" y="92"/>
                </a:moveTo>
                <a:cubicBezTo>
                  <a:pt x="964" y="92"/>
                  <a:pt x="964" y="91"/>
                  <a:pt x="964" y="91"/>
                </a:cubicBezTo>
                <a:cubicBezTo>
                  <a:pt x="964" y="92"/>
                  <a:pt x="964" y="92"/>
                  <a:pt x="964" y="92"/>
                </a:cubicBezTo>
                <a:close/>
                <a:moveTo>
                  <a:pt x="1567" y="60"/>
                </a:moveTo>
                <a:cubicBezTo>
                  <a:pt x="1567" y="60"/>
                  <a:pt x="1567" y="60"/>
                  <a:pt x="1567" y="60"/>
                </a:cubicBezTo>
                <a:cubicBezTo>
                  <a:pt x="1567" y="60"/>
                  <a:pt x="1567" y="60"/>
                  <a:pt x="1567" y="60"/>
                </a:cubicBezTo>
                <a:close/>
                <a:moveTo>
                  <a:pt x="544" y="14"/>
                </a:moveTo>
                <a:cubicBezTo>
                  <a:pt x="544" y="14"/>
                  <a:pt x="544" y="14"/>
                  <a:pt x="544" y="13"/>
                </a:cubicBezTo>
                <a:cubicBezTo>
                  <a:pt x="544" y="14"/>
                  <a:pt x="544" y="14"/>
                  <a:pt x="544" y="14"/>
                </a:cubicBezTo>
                <a:close/>
                <a:moveTo>
                  <a:pt x="1036" y="92"/>
                </a:moveTo>
                <a:cubicBezTo>
                  <a:pt x="1036" y="92"/>
                  <a:pt x="1035" y="91"/>
                  <a:pt x="1035" y="91"/>
                </a:cubicBezTo>
                <a:cubicBezTo>
                  <a:pt x="1035" y="92"/>
                  <a:pt x="1035" y="92"/>
                  <a:pt x="1036" y="92"/>
                </a:cubicBezTo>
                <a:close/>
                <a:moveTo>
                  <a:pt x="1347" y="14"/>
                </a:moveTo>
                <a:cubicBezTo>
                  <a:pt x="1348" y="14"/>
                  <a:pt x="1348" y="14"/>
                  <a:pt x="1348" y="14"/>
                </a:cubicBezTo>
                <a:cubicBezTo>
                  <a:pt x="1348" y="14"/>
                  <a:pt x="1348" y="14"/>
                  <a:pt x="1347" y="14"/>
                </a:cubicBezTo>
                <a:close/>
                <a:moveTo>
                  <a:pt x="1735" y="60"/>
                </a:moveTo>
                <a:cubicBezTo>
                  <a:pt x="1735" y="60"/>
                  <a:pt x="1735" y="60"/>
                  <a:pt x="1735" y="60"/>
                </a:cubicBezTo>
                <a:cubicBezTo>
                  <a:pt x="1735" y="60"/>
                  <a:pt x="1735" y="60"/>
                  <a:pt x="1735" y="60"/>
                </a:cubicBezTo>
                <a:close/>
                <a:moveTo>
                  <a:pt x="582" y="61"/>
                </a:moveTo>
                <a:cubicBezTo>
                  <a:pt x="582" y="61"/>
                  <a:pt x="582" y="61"/>
                  <a:pt x="582" y="61"/>
                </a:cubicBezTo>
                <a:cubicBezTo>
                  <a:pt x="582" y="61"/>
                  <a:pt x="582" y="61"/>
                  <a:pt x="582" y="61"/>
                </a:cubicBezTo>
                <a:close/>
                <a:moveTo>
                  <a:pt x="1213" y="92"/>
                </a:moveTo>
                <a:cubicBezTo>
                  <a:pt x="1213" y="92"/>
                  <a:pt x="1213" y="91"/>
                  <a:pt x="1213" y="91"/>
                </a:cubicBezTo>
                <a:cubicBezTo>
                  <a:pt x="1213" y="92"/>
                  <a:pt x="1213" y="92"/>
                  <a:pt x="1213" y="92"/>
                </a:cubicBezTo>
                <a:close/>
                <a:moveTo>
                  <a:pt x="1391" y="13"/>
                </a:moveTo>
                <a:cubicBezTo>
                  <a:pt x="1391" y="14"/>
                  <a:pt x="1391" y="14"/>
                  <a:pt x="1391" y="14"/>
                </a:cubicBezTo>
                <a:cubicBezTo>
                  <a:pt x="1391" y="14"/>
                  <a:pt x="1391" y="14"/>
                  <a:pt x="1391" y="13"/>
                </a:cubicBezTo>
                <a:close/>
                <a:moveTo>
                  <a:pt x="1421" y="14"/>
                </a:moveTo>
                <a:cubicBezTo>
                  <a:pt x="1421" y="14"/>
                  <a:pt x="1422" y="14"/>
                  <a:pt x="1422" y="13"/>
                </a:cubicBezTo>
                <a:cubicBezTo>
                  <a:pt x="1421" y="14"/>
                  <a:pt x="1421" y="14"/>
                  <a:pt x="1421" y="14"/>
                </a:cubicBezTo>
                <a:close/>
                <a:moveTo>
                  <a:pt x="1375" y="55"/>
                </a:moveTo>
                <a:cubicBezTo>
                  <a:pt x="1375" y="55"/>
                  <a:pt x="1375" y="54"/>
                  <a:pt x="1375" y="54"/>
                </a:cubicBezTo>
                <a:cubicBezTo>
                  <a:pt x="1375" y="54"/>
                  <a:pt x="1375" y="54"/>
                  <a:pt x="1375" y="55"/>
                </a:cubicBezTo>
                <a:close/>
                <a:moveTo>
                  <a:pt x="1462" y="91"/>
                </a:moveTo>
                <a:cubicBezTo>
                  <a:pt x="1462" y="91"/>
                  <a:pt x="1462" y="92"/>
                  <a:pt x="1462" y="92"/>
                </a:cubicBezTo>
                <a:cubicBezTo>
                  <a:pt x="1462" y="92"/>
                  <a:pt x="1462" y="92"/>
                  <a:pt x="1462" y="91"/>
                </a:cubicBezTo>
                <a:close/>
                <a:moveTo>
                  <a:pt x="573" y="54"/>
                </a:moveTo>
                <a:cubicBezTo>
                  <a:pt x="573" y="54"/>
                  <a:pt x="573" y="54"/>
                  <a:pt x="573" y="54"/>
                </a:cubicBezTo>
                <a:cubicBezTo>
                  <a:pt x="573" y="54"/>
                  <a:pt x="573" y="54"/>
                  <a:pt x="573" y="54"/>
                </a:cubicBezTo>
                <a:close/>
                <a:moveTo>
                  <a:pt x="1367" y="61"/>
                </a:moveTo>
                <a:cubicBezTo>
                  <a:pt x="1367" y="61"/>
                  <a:pt x="1367" y="61"/>
                  <a:pt x="1367" y="60"/>
                </a:cubicBezTo>
                <a:cubicBezTo>
                  <a:pt x="1367" y="61"/>
                  <a:pt x="1367" y="61"/>
                  <a:pt x="1367" y="61"/>
                </a:cubicBezTo>
                <a:close/>
                <a:moveTo>
                  <a:pt x="1460" y="13"/>
                </a:moveTo>
                <a:cubicBezTo>
                  <a:pt x="1460" y="14"/>
                  <a:pt x="1460" y="14"/>
                  <a:pt x="1461" y="14"/>
                </a:cubicBezTo>
                <a:cubicBezTo>
                  <a:pt x="1460" y="14"/>
                  <a:pt x="1460" y="14"/>
                  <a:pt x="1460" y="13"/>
                </a:cubicBezTo>
                <a:close/>
                <a:moveTo>
                  <a:pt x="1390" y="53"/>
                </a:moveTo>
                <a:cubicBezTo>
                  <a:pt x="1389" y="54"/>
                  <a:pt x="1389" y="54"/>
                  <a:pt x="1389" y="54"/>
                </a:cubicBezTo>
                <a:cubicBezTo>
                  <a:pt x="1389" y="54"/>
                  <a:pt x="1389" y="54"/>
                  <a:pt x="1390" y="53"/>
                </a:cubicBezTo>
                <a:close/>
                <a:moveTo>
                  <a:pt x="585" y="92"/>
                </a:moveTo>
                <a:cubicBezTo>
                  <a:pt x="585" y="92"/>
                  <a:pt x="585" y="92"/>
                  <a:pt x="585" y="92"/>
                </a:cubicBezTo>
                <a:cubicBezTo>
                  <a:pt x="585" y="92"/>
                  <a:pt x="585" y="92"/>
                  <a:pt x="585" y="92"/>
                </a:cubicBezTo>
                <a:close/>
                <a:moveTo>
                  <a:pt x="1575" y="13"/>
                </a:moveTo>
                <a:cubicBezTo>
                  <a:pt x="1575" y="14"/>
                  <a:pt x="1575" y="14"/>
                  <a:pt x="1575" y="14"/>
                </a:cubicBezTo>
                <a:cubicBezTo>
                  <a:pt x="1575" y="14"/>
                  <a:pt x="1575" y="14"/>
                  <a:pt x="1575" y="13"/>
                </a:cubicBezTo>
                <a:close/>
                <a:moveTo>
                  <a:pt x="1567" y="60"/>
                </a:moveTo>
                <a:cubicBezTo>
                  <a:pt x="1567" y="60"/>
                  <a:pt x="1566" y="61"/>
                  <a:pt x="1566" y="61"/>
                </a:cubicBezTo>
                <a:cubicBezTo>
                  <a:pt x="1567" y="61"/>
                  <a:pt x="1567" y="61"/>
                  <a:pt x="1567" y="60"/>
                </a:cubicBezTo>
                <a:close/>
                <a:moveTo>
                  <a:pt x="684" y="92"/>
                </a:moveTo>
                <a:cubicBezTo>
                  <a:pt x="685" y="92"/>
                  <a:pt x="685" y="92"/>
                  <a:pt x="685" y="92"/>
                </a:cubicBezTo>
                <a:cubicBezTo>
                  <a:pt x="685" y="92"/>
                  <a:pt x="684" y="92"/>
                  <a:pt x="684" y="92"/>
                </a:cubicBezTo>
                <a:close/>
                <a:moveTo>
                  <a:pt x="1735" y="60"/>
                </a:moveTo>
                <a:cubicBezTo>
                  <a:pt x="1735" y="60"/>
                  <a:pt x="1734" y="61"/>
                  <a:pt x="1734" y="61"/>
                </a:cubicBezTo>
                <a:cubicBezTo>
                  <a:pt x="1735" y="61"/>
                  <a:pt x="1735" y="61"/>
                  <a:pt x="1735" y="60"/>
                </a:cubicBezTo>
                <a:close/>
                <a:moveTo>
                  <a:pt x="582" y="61"/>
                </a:moveTo>
                <a:cubicBezTo>
                  <a:pt x="582" y="61"/>
                  <a:pt x="582" y="61"/>
                  <a:pt x="582" y="61"/>
                </a:cubicBezTo>
                <a:cubicBezTo>
                  <a:pt x="582" y="61"/>
                  <a:pt x="582" y="61"/>
                  <a:pt x="582" y="61"/>
                </a:cubicBezTo>
                <a:close/>
                <a:moveTo>
                  <a:pt x="1676" y="13"/>
                </a:moveTo>
                <a:cubicBezTo>
                  <a:pt x="1676" y="14"/>
                  <a:pt x="1676" y="14"/>
                  <a:pt x="1676" y="14"/>
                </a:cubicBezTo>
                <a:cubicBezTo>
                  <a:pt x="1676" y="14"/>
                  <a:pt x="1676" y="14"/>
                  <a:pt x="1676" y="13"/>
                </a:cubicBezTo>
                <a:close/>
                <a:moveTo>
                  <a:pt x="1376" y="54"/>
                </a:moveTo>
                <a:cubicBezTo>
                  <a:pt x="1376" y="54"/>
                  <a:pt x="1376" y="54"/>
                  <a:pt x="1376" y="54"/>
                </a:cubicBezTo>
                <a:cubicBezTo>
                  <a:pt x="1376" y="54"/>
                  <a:pt x="1376" y="54"/>
                  <a:pt x="1376" y="54"/>
                </a:cubicBezTo>
                <a:close/>
                <a:moveTo>
                  <a:pt x="1743" y="13"/>
                </a:moveTo>
                <a:cubicBezTo>
                  <a:pt x="1743" y="14"/>
                  <a:pt x="1743" y="14"/>
                  <a:pt x="1744" y="14"/>
                </a:cubicBezTo>
                <a:cubicBezTo>
                  <a:pt x="1743" y="14"/>
                  <a:pt x="1743" y="14"/>
                  <a:pt x="1743" y="13"/>
                </a:cubicBezTo>
                <a:close/>
                <a:moveTo>
                  <a:pt x="660" y="61"/>
                </a:moveTo>
                <a:cubicBezTo>
                  <a:pt x="660" y="61"/>
                  <a:pt x="660" y="61"/>
                  <a:pt x="660" y="61"/>
                </a:cubicBezTo>
                <a:cubicBezTo>
                  <a:pt x="660" y="61"/>
                  <a:pt x="660" y="61"/>
                  <a:pt x="660" y="61"/>
                </a:cubicBezTo>
                <a:close/>
                <a:moveTo>
                  <a:pt x="965" y="92"/>
                </a:moveTo>
                <a:cubicBezTo>
                  <a:pt x="965" y="92"/>
                  <a:pt x="964" y="92"/>
                  <a:pt x="964" y="92"/>
                </a:cubicBezTo>
                <a:cubicBezTo>
                  <a:pt x="964" y="92"/>
                  <a:pt x="964" y="92"/>
                  <a:pt x="965" y="92"/>
                </a:cubicBezTo>
                <a:close/>
                <a:moveTo>
                  <a:pt x="544" y="14"/>
                </a:moveTo>
                <a:cubicBezTo>
                  <a:pt x="544" y="14"/>
                  <a:pt x="544" y="14"/>
                  <a:pt x="544" y="14"/>
                </a:cubicBezTo>
                <a:cubicBezTo>
                  <a:pt x="544" y="14"/>
                  <a:pt x="544" y="14"/>
                  <a:pt x="544" y="14"/>
                </a:cubicBezTo>
                <a:close/>
                <a:moveTo>
                  <a:pt x="971" y="14"/>
                </a:moveTo>
                <a:cubicBezTo>
                  <a:pt x="971" y="14"/>
                  <a:pt x="971" y="14"/>
                  <a:pt x="971" y="14"/>
                </a:cubicBezTo>
                <a:cubicBezTo>
                  <a:pt x="971" y="14"/>
                  <a:pt x="971" y="14"/>
                  <a:pt x="971" y="14"/>
                </a:cubicBezTo>
                <a:close/>
                <a:moveTo>
                  <a:pt x="1347" y="14"/>
                </a:moveTo>
                <a:cubicBezTo>
                  <a:pt x="1347" y="14"/>
                  <a:pt x="1347" y="14"/>
                  <a:pt x="1348" y="14"/>
                </a:cubicBezTo>
                <a:cubicBezTo>
                  <a:pt x="1347" y="14"/>
                  <a:pt x="1347" y="14"/>
                  <a:pt x="1347" y="14"/>
                </a:cubicBezTo>
                <a:close/>
                <a:moveTo>
                  <a:pt x="1551" y="61"/>
                </a:moveTo>
                <a:cubicBezTo>
                  <a:pt x="1551" y="61"/>
                  <a:pt x="1551" y="61"/>
                  <a:pt x="1551" y="61"/>
                </a:cubicBezTo>
                <a:cubicBezTo>
                  <a:pt x="1551" y="61"/>
                  <a:pt x="1551" y="61"/>
                  <a:pt x="1551" y="61"/>
                </a:cubicBezTo>
                <a:close/>
                <a:moveTo>
                  <a:pt x="1566" y="61"/>
                </a:moveTo>
                <a:cubicBezTo>
                  <a:pt x="1566" y="61"/>
                  <a:pt x="1566" y="61"/>
                  <a:pt x="1566" y="61"/>
                </a:cubicBezTo>
                <a:cubicBezTo>
                  <a:pt x="1566" y="61"/>
                  <a:pt x="1566" y="61"/>
                  <a:pt x="1566" y="61"/>
                </a:cubicBezTo>
                <a:close/>
                <a:moveTo>
                  <a:pt x="1189" y="92"/>
                </a:moveTo>
                <a:cubicBezTo>
                  <a:pt x="1189" y="92"/>
                  <a:pt x="1189" y="92"/>
                  <a:pt x="1189" y="92"/>
                </a:cubicBezTo>
                <a:cubicBezTo>
                  <a:pt x="1189" y="92"/>
                  <a:pt x="1189" y="92"/>
                  <a:pt x="1189" y="92"/>
                </a:cubicBezTo>
                <a:close/>
                <a:moveTo>
                  <a:pt x="1201" y="92"/>
                </a:moveTo>
                <a:cubicBezTo>
                  <a:pt x="1201" y="92"/>
                  <a:pt x="1202" y="92"/>
                  <a:pt x="1202" y="92"/>
                </a:cubicBezTo>
                <a:cubicBezTo>
                  <a:pt x="1202" y="92"/>
                  <a:pt x="1201" y="92"/>
                  <a:pt x="1201" y="92"/>
                </a:cubicBezTo>
                <a:close/>
                <a:moveTo>
                  <a:pt x="1667" y="61"/>
                </a:moveTo>
                <a:cubicBezTo>
                  <a:pt x="1667" y="61"/>
                  <a:pt x="1667" y="61"/>
                  <a:pt x="1667" y="61"/>
                </a:cubicBezTo>
                <a:cubicBezTo>
                  <a:pt x="1667" y="61"/>
                  <a:pt x="1667" y="61"/>
                  <a:pt x="1667" y="61"/>
                </a:cubicBezTo>
                <a:close/>
                <a:moveTo>
                  <a:pt x="1719" y="61"/>
                </a:moveTo>
                <a:cubicBezTo>
                  <a:pt x="1719" y="61"/>
                  <a:pt x="1719" y="61"/>
                  <a:pt x="1719" y="61"/>
                </a:cubicBezTo>
                <a:cubicBezTo>
                  <a:pt x="1719" y="61"/>
                  <a:pt x="1719" y="61"/>
                  <a:pt x="1719" y="61"/>
                </a:cubicBezTo>
                <a:close/>
                <a:moveTo>
                  <a:pt x="1734" y="61"/>
                </a:moveTo>
                <a:cubicBezTo>
                  <a:pt x="1734" y="61"/>
                  <a:pt x="1734" y="61"/>
                  <a:pt x="1734" y="61"/>
                </a:cubicBezTo>
                <a:cubicBezTo>
                  <a:pt x="1734" y="61"/>
                  <a:pt x="1734" y="61"/>
                  <a:pt x="1734" y="61"/>
                </a:cubicBezTo>
                <a:close/>
                <a:moveTo>
                  <a:pt x="582" y="61"/>
                </a:moveTo>
                <a:cubicBezTo>
                  <a:pt x="582" y="61"/>
                  <a:pt x="582" y="62"/>
                  <a:pt x="583" y="62"/>
                </a:cubicBezTo>
                <a:cubicBezTo>
                  <a:pt x="583" y="61"/>
                  <a:pt x="582" y="61"/>
                  <a:pt x="582" y="61"/>
                </a:cubicBezTo>
                <a:close/>
                <a:moveTo>
                  <a:pt x="1391" y="14"/>
                </a:moveTo>
                <a:cubicBezTo>
                  <a:pt x="1391" y="14"/>
                  <a:pt x="1391" y="14"/>
                  <a:pt x="1392" y="14"/>
                </a:cubicBezTo>
                <a:cubicBezTo>
                  <a:pt x="1392" y="14"/>
                  <a:pt x="1391" y="14"/>
                  <a:pt x="1391" y="14"/>
                </a:cubicBezTo>
                <a:close/>
                <a:moveTo>
                  <a:pt x="1421" y="14"/>
                </a:moveTo>
                <a:cubicBezTo>
                  <a:pt x="1421" y="14"/>
                  <a:pt x="1421" y="14"/>
                  <a:pt x="1421" y="14"/>
                </a:cubicBezTo>
                <a:cubicBezTo>
                  <a:pt x="1421" y="14"/>
                  <a:pt x="1421" y="14"/>
                  <a:pt x="1421" y="14"/>
                </a:cubicBezTo>
                <a:close/>
                <a:moveTo>
                  <a:pt x="1461" y="14"/>
                </a:moveTo>
                <a:cubicBezTo>
                  <a:pt x="1461" y="14"/>
                  <a:pt x="1461" y="14"/>
                  <a:pt x="1461" y="14"/>
                </a:cubicBezTo>
                <a:cubicBezTo>
                  <a:pt x="1461" y="14"/>
                  <a:pt x="1461" y="14"/>
                  <a:pt x="1461" y="14"/>
                </a:cubicBezTo>
                <a:close/>
                <a:moveTo>
                  <a:pt x="585" y="92"/>
                </a:moveTo>
                <a:cubicBezTo>
                  <a:pt x="585" y="92"/>
                  <a:pt x="585" y="92"/>
                  <a:pt x="585" y="92"/>
                </a:cubicBezTo>
                <a:cubicBezTo>
                  <a:pt x="585" y="92"/>
                  <a:pt x="585" y="92"/>
                  <a:pt x="585" y="92"/>
                </a:cubicBezTo>
                <a:close/>
                <a:moveTo>
                  <a:pt x="1575" y="14"/>
                </a:moveTo>
                <a:cubicBezTo>
                  <a:pt x="1575" y="14"/>
                  <a:pt x="1576" y="14"/>
                  <a:pt x="1576" y="14"/>
                </a:cubicBezTo>
                <a:cubicBezTo>
                  <a:pt x="1576" y="14"/>
                  <a:pt x="1576" y="14"/>
                  <a:pt x="1575" y="14"/>
                </a:cubicBezTo>
                <a:close/>
                <a:moveTo>
                  <a:pt x="1744" y="14"/>
                </a:moveTo>
                <a:cubicBezTo>
                  <a:pt x="1744" y="14"/>
                  <a:pt x="1744" y="14"/>
                  <a:pt x="1744" y="14"/>
                </a:cubicBezTo>
                <a:cubicBezTo>
                  <a:pt x="1744" y="14"/>
                  <a:pt x="1744" y="14"/>
                  <a:pt x="1744" y="14"/>
                </a:cubicBezTo>
                <a:close/>
                <a:moveTo>
                  <a:pt x="1382" y="61"/>
                </a:moveTo>
                <a:cubicBezTo>
                  <a:pt x="1381" y="61"/>
                  <a:pt x="1381" y="61"/>
                  <a:pt x="1381" y="61"/>
                </a:cubicBezTo>
                <a:cubicBezTo>
                  <a:pt x="1381" y="61"/>
                  <a:pt x="1381" y="61"/>
                  <a:pt x="1382" y="61"/>
                </a:cubicBezTo>
                <a:close/>
                <a:moveTo>
                  <a:pt x="729" y="92"/>
                </a:moveTo>
                <a:cubicBezTo>
                  <a:pt x="729" y="92"/>
                  <a:pt x="729" y="92"/>
                  <a:pt x="730" y="92"/>
                </a:cubicBezTo>
                <a:cubicBezTo>
                  <a:pt x="729" y="92"/>
                  <a:pt x="729" y="92"/>
                  <a:pt x="729" y="92"/>
                </a:cubicBezTo>
                <a:close/>
                <a:moveTo>
                  <a:pt x="543" y="14"/>
                </a:moveTo>
                <a:cubicBezTo>
                  <a:pt x="544" y="14"/>
                  <a:pt x="544" y="14"/>
                  <a:pt x="544" y="14"/>
                </a:cubicBezTo>
                <a:cubicBezTo>
                  <a:pt x="544" y="14"/>
                  <a:pt x="543" y="14"/>
                  <a:pt x="543" y="14"/>
                </a:cubicBezTo>
                <a:close/>
                <a:moveTo>
                  <a:pt x="754" y="92"/>
                </a:moveTo>
                <a:cubicBezTo>
                  <a:pt x="754" y="92"/>
                  <a:pt x="754" y="92"/>
                  <a:pt x="754" y="92"/>
                </a:cubicBezTo>
                <a:cubicBezTo>
                  <a:pt x="754" y="92"/>
                  <a:pt x="754" y="92"/>
                  <a:pt x="754" y="92"/>
                </a:cubicBezTo>
                <a:close/>
                <a:moveTo>
                  <a:pt x="970" y="14"/>
                </a:moveTo>
                <a:cubicBezTo>
                  <a:pt x="971" y="14"/>
                  <a:pt x="971" y="14"/>
                  <a:pt x="971" y="14"/>
                </a:cubicBezTo>
                <a:cubicBezTo>
                  <a:pt x="971" y="14"/>
                  <a:pt x="971" y="14"/>
                  <a:pt x="970" y="14"/>
                </a:cubicBezTo>
                <a:close/>
                <a:moveTo>
                  <a:pt x="1667" y="61"/>
                </a:moveTo>
                <a:cubicBezTo>
                  <a:pt x="1667" y="61"/>
                  <a:pt x="1667" y="62"/>
                  <a:pt x="1668" y="62"/>
                </a:cubicBezTo>
                <a:cubicBezTo>
                  <a:pt x="1668" y="61"/>
                  <a:pt x="1667" y="61"/>
                  <a:pt x="1667" y="61"/>
                </a:cubicBezTo>
                <a:close/>
                <a:moveTo>
                  <a:pt x="965" y="92"/>
                </a:moveTo>
                <a:cubicBezTo>
                  <a:pt x="965" y="92"/>
                  <a:pt x="965" y="92"/>
                  <a:pt x="965" y="92"/>
                </a:cubicBezTo>
                <a:cubicBezTo>
                  <a:pt x="965" y="92"/>
                  <a:pt x="965" y="92"/>
                  <a:pt x="965" y="92"/>
                </a:cubicBezTo>
                <a:close/>
                <a:moveTo>
                  <a:pt x="1347" y="15"/>
                </a:moveTo>
                <a:cubicBezTo>
                  <a:pt x="1347" y="15"/>
                  <a:pt x="1347" y="14"/>
                  <a:pt x="1347" y="14"/>
                </a:cubicBezTo>
                <a:cubicBezTo>
                  <a:pt x="1347" y="14"/>
                  <a:pt x="1347" y="14"/>
                  <a:pt x="1347" y="15"/>
                </a:cubicBezTo>
                <a:close/>
                <a:moveTo>
                  <a:pt x="1392" y="14"/>
                </a:moveTo>
                <a:cubicBezTo>
                  <a:pt x="1392" y="14"/>
                  <a:pt x="1392" y="15"/>
                  <a:pt x="1392" y="15"/>
                </a:cubicBezTo>
                <a:cubicBezTo>
                  <a:pt x="1392" y="14"/>
                  <a:pt x="1392" y="14"/>
                  <a:pt x="1392" y="14"/>
                </a:cubicBezTo>
                <a:close/>
                <a:moveTo>
                  <a:pt x="583" y="62"/>
                </a:moveTo>
                <a:cubicBezTo>
                  <a:pt x="583" y="62"/>
                  <a:pt x="583" y="62"/>
                  <a:pt x="583" y="62"/>
                </a:cubicBezTo>
                <a:cubicBezTo>
                  <a:pt x="583" y="62"/>
                  <a:pt x="583" y="62"/>
                  <a:pt x="583" y="62"/>
                </a:cubicBezTo>
                <a:close/>
                <a:moveTo>
                  <a:pt x="661" y="62"/>
                </a:moveTo>
                <a:cubicBezTo>
                  <a:pt x="661" y="62"/>
                  <a:pt x="661" y="61"/>
                  <a:pt x="660" y="61"/>
                </a:cubicBezTo>
                <a:cubicBezTo>
                  <a:pt x="660" y="62"/>
                  <a:pt x="660" y="62"/>
                  <a:pt x="661" y="62"/>
                </a:cubicBezTo>
                <a:close/>
                <a:moveTo>
                  <a:pt x="1421" y="15"/>
                </a:moveTo>
                <a:cubicBezTo>
                  <a:pt x="1421" y="15"/>
                  <a:pt x="1421" y="14"/>
                  <a:pt x="1421" y="14"/>
                </a:cubicBezTo>
                <a:cubicBezTo>
                  <a:pt x="1421" y="14"/>
                  <a:pt x="1421" y="14"/>
                  <a:pt x="1421" y="15"/>
                </a:cubicBezTo>
                <a:close/>
                <a:moveTo>
                  <a:pt x="1576" y="14"/>
                </a:moveTo>
                <a:cubicBezTo>
                  <a:pt x="1576" y="14"/>
                  <a:pt x="1576" y="14"/>
                  <a:pt x="1576" y="15"/>
                </a:cubicBezTo>
                <a:cubicBezTo>
                  <a:pt x="1576" y="14"/>
                  <a:pt x="1576" y="14"/>
                  <a:pt x="1576" y="14"/>
                </a:cubicBezTo>
                <a:close/>
                <a:moveTo>
                  <a:pt x="1366" y="62"/>
                </a:moveTo>
                <a:cubicBezTo>
                  <a:pt x="1366" y="62"/>
                  <a:pt x="1366" y="62"/>
                  <a:pt x="1366" y="62"/>
                </a:cubicBezTo>
                <a:cubicBezTo>
                  <a:pt x="1366" y="62"/>
                  <a:pt x="1366" y="62"/>
                  <a:pt x="1366" y="62"/>
                </a:cubicBezTo>
                <a:close/>
                <a:moveTo>
                  <a:pt x="1381" y="61"/>
                </a:moveTo>
                <a:cubicBezTo>
                  <a:pt x="1381" y="61"/>
                  <a:pt x="1381" y="62"/>
                  <a:pt x="1381" y="62"/>
                </a:cubicBezTo>
                <a:cubicBezTo>
                  <a:pt x="1381" y="62"/>
                  <a:pt x="1381" y="62"/>
                  <a:pt x="1381" y="61"/>
                </a:cubicBezTo>
                <a:close/>
                <a:moveTo>
                  <a:pt x="1744" y="14"/>
                </a:moveTo>
                <a:cubicBezTo>
                  <a:pt x="1744" y="14"/>
                  <a:pt x="1744" y="14"/>
                  <a:pt x="1744" y="15"/>
                </a:cubicBezTo>
                <a:cubicBezTo>
                  <a:pt x="1744" y="14"/>
                  <a:pt x="1744" y="14"/>
                  <a:pt x="1744" y="14"/>
                </a:cubicBezTo>
                <a:close/>
                <a:moveTo>
                  <a:pt x="1418" y="92"/>
                </a:moveTo>
                <a:cubicBezTo>
                  <a:pt x="1418" y="92"/>
                  <a:pt x="1418" y="92"/>
                  <a:pt x="1418" y="92"/>
                </a:cubicBezTo>
                <a:cubicBezTo>
                  <a:pt x="1418" y="92"/>
                  <a:pt x="1418" y="92"/>
                  <a:pt x="1418" y="92"/>
                </a:cubicBezTo>
                <a:close/>
                <a:moveTo>
                  <a:pt x="1668" y="62"/>
                </a:moveTo>
                <a:cubicBezTo>
                  <a:pt x="1668" y="62"/>
                  <a:pt x="1668" y="62"/>
                  <a:pt x="1668" y="62"/>
                </a:cubicBezTo>
                <a:cubicBezTo>
                  <a:pt x="1668" y="62"/>
                  <a:pt x="1668" y="62"/>
                  <a:pt x="1668" y="62"/>
                </a:cubicBezTo>
                <a:close/>
                <a:moveTo>
                  <a:pt x="583" y="62"/>
                </a:moveTo>
                <a:cubicBezTo>
                  <a:pt x="583" y="62"/>
                  <a:pt x="583" y="62"/>
                  <a:pt x="583" y="62"/>
                </a:cubicBezTo>
                <a:cubicBezTo>
                  <a:pt x="583" y="62"/>
                  <a:pt x="583" y="62"/>
                  <a:pt x="583" y="62"/>
                </a:cubicBezTo>
                <a:close/>
                <a:moveTo>
                  <a:pt x="543" y="15"/>
                </a:moveTo>
                <a:cubicBezTo>
                  <a:pt x="543" y="15"/>
                  <a:pt x="543" y="15"/>
                  <a:pt x="543" y="14"/>
                </a:cubicBezTo>
                <a:cubicBezTo>
                  <a:pt x="543" y="15"/>
                  <a:pt x="543" y="15"/>
                  <a:pt x="543" y="15"/>
                </a:cubicBezTo>
                <a:close/>
                <a:moveTo>
                  <a:pt x="1420" y="15"/>
                </a:moveTo>
                <a:cubicBezTo>
                  <a:pt x="1420" y="15"/>
                  <a:pt x="1421" y="15"/>
                  <a:pt x="1421" y="15"/>
                </a:cubicBezTo>
                <a:cubicBezTo>
                  <a:pt x="1420" y="15"/>
                  <a:pt x="1420" y="15"/>
                  <a:pt x="1420" y="15"/>
                </a:cubicBezTo>
                <a:close/>
                <a:moveTo>
                  <a:pt x="1576" y="15"/>
                </a:moveTo>
                <a:cubicBezTo>
                  <a:pt x="1576" y="15"/>
                  <a:pt x="1576" y="15"/>
                  <a:pt x="1576" y="15"/>
                </a:cubicBezTo>
                <a:cubicBezTo>
                  <a:pt x="1576" y="15"/>
                  <a:pt x="1576" y="15"/>
                  <a:pt x="1576" y="15"/>
                </a:cubicBezTo>
                <a:close/>
                <a:moveTo>
                  <a:pt x="1744" y="15"/>
                </a:moveTo>
                <a:cubicBezTo>
                  <a:pt x="1744" y="15"/>
                  <a:pt x="1744" y="15"/>
                  <a:pt x="1745" y="15"/>
                </a:cubicBezTo>
                <a:cubicBezTo>
                  <a:pt x="1745" y="15"/>
                  <a:pt x="1744" y="15"/>
                  <a:pt x="1744" y="15"/>
                </a:cubicBezTo>
                <a:close/>
                <a:moveTo>
                  <a:pt x="543" y="15"/>
                </a:moveTo>
                <a:cubicBezTo>
                  <a:pt x="543" y="15"/>
                  <a:pt x="543" y="15"/>
                  <a:pt x="543" y="15"/>
                </a:cubicBezTo>
                <a:cubicBezTo>
                  <a:pt x="543" y="15"/>
                  <a:pt x="543" y="15"/>
                  <a:pt x="543" y="15"/>
                </a:cubicBezTo>
                <a:close/>
                <a:moveTo>
                  <a:pt x="969" y="15"/>
                </a:moveTo>
                <a:cubicBezTo>
                  <a:pt x="970" y="15"/>
                  <a:pt x="970" y="15"/>
                  <a:pt x="970" y="15"/>
                </a:cubicBezTo>
                <a:cubicBezTo>
                  <a:pt x="970" y="15"/>
                  <a:pt x="969" y="15"/>
                  <a:pt x="969" y="15"/>
                </a:cubicBezTo>
                <a:close/>
                <a:moveTo>
                  <a:pt x="542" y="16"/>
                </a:moveTo>
                <a:cubicBezTo>
                  <a:pt x="543" y="16"/>
                  <a:pt x="543" y="15"/>
                  <a:pt x="543" y="15"/>
                </a:cubicBezTo>
                <a:cubicBezTo>
                  <a:pt x="543" y="15"/>
                  <a:pt x="542" y="15"/>
                  <a:pt x="542" y="16"/>
                </a:cubicBezTo>
                <a:close/>
                <a:moveTo>
                  <a:pt x="1381" y="62"/>
                </a:moveTo>
                <a:cubicBezTo>
                  <a:pt x="1381" y="62"/>
                  <a:pt x="1380" y="62"/>
                  <a:pt x="1380" y="62"/>
                </a:cubicBezTo>
                <a:cubicBezTo>
                  <a:pt x="1381" y="62"/>
                  <a:pt x="1381" y="62"/>
                  <a:pt x="1381" y="62"/>
                </a:cubicBezTo>
                <a:close/>
                <a:moveTo>
                  <a:pt x="1549" y="62"/>
                </a:moveTo>
                <a:cubicBezTo>
                  <a:pt x="1550" y="62"/>
                  <a:pt x="1550" y="62"/>
                  <a:pt x="1550" y="62"/>
                </a:cubicBezTo>
                <a:cubicBezTo>
                  <a:pt x="1550" y="62"/>
                  <a:pt x="1549" y="62"/>
                  <a:pt x="1549" y="62"/>
                </a:cubicBezTo>
                <a:close/>
                <a:moveTo>
                  <a:pt x="1565" y="62"/>
                </a:moveTo>
                <a:cubicBezTo>
                  <a:pt x="1565" y="62"/>
                  <a:pt x="1565" y="62"/>
                  <a:pt x="1565" y="62"/>
                </a:cubicBezTo>
                <a:cubicBezTo>
                  <a:pt x="1565" y="62"/>
                  <a:pt x="1565" y="62"/>
                  <a:pt x="1565" y="62"/>
                </a:cubicBezTo>
                <a:close/>
                <a:moveTo>
                  <a:pt x="1392" y="15"/>
                </a:moveTo>
                <a:cubicBezTo>
                  <a:pt x="1392" y="15"/>
                  <a:pt x="1392" y="16"/>
                  <a:pt x="1393" y="16"/>
                </a:cubicBezTo>
                <a:cubicBezTo>
                  <a:pt x="1393" y="15"/>
                  <a:pt x="1392" y="15"/>
                  <a:pt x="1392" y="15"/>
                </a:cubicBezTo>
                <a:close/>
                <a:moveTo>
                  <a:pt x="965" y="93"/>
                </a:moveTo>
                <a:cubicBezTo>
                  <a:pt x="965" y="93"/>
                  <a:pt x="965" y="92"/>
                  <a:pt x="965" y="92"/>
                </a:cubicBezTo>
                <a:cubicBezTo>
                  <a:pt x="965" y="93"/>
                  <a:pt x="965" y="93"/>
                  <a:pt x="965" y="93"/>
                </a:cubicBezTo>
                <a:close/>
                <a:moveTo>
                  <a:pt x="1462" y="15"/>
                </a:moveTo>
                <a:cubicBezTo>
                  <a:pt x="1462" y="15"/>
                  <a:pt x="1462" y="16"/>
                  <a:pt x="1462" y="16"/>
                </a:cubicBezTo>
                <a:cubicBezTo>
                  <a:pt x="1462" y="15"/>
                  <a:pt x="1462" y="15"/>
                  <a:pt x="1462" y="15"/>
                </a:cubicBezTo>
                <a:close/>
                <a:moveTo>
                  <a:pt x="1668" y="62"/>
                </a:moveTo>
                <a:cubicBezTo>
                  <a:pt x="1668" y="62"/>
                  <a:pt x="1668" y="62"/>
                  <a:pt x="1668" y="62"/>
                </a:cubicBezTo>
                <a:cubicBezTo>
                  <a:pt x="1668" y="62"/>
                  <a:pt x="1668" y="62"/>
                  <a:pt x="1668" y="62"/>
                </a:cubicBezTo>
                <a:close/>
                <a:moveTo>
                  <a:pt x="1036" y="93"/>
                </a:moveTo>
                <a:cubicBezTo>
                  <a:pt x="1036" y="93"/>
                  <a:pt x="1036" y="92"/>
                  <a:pt x="1036" y="92"/>
                </a:cubicBezTo>
                <a:cubicBezTo>
                  <a:pt x="1036" y="93"/>
                  <a:pt x="1036" y="93"/>
                  <a:pt x="1036" y="93"/>
                </a:cubicBezTo>
                <a:close/>
                <a:moveTo>
                  <a:pt x="1717" y="62"/>
                </a:moveTo>
                <a:cubicBezTo>
                  <a:pt x="1718" y="62"/>
                  <a:pt x="1718" y="62"/>
                  <a:pt x="1718" y="62"/>
                </a:cubicBezTo>
                <a:cubicBezTo>
                  <a:pt x="1718" y="62"/>
                  <a:pt x="1718" y="62"/>
                  <a:pt x="1717" y="62"/>
                </a:cubicBezTo>
                <a:close/>
                <a:moveTo>
                  <a:pt x="1733" y="62"/>
                </a:moveTo>
                <a:cubicBezTo>
                  <a:pt x="1733" y="62"/>
                  <a:pt x="1733" y="62"/>
                  <a:pt x="1733" y="62"/>
                </a:cubicBezTo>
                <a:cubicBezTo>
                  <a:pt x="1733" y="62"/>
                  <a:pt x="1733" y="62"/>
                  <a:pt x="1733" y="62"/>
                </a:cubicBezTo>
                <a:close/>
                <a:moveTo>
                  <a:pt x="542" y="16"/>
                </a:moveTo>
                <a:cubicBezTo>
                  <a:pt x="542" y="16"/>
                  <a:pt x="542" y="16"/>
                  <a:pt x="542" y="16"/>
                </a:cubicBezTo>
                <a:cubicBezTo>
                  <a:pt x="542" y="16"/>
                  <a:pt x="542" y="16"/>
                  <a:pt x="542" y="16"/>
                </a:cubicBezTo>
                <a:close/>
                <a:moveTo>
                  <a:pt x="1393" y="16"/>
                </a:moveTo>
                <a:cubicBezTo>
                  <a:pt x="1393" y="16"/>
                  <a:pt x="1393" y="16"/>
                  <a:pt x="1393" y="16"/>
                </a:cubicBezTo>
                <a:cubicBezTo>
                  <a:pt x="1393" y="16"/>
                  <a:pt x="1393" y="16"/>
                  <a:pt x="1393" y="16"/>
                </a:cubicBezTo>
                <a:close/>
                <a:moveTo>
                  <a:pt x="1214" y="93"/>
                </a:moveTo>
                <a:cubicBezTo>
                  <a:pt x="1214" y="93"/>
                  <a:pt x="1214" y="92"/>
                  <a:pt x="1214" y="92"/>
                </a:cubicBezTo>
                <a:cubicBezTo>
                  <a:pt x="1214" y="93"/>
                  <a:pt x="1214" y="93"/>
                  <a:pt x="1214" y="93"/>
                </a:cubicBezTo>
                <a:close/>
                <a:moveTo>
                  <a:pt x="1462" y="16"/>
                </a:moveTo>
                <a:cubicBezTo>
                  <a:pt x="1462" y="16"/>
                  <a:pt x="1462" y="16"/>
                  <a:pt x="1462" y="16"/>
                </a:cubicBezTo>
                <a:cubicBezTo>
                  <a:pt x="1462" y="16"/>
                  <a:pt x="1462" y="16"/>
                  <a:pt x="1462" y="16"/>
                </a:cubicBezTo>
                <a:close/>
                <a:moveTo>
                  <a:pt x="542" y="16"/>
                </a:moveTo>
                <a:cubicBezTo>
                  <a:pt x="542" y="16"/>
                  <a:pt x="542" y="16"/>
                  <a:pt x="542" y="16"/>
                </a:cubicBezTo>
                <a:cubicBezTo>
                  <a:pt x="542" y="16"/>
                  <a:pt x="542" y="16"/>
                  <a:pt x="542" y="16"/>
                </a:cubicBezTo>
                <a:close/>
                <a:moveTo>
                  <a:pt x="968" y="16"/>
                </a:moveTo>
                <a:cubicBezTo>
                  <a:pt x="968" y="16"/>
                  <a:pt x="968" y="16"/>
                  <a:pt x="968" y="16"/>
                </a:cubicBezTo>
                <a:cubicBezTo>
                  <a:pt x="968" y="16"/>
                  <a:pt x="968" y="16"/>
                  <a:pt x="968" y="16"/>
                </a:cubicBezTo>
                <a:close/>
                <a:moveTo>
                  <a:pt x="1461" y="92"/>
                </a:moveTo>
                <a:cubicBezTo>
                  <a:pt x="1461" y="92"/>
                  <a:pt x="1461" y="93"/>
                  <a:pt x="1461" y="93"/>
                </a:cubicBezTo>
                <a:cubicBezTo>
                  <a:pt x="1461" y="93"/>
                  <a:pt x="1461" y="93"/>
                  <a:pt x="1461" y="92"/>
                </a:cubicBezTo>
                <a:close/>
                <a:moveTo>
                  <a:pt x="1419" y="16"/>
                </a:moveTo>
                <a:cubicBezTo>
                  <a:pt x="1419" y="16"/>
                  <a:pt x="1419" y="16"/>
                  <a:pt x="1419" y="16"/>
                </a:cubicBezTo>
                <a:cubicBezTo>
                  <a:pt x="1419" y="16"/>
                  <a:pt x="1419" y="16"/>
                  <a:pt x="1419" y="16"/>
                </a:cubicBezTo>
                <a:close/>
                <a:moveTo>
                  <a:pt x="1565" y="62"/>
                </a:moveTo>
                <a:cubicBezTo>
                  <a:pt x="1564" y="62"/>
                  <a:pt x="1564" y="62"/>
                  <a:pt x="1564" y="62"/>
                </a:cubicBezTo>
                <a:cubicBezTo>
                  <a:pt x="1564" y="62"/>
                  <a:pt x="1565" y="62"/>
                  <a:pt x="1565" y="62"/>
                </a:cubicBezTo>
                <a:close/>
                <a:moveTo>
                  <a:pt x="1577" y="16"/>
                </a:moveTo>
                <a:cubicBezTo>
                  <a:pt x="1577" y="16"/>
                  <a:pt x="1577" y="16"/>
                  <a:pt x="1577" y="16"/>
                </a:cubicBezTo>
                <a:cubicBezTo>
                  <a:pt x="1577" y="16"/>
                  <a:pt x="1577" y="16"/>
                  <a:pt x="1577" y="16"/>
                </a:cubicBezTo>
                <a:close/>
                <a:moveTo>
                  <a:pt x="1745" y="16"/>
                </a:moveTo>
                <a:cubicBezTo>
                  <a:pt x="1745" y="16"/>
                  <a:pt x="1745" y="16"/>
                  <a:pt x="1746" y="16"/>
                </a:cubicBezTo>
                <a:cubicBezTo>
                  <a:pt x="1746" y="16"/>
                  <a:pt x="1745" y="16"/>
                  <a:pt x="1745" y="16"/>
                </a:cubicBezTo>
                <a:close/>
                <a:moveTo>
                  <a:pt x="968" y="17"/>
                </a:moveTo>
                <a:cubicBezTo>
                  <a:pt x="968" y="17"/>
                  <a:pt x="968" y="16"/>
                  <a:pt x="968" y="16"/>
                </a:cubicBezTo>
                <a:cubicBezTo>
                  <a:pt x="968" y="16"/>
                  <a:pt x="968" y="16"/>
                  <a:pt x="968" y="17"/>
                </a:cubicBezTo>
                <a:close/>
                <a:moveTo>
                  <a:pt x="1733" y="62"/>
                </a:moveTo>
                <a:cubicBezTo>
                  <a:pt x="1733" y="62"/>
                  <a:pt x="1732" y="62"/>
                  <a:pt x="1732" y="62"/>
                </a:cubicBezTo>
                <a:cubicBezTo>
                  <a:pt x="1733" y="62"/>
                  <a:pt x="1733" y="62"/>
                  <a:pt x="1733" y="62"/>
                </a:cubicBezTo>
                <a:close/>
                <a:moveTo>
                  <a:pt x="1419" y="17"/>
                </a:moveTo>
                <a:cubicBezTo>
                  <a:pt x="1419" y="17"/>
                  <a:pt x="1419" y="16"/>
                  <a:pt x="1419" y="16"/>
                </a:cubicBezTo>
                <a:cubicBezTo>
                  <a:pt x="1419" y="16"/>
                  <a:pt x="1419" y="16"/>
                  <a:pt x="1419" y="17"/>
                </a:cubicBezTo>
                <a:close/>
                <a:moveTo>
                  <a:pt x="661" y="63"/>
                </a:moveTo>
                <a:cubicBezTo>
                  <a:pt x="661" y="63"/>
                  <a:pt x="661" y="63"/>
                  <a:pt x="661" y="62"/>
                </a:cubicBezTo>
                <a:cubicBezTo>
                  <a:pt x="661" y="63"/>
                  <a:pt x="661" y="63"/>
                  <a:pt x="661" y="63"/>
                </a:cubicBezTo>
                <a:close/>
                <a:moveTo>
                  <a:pt x="1037" y="93"/>
                </a:moveTo>
                <a:cubicBezTo>
                  <a:pt x="1037" y="93"/>
                  <a:pt x="1036" y="93"/>
                  <a:pt x="1036" y="93"/>
                </a:cubicBezTo>
                <a:cubicBezTo>
                  <a:pt x="1036" y="93"/>
                  <a:pt x="1036" y="93"/>
                  <a:pt x="1037" y="93"/>
                </a:cubicBezTo>
                <a:close/>
                <a:moveTo>
                  <a:pt x="1679" y="16"/>
                </a:moveTo>
                <a:cubicBezTo>
                  <a:pt x="1679" y="16"/>
                  <a:pt x="1679" y="17"/>
                  <a:pt x="1679" y="17"/>
                </a:cubicBezTo>
                <a:cubicBezTo>
                  <a:pt x="1679" y="16"/>
                  <a:pt x="1679" y="16"/>
                  <a:pt x="1679" y="16"/>
                </a:cubicBezTo>
                <a:close/>
                <a:moveTo>
                  <a:pt x="1364" y="63"/>
                </a:moveTo>
                <a:cubicBezTo>
                  <a:pt x="1364" y="63"/>
                  <a:pt x="1365" y="63"/>
                  <a:pt x="1365" y="63"/>
                </a:cubicBezTo>
                <a:cubicBezTo>
                  <a:pt x="1364" y="63"/>
                  <a:pt x="1364" y="63"/>
                  <a:pt x="1364" y="63"/>
                </a:cubicBezTo>
                <a:close/>
                <a:moveTo>
                  <a:pt x="1380" y="63"/>
                </a:moveTo>
                <a:cubicBezTo>
                  <a:pt x="1380" y="63"/>
                  <a:pt x="1379" y="63"/>
                  <a:pt x="1379" y="63"/>
                </a:cubicBezTo>
                <a:cubicBezTo>
                  <a:pt x="1380" y="63"/>
                  <a:pt x="1380" y="63"/>
                  <a:pt x="1380" y="63"/>
                </a:cubicBezTo>
                <a:close/>
                <a:moveTo>
                  <a:pt x="967" y="17"/>
                </a:moveTo>
                <a:cubicBezTo>
                  <a:pt x="968" y="17"/>
                  <a:pt x="968" y="17"/>
                  <a:pt x="968" y="17"/>
                </a:cubicBezTo>
                <a:cubicBezTo>
                  <a:pt x="968" y="17"/>
                  <a:pt x="967" y="17"/>
                  <a:pt x="967" y="17"/>
                </a:cubicBezTo>
                <a:close/>
                <a:moveTo>
                  <a:pt x="1214" y="93"/>
                </a:moveTo>
                <a:cubicBezTo>
                  <a:pt x="1214" y="93"/>
                  <a:pt x="1214" y="93"/>
                  <a:pt x="1214" y="93"/>
                </a:cubicBezTo>
                <a:cubicBezTo>
                  <a:pt x="1214" y="93"/>
                  <a:pt x="1214" y="93"/>
                  <a:pt x="1214" y="93"/>
                </a:cubicBezTo>
                <a:close/>
                <a:moveTo>
                  <a:pt x="1393" y="17"/>
                </a:moveTo>
                <a:cubicBezTo>
                  <a:pt x="1393" y="17"/>
                  <a:pt x="1393" y="17"/>
                  <a:pt x="1394" y="17"/>
                </a:cubicBezTo>
                <a:cubicBezTo>
                  <a:pt x="1394" y="17"/>
                  <a:pt x="1393" y="17"/>
                  <a:pt x="1393" y="17"/>
                </a:cubicBezTo>
                <a:close/>
                <a:moveTo>
                  <a:pt x="1463" y="17"/>
                </a:moveTo>
                <a:cubicBezTo>
                  <a:pt x="1463" y="17"/>
                  <a:pt x="1463" y="17"/>
                  <a:pt x="1463" y="17"/>
                </a:cubicBezTo>
                <a:cubicBezTo>
                  <a:pt x="1463" y="17"/>
                  <a:pt x="1463" y="17"/>
                  <a:pt x="1463" y="17"/>
                </a:cubicBezTo>
                <a:close/>
                <a:moveTo>
                  <a:pt x="1461" y="93"/>
                </a:moveTo>
                <a:cubicBezTo>
                  <a:pt x="1461" y="93"/>
                  <a:pt x="1461" y="93"/>
                  <a:pt x="1461" y="93"/>
                </a:cubicBezTo>
                <a:cubicBezTo>
                  <a:pt x="1461" y="93"/>
                  <a:pt x="1461" y="93"/>
                  <a:pt x="1461" y="93"/>
                </a:cubicBezTo>
                <a:close/>
                <a:moveTo>
                  <a:pt x="1679" y="17"/>
                </a:moveTo>
                <a:cubicBezTo>
                  <a:pt x="1679" y="17"/>
                  <a:pt x="1679" y="17"/>
                  <a:pt x="1679" y="17"/>
                </a:cubicBezTo>
                <a:cubicBezTo>
                  <a:pt x="1679" y="17"/>
                  <a:pt x="1679" y="17"/>
                  <a:pt x="1679" y="17"/>
                </a:cubicBezTo>
                <a:close/>
                <a:moveTo>
                  <a:pt x="541" y="17"/>
                </a:moveTo>
                <a:cubicBezTo>
                  <a:pt x="541" y="17"/>
                  <a:pt x="541" y="17"/>
                  <a:pt x="541" y="17"/>
                </a:cubicBezTo>
                <a:cubicBezTo>
                  <a:pt x="541" y="17"/>
                  <a:pt x="541" y="17"/>
                  <a:pt x="541" y="17"/>
                </a:cubicBezTo>
                <a:close/>
                <a:moveTo>
                  <a:pt x="584" y="93"/>
                </a:moveTo>
                <a:cubicBezTo>
                  <a:pt x="584" y="93"/>
                  <a:pt x="584" y="93"/>
                  <a:pt x="584" y="93"/>
                </a:cubicBezTo>
                <a:cubicBezTo>
                  <a:pt x="584" y="93"/>
                  <a:pt x="584" y="93"/>
                  <a:pt x="584" y="93"/>
                </a:cubicBezTo>
                <a:close/>
                <a:moveTo>
                  <a:pt x="1578" y="17"/>
                </a:moveTo>
                <a:cubicBezTo>
                  <a:pt x="1578" y="17"/>
                  <a:pt x="1578" y="17"/>
                  <a:pt x="1578" y="17"/>
                </a:cubicBezTo>
                <a:cubicBezTo>
                  <a:pt x="1578" y="17"/>
                  <a:pt x="1578" y="17"/>
                  <a:pt x="1578" y="17"/>
                </a:cubicBezTo>
                <a:close/>
                <a:moveTo>
                  <a:pt x="1679" y="17"/>
                </a:moveTo>
                <a:cubicBezTo>
                  <a:pt x="1679" y="17"/>
                  <a:pt x="1680" y="17"/>
                  <a:pt x="1680" y="17"/>
                </a:cubicBezTo>
                <a:cubicBezTo>
                  <a:pt x="1680" y="17"/>
                  <a:pt x="1680" y="17"/>
                  <a:pt x="1679" y="17"/>
                </a:cubicBezTo>
                <a:close/>
                <a:moveTo>
                  <a:pt x="1746" y="17"/>
                </a:moveTo>
                <a:cubicBezTo>
                  <a:pt x="1746" y="17"/>
                  <a:pt x="1746" y="17"/>
                  <a:pt x="1746" y="17"/>
                </a:cubicBezTo>
                <a:cubicBezTo>
                  <a:pt x="1746" y="17"/>
                  <a:pt x="1746" y="17"/>
                  <a:pt x="1746" y="17"/>
                </a:cubicBezTo>
                <a:close/>
                <a:moveTo>
                  <a:pt x="697" y="93"/>
                </a:moveTo>
                <a:cubicBezTo>
                  <a:pt x="697" y="93"/>
                  <a:pt x="697" y="93"/>
                  <a:pt x="697" y="94"/>
                </a:cubicBezTo>
                <a:cubicBezTo>
                  <a:pt x="697" y="93"/>
                  <a:pt x="697" y="93"/>
                  <a:pt x="697" y="93"/>
                </a:cubicBezTo>
                <a:close/>
                <a:moveTo>
                  <a:pt x="541" y="18"/>
                </a:moveTo>
                <a:cubicBezTo>
                  <a:pt x="541" y="18"/>
                  <a:pt x="541" y="17"/>
                  <a:pt x="541" y="17"/>
                </a:cubicBezTo>
                <a:cubicBezTo>
                  <a:pt x="541" y="17"/>
                  <a:pt x="541" y="18"/>
                  <a:pt x="541" y="18"/>
                </a:cubicBezTo>
                <a:close/>
                <a:moveTo>
                  <a:pt x="1418" y="18"/>
                </a:moveTo>
                <a:cubicBezTo>
                  <a:pt x="1418" y="18"/>
                  <a:pt x="1418" y="17"/>
                  <a:pt x="1418" y="17"/>
                </a:cubicBezTo>
                <a:cubicBezTo>
                  <a:pt x="1418" y="17"/>
                  <a:pt x="1418" y="18"/>
                  <a:pt x="1418" y="18"/>
                </a:cubicBezTo>
                <a:close/>
                <a:moveTo>
                  <a:pt x="966" y="18"/>
                </a:moveTo>
                <a:cubicBezTo>
                  <a:pt x="966" y="18"/>
                  <a:pt x="966" y="18"/>
                  <a:pt x="966" y="18"/>
                </a:cubicBezTo>
                <a:cubicBezTo>
                  <a:pt x="966" y="18"/>
                  <a:pt x="966" y="18"/>
                  <a:pt x="966" y="18"/>
                </a:cubicBezTo>
                <a:close/>
                <a:moveTo>
                  <a:pt x="1380" y="18"/>
                </a:moveTo>
                <a:cubicBezTo>
                  <a:pt x="1379" y="18"/>
                  <a:pt x="1379" y="18"/>
                  <a:pt x="1379" y="18"/>
                </a:cubicBezTo>
                <a:cubicBezTo>
                  <a:pt x="1379" y="18"/>
                  <a:pt x="1379" y="18"/>
                  <a:pt x="1380" y="18"/>
                </a:cubicBezTo>
                <a:close/>
                <a:moveTo>
                  <a:pt x="1037" y="94"/>
                </a:moveTo>
                <a:cubicBezTo>
                  <a:pt x="1037" y="93"/>
                  <a:pt x="1037" y="93"/>
                  <a:pt x="1037" y="93"/>
                </a:cubicBezTo>
                <a:cubicBezTo>
                  <a:pt x="1037" y="93"/>
                  <a:pt x="1037" y="93"/>
                  <a:pt x="1037" y="94"/>
                </a:cubicBezTo>
                <a:close/>
                <a:moveTo>
                  <a:pt x="1564" y="18"/>
                </a:moveTo>
                <a:cubicBezTo>
                  <a:pt x="1564" y="18"/>
                  <a:pt x="1563" y="18"/>
                  <a:pt x="1563" y="18"/>
                </a:cubicBezTo>
                <a:cubicBezTo>
                  <a:pt x="1563" y="18"/>
                  <a:pt x="1563" y="18"/>
                  <a:pt x="1564" y="18"/>
                </a:cubicBezTo>
                <a:close/>
                <a:moveTo>
                  <a:pt x="1379" y="63"/>
                </a:moveTo>
                <a:cubicBezTo>
                  <a:pt x="1379" y="63"/>
                  <a:pt x="1379" y="63"/>
                  <a:pt x="1379" y="63"/>
                </a:cubicBezTo>
                <a:cubicBezTo>
                  <a:pt x="1379" y="63"/>
                  <a:pt x="1379" y="63"/>
                  <a:pt x="1379" y="63"/>
                </a:cubicBezTo>
                <a:close/>
                <a:moveTo>
                  <a:pt x="1548" y="63"/>
                </a:moveTo>
                <a:cubicBezTo>
                  <a:pt x="1548" y="63"/>
                  <a:pt x="1548" y="63"/>
                  <a:pt x="1548" y="63"/>
                </a:cubicBezTo>
                <a:cubicBezTo>
                  <a:pt x="1548" y="63"/>
                  <a:pt x="1548" y="63"/>
                  <a:pt x="1548" y="63"/>
                </a:cubicBezTo>
                <a:close/>
                <a:moveTo>
                  <a:pt x="1564" y="63"/>
                </a:moveTo>
                <a:cubicBezTo>
                  <a:pt x="1563" y="63"/>
                  <a:pt x="1563" y="63"/>
                  <a:pt x="1563" y="63"/>
                </a:cubicBezTo>
                <a:cubicBezTo>
                  <a:pt x="1563" y="63"/>
                  <a:pt x="1563" y="63"/>
                  <a:pt x="1564" y="63"/>
                </a:cubicBezTo>
                <a:close/>
                <a:moveTo>
                  <a:pt x="1654" y="63"/>
                </a:moveTo>
                <a:cubicBezTo>
                  <a:pt x="1654" y="63"/>
                  <a:pt x="1654" y="63"/>
                  <a:pt x="1654" y="63"/>
                </a:cubicBezTo>
                <a:cubicBezTo>
                  <a:pt x="1654" y="63"/>
                  <a:pt x="1654" y="63"/>
                  <a:pt x="1654" y="63"/>
                </a:cubicBezTo>
                <a:close/>
                <a:moveTo>
                  <a:pt x="1716" y="63"/>
                </a:moveTo>
                <a:cubicBezTo>
                  <a:pt x="1716" y="63"/>
                  <a:pt x="1716" y="63"/>
                  <a:pt x="1716" y="63"/>
                </a:cubicBezTo>
                <a:cubicBezTo>
                  <a:pt x="1716" y="63"/>
                  <a:pt x="1716" y="63"/>
                  <a:pt x="1716" y="63"/>
                </a:cubicBezTo>
                <a:close/>
                <a:moveTo>
                  <a:pt x="1732" y="63"/>
                </a:moveTo>
                <a:cubicBezTo>
                  <a:pt x="1732" y="63"/>
                  <a:pt x="1731" y="63"/>
                  <a:pt x="1731" y="63"/>
                </a:cubicBezTo>
                <a:cubicBezTo>
                  <a:pt x="1731" y="63"/>
                  <a:pt x="1732" y="63"/>
                  <a:pt x="1732" y="63"/>
                </a:cubicBezTo>
                <a:close/>
                <a:moveTo>
                  <a:pt x="584" y="63"/>
                </a:moveTo>
                <a:cubicBezTo>
                  <a:pt x="584" y="63"/>
                  <a:pt x="584" y="64"/>
                  <a:pt x="584" y="64"/>
                </a:cubicBezTo>
                <a:cubicBezTo>
                  <a:pt x="584" y="63"/>
                  <a:pt x="584" y="63"/>
                  <a:pt x="584" y="63"/>
                </a:cubicBezTo>
                <a:close/>
                <a:moveTo>
                  <a:pt x="1732" y="18"/>
                </a:moveTo>
                <a:cubicBezTo>
                  <a:pt x="1732" y="18"/>
                  <a:pt x="1732" y="18"/>
                  <a:pt x="1731" y="18"/>
                </a:cubicBezTo>
                <a:cubicBezTo>
                  <a:pt x="1731" y="18"/>
                  <a:pt x="1732" y="18"/>
                  <a:pt x="1732" y="18"/>
                </a:cubicBezTo>
                <a:close/>
                <a:moveTo>
                  <a:pt x="584" y="93"/>
                </a:moveTo>
                <a:cubicBezTo>
                  <a:pt x="584" y="93"/>
                  <a:pt x="584" y="94"/>
                  <a:pt x="584" y="94"/>
                </a:cubicBezTo>
                <a:cubicBezTo>
                  <a:pt x="584" y="94"/>
                  <a:pt x="584" y="94"/>
                  <a:pt x="584" y="93"/>
                </a:cubicBezTo>
                <a:close/>
                <a:moveTo>
                  <a:pt x="966" y="18"/>
                </a:moveTo>
                <a:cubicBezTo>
                  <a:pt x="966" y="18"/>
                  <a:pt x="966" y="18"/>
                  <a:pt x="966" y="18"/>
                </a:cubicBezTo>
                <a:cubicBezTo>
                  <a:pt x="966" y="18"/>
                  <a:pt x="966" y="18"/>
                  <a:pt x="966" y="18"/>
                </a:cubicBezTo>
                <a:close/>
                <a:moveTo>
                  <a:pt x="1680" y="18"/>
                </a:moveTo>
                <a:cubicBezTo>
                  <a:pt x="1680" y="18"/>
                  <a:pt x="1680" y="18"/>
                  <a:pt x="1681" y="18"/>
                </a:cubicBezTo>
                <a:cubicBezTo>
                  <a:pt x="1680" y="18"/>
                  <a:pt x="1680" y="18"/>
                  <a:pt x="1680" y="18"/>
                </a:cubicBezTo>
                <a:close/>
                <a:moveTo>
                  <a:pt x="1563" y="63"/>
                </a:moveTo>
                <a:cubicBezTo>
                  <a:pt x="1563" y="63"/>
                  <a:pt x="1563" y="63"/>
                  <a:pt x="1563" y="64"/>
                </a:cubicBezTo>
                <a:cubicBezTo>
                  <a:pt x="1563" y="63"/>
                  <a:pt x="1563" y="63"/>
                  <a:pt x="1563" y="63"/>
                </a:cubicBezTo>
                <a:close/>
                <a:moveTo>
                  <a:pt x="1655" y="64"/>
                </a:moveTo>
                <a:cubicBezTo>
                  <a:pt x="1655" y="63"/>
                  <a:pt x="1655" y="63"/>
                  <a:pt x="1654" y="63"/>
                </a:cubicBezTo>
                <a:cubicBezTo>
                  <a:pt x="1655" y="63"/>
                  <a:pt x="1655" y="64"/>
                  <a:pt x="1655" y="64"/>
                </a:cubicBezTo>
                <a:close/>
                <a:moveTo>
                  <a:pt x="1669" y="63"/>
                </a:moveTo>
                <a:cubicBezTo>
                  <a:pt x="1669" y="63"/>
                  <a:pt x="1669" y="64"/>
                  <a:pt x="1669" y="64"/>
                </a:cubicBezTo>
                <a:cubicBezTo>
                  <a:pt x="1669" y="63"/>
                  <a:pt x="1669" y="63"/>
                  <a:pt x="1669" y="63"/>
                </a:cubicBezTo>
                <a:close/>
                <a:moveTo>
                  <a:pt x="755" y="94"/>
                </a:moveTo>
                <a:cubicBezTo>
                  <a:pt x="755" y="94"/>
                  <a:pt x="755" y="93"/>
                  <a:pt x="755" y="93"/>
                </a:cubicBezTo>
                <a:cubicBezTo>
                  <a:pt x="755" y="94"/>
                  <a:pt x="755" y="94"/>
                  <a:pt x="755" y="94"/>
                </a:cubicBezTo>
                <a:close/>
                <a:moveTo>
                  <a:pt x="965" y="19"/>
                </a:moveTo>
                <a:cubicBezTo>
                  <a:pt x="965" y="19"/>
                  <a:pt x="966" y="19"/>
                  <a:pt x="966" y="18"/>
                </a:cubicBezTo>
                <a:cubicBezTo>
                  <a:pt x="965" y="18"/>
                  <a:pt x="965" y="19"/>
                  <a:pt x="965" y="19"/>
                </a:cubicBezTo>
                <a:close/>
                <a:moveTo>
                  <a:pt x="967" y="94"/>
                </a:moveTo>
                <a:cubicBezTo>
                  <a:pt x="967" y="94"/>
                  <a:pt x="966" y="94"/>
                  <a:pt x="966" y="94"/>
                </a:cubicBezTo>
                <a:cubicBezTo>
                  <a:pt x="966" y="94"/>
                  <a:pt x="967" y="94"/>
                  <a:pt x="967" y="94"/>
                </a:cubicBezTo>
                <a:close/>
                <a:moveTo>
                  <a:pt x="1731" y="63"/>
                </a:moveTo>
                <a:cubicBezTo>
                  <a:pt x="1731" y="63"/>
                  <a:pt x="1731" y="63"/>
                  <a:pt x="1731" y="64"/>
                </a:cubicBezTo>
                <a:cubicBezTo>
                  <a:pt x="1731" y="63"/>
                  <a:pt x="1731" y="63"/>
                  <a:pt x="1731" y="63"/>
                </a:cubicBezTo>
                <a:close/>
                <a:moveTo>
                  <a:pt x="574" y="55"/>
                </a:moveTo>
                <a:cubicBezTo>
                  <a:pt x="574" y="55"/>
                  <a:pt x="574" y="55"/>
                  <a:pt x="574" y="55"/>
                </a:cubicBezTo>
                <a:cubicBezTo>
                  <a:pt x="574" y="55"/>
                  <a:pt x="574" y="55"/>
                  <a:pt x="574" y="55"/>
                </a:cubicBezTo>
                <a:close/>
                <a:moveTo>
                  <a:pt x="584" y="64"/>
                </a:moveTo>
                <a:cubicBezTo>
                  <a:pt x="584" y="64"/>
                  <a:pt x="585" y="64"/>
                  <a:pt x="585" y="64"/>
                </a:cubicBezTo>
                <a:cubicBezTo>
                  <a:pt x="585" y="64"/>
                  <a:pt x="585" y="64"/>
                  <a:pt x="584" y="64"/>
                </a:cubicBezTo>
                <a:close/>
                <a:moveTo>
                  <a:pt x="1394" y="18"/>
                </a:moveTo>
                <a:cubicBezTo>
                  <a:pt x="1394" y="19"/>
                  <a:pt x="1395" y="19"/>
                  <a:pt x="1395" y="19"/>
                </a:cubicBezTo>
                <a:cubicBezTo>
                  <a:pt x="1395" y="19"/>
                  <a:pt x="1395" y="18"/>
                  <a:pt x="1394" y="18"/>
                </a:cubicBezTo>
                <a:close/>
                <a:moveTo>
                  <a:pt x="1417" y="19"/>
                </a:moveTo>
                <a:cubicBezTo>
                  <a:pt x="1418" y="19"/>
                  <a:pt x="1418" y="19"/>
                  <a:pt x="1418" y="18"/>
                </a:cubicBezTo>
                <a:cubicBezTo>
                  <a:pt x="1418" y="18"/>
                  <a:pt x="1417" y="19"/>
                  <a:pt x="1417" y="19"/>
                </a:cubicBezTo>
                <a:close/>
                <a:moveTo>
                  <a:pt x="1419" y="94"/>
                </a:moveTo>
                <a:cubicBezTo>
                  <a:pt x="1419" y="94"/>
                  <a:pt x="1419" y="93"/>
                  <a:pt x="1419" y="93"/>
                </a:cubicBezTo>
                <a:cubicBezTo>
                  <a:pt x="1419" y="94"/>
                  <a:pt x="1419" y="94"/>
                  <a:pt x="1419" y="94"/>
                </a:cubicBezTo>
                <a:close/>
                <a:moveTo>
                  <a:pt x="662" y="64"/>
                </a:moveTo>
                <a:cubicBezTo>
                  <a:pt x="662" y="64"/>
                  <a:pt x="662" y="64"/>
                  <a:pt x="662" y="63"/>
                </a:cubicBezTo>
                <a:cubicBezTo>
                  <a:pt x="662" y="64"/>
                  <a:pt x="662" y="64"/>
                  <a:pt x="662" y="64"/>
                </a:cubicBezTo>
                <a:close/>
                <a:moveTo>
                  <a:pt x="1464" y="18"/>
                </a:moveTo>
                <a:cubicBezTo>
                  <a:pt x="1464" y="19"/>
                  <a:pt x="1464" y="19"/>
                  <a:pt x="1464" y="19"/>
                </a:cubicBezTo>
                <a:cubicBezTo>
                  <a:pt x="1464" y="19"/>
                  <a:pt x="1464" y="18"/>
                  <a:pt x="1464" y="18"/>
                </a:cubicBezTo>
                <a:close/>
                <a:moveTo>
                  <a:pt x="584" y="94"/>
                </a:moveTo>
                <a:cubicBezTo>
                  <a:pt x="583" y="94"/>
                  <a:pt x="583" y="94"/>
                  <a:pt x="583" y="94"/>
                </a:cubicBezTo>
                <a:cubicBezTo>
                  <a:pt x="584" y="94"/>
                  <a:pt x="584" y="94"/>
                  <a:pt x="584" y="94"/>
                </a:cubicBezTo>
                <a:close/>
                <a:moveTo>
                  <a:pt x="1363" y="64"/>
                </a:moveTo>
                <a:cubicBezTo>
                  <a:pt x="1363" y="64"/>
                  <a:pt x="1363" y="64"/>
                  <a:pt x="1363" y="64"/>
                </a:cubicBezTo>
                <a:cubicBezTo>
                  <a:pt x="1363" y="64"/>
                  <a:pt x="1363" y="64"/>
                  <a:pt x="1363" y="64"/>
                </a:cubicBezTo>
                <a:close/>
                <a:moveTo>
                  <a:pt x="755" y="94"/>
                </a:moveTo>
                <a:cubicBezTo>
                  <a:pt x="755" y="94"/>
                  <a:pt x="755" y="94"/>
                  <a:pt x="755" y="94"/>
                </a:cubicBezTo>
                <a:cubicBezTo>
                  <a:pt x="755" y="94"/>
                  <a:pt x="755" y="94"/>
                  <a:pt x="755" y="94"/>
                </a:cubicBezTo>
                <a:close/>
                <a:moveTo>
                  <a:pt x="967" y="94"/>
                </a:moveTo>
                <a:cubicBezTo>
                  <a:pt x="967" y="94"/>
                  <a:pt x="967" y="94"/>
                  <a:pt x="967" y="94"/>
                </a:cubicBezTo>
                <a:cubicBezTo>
                  <a:pt x="967" y="94"/>
                  <a:pt x="967" y="94"/>
                  <a:pt x="967" y="94"/>
                </a:cubicBezTo>
                <a:close/>
                <a:moveTo>
                  <a:pt x="1419" y="94"/>
                </a:moveTo>
                <a:cubicBezTo>
                  <a:pt x="1419" y="94"/>
                  <a:pt x="1419" y="94"/>
                  <a:pt x="1419" y="94"/>
                </a:cubicBezTo>
                <a:cubicBezTo>
                  <a:pt x="1419" y="94"/>
                  <a:pt x="1419" y="94"/>
                  <a:pt x="1419" y="94"/>
                </a:cubicBezTo>
                <a:close/>
                <a:moveTo>
                  <a:pt x="1460" y="94"/>
                </a:moveTo>
                <a:cubicBezTo>
                  <a:pt x="1460" y="94"/>
                  <a:pt x="1460" y="94"/>
                  <a:pt x="1460" y="94"/>
                </a:cubicBezTo>
                <a:cubicBezTo>
                  <a:pt x="1460" y="94"/>
                  <a:pt x="1460" y="94"/>
                  <a:pt x="1460" y="94"/>
                </a:cubicBezTo>
                <a:close/>
                <a:moveTo>
                  <a:pt x="583" y="94"/>
                </a:moveTo>
                <a:cubicBezTo>
                  <a:pt x="583" y="94"/>
                  <a:pt x="583" y="94"/>
                  <a:pt x="583" y="95"/>
                </a:cubicBezTo>
                <a:cubicBezTo>
                  <a:pt x="583" y="94"/>
                  <a:pt x="583" y="94"/>
                  <a:pt x="583" y="94"/>
                </a:cubicBezTo>
                <a:close/>
                <a:moveTo>
                  <a:pt x="1378" y="64"/>
                </a:moveTo>
                <a:cubicBezTo>
                  <a:pt x="1378" y="64"/>
                  <a:pt x="1378" y="64"/>
                  <a:pt x="1378" y="64"/>
                </a:cubicBezTo>
                <a:cubicBezTo>
                  <a:pt x="1378" y="64"/>
                  <a:pt x="1378" y="64"/>
                  <a:pt x="1378" y="64"/>
                </a:cubicBezTo>
                <a:close/>
                <a:moveTo>
                  <a:pt x="696" y="94"/>
                </a:moveTo>
                <a:cubicBezTo>
                  <a:pt x="696" y="94"/>
                  <a:pt x="696" y="94"/>
                  <a:pt x="696" y="95"/>
                </a:cubicBezTo>
                <a:cubicBezTo>
                  <a:pt x="696" y="94"/>
                  <a:pt x="696" y="94"/>
                  <a:pt x="696" y="94"/>
                </a:cubicBezTo>
                <a:close/>
                <a:moveTo>
                  <a:pt x="1565" y="19"/>
                </a:moveTo>
                <a:cubicBezTo>
                  <a:pt x="1565" y="18"/>
                  <a:pt x="1565" y="18"/>
                  <a:pt x="1564" y="18"/>
                </a:cubicBezTo>
                <a:cubicBezTo>
                  <a:pt x="1564" y="18"/>
                  <a:pt x="1565" y="19"/>
                  <a:pt x="1565" y="19"/>
                </a:cubicBezTo>
                <a:close/>
                <a:moveTo>
                  <a:pt x="756" y="95"/>
                </a:moveTo>
                <a:cubicBezTo>
                  <a:pt x="756" y="94"/>
                  <a:pt x="756" y="94"/>
                  <a:pt x="755" y="94"/>
                </a:cubicBezTo>
                <a:cubicBezTo>
                  <a:pt x="755" y="94"/>
                  <a:pt x="756" y="94"/>
                  <a:pt x="756" y="95"/>
                </a:cubicBezTo>
                <a:close/>
                <a:moveTo>
                  <a:pt x="967" y="94"/>
                </a:moveTo>
                <a:cubicBezTo>
                  <a:pt x="967" y="94"/>
                  <a:pt x="967" y="94"/>
                  <a:pt x="967" y="94"/>
                </a:cubicBezTo>
                <a:cubicBezTo>
                  <a:pt x="967" y="94"/>
                  <a:pt x="967" y="94"/>
                  <a:pt x="967" y="94"/>
                </a:cubicBezTo>
                <a:close/>
                <a:moveTo>
                  <a:pt x="1733" y="19"/>
                </a:moveTo>
                <a:cubicBezTo>
                  <a:pt x="1733" y="18"/>
                  <a:pt x="1733" y="18"/>
                  <a:pt x="1732" y="18"/>
                </a:cubicBezTo>
                <a:cubicBezTo>
                  <a:pt x="1733" y="18"/>
                  <a:pt x="1733" y="19"/>
                  <a:pt x="1733" y="19"/>
                </a:cubicBezTo>
                <a:close/>
                <a:moveTo>
                  <a:pt x="1216" y="94"/>
                </a:moveTo>
                <a:cubicBezTo>
                  <a:pt x="1216" y="94"/>
                  <a:pt x="1215" y="94"/>
                  <a:pt x="1215" y="94"/>
                </a:cubicBezTo>
                <a:cubicBezTo>
                  <a:pt x="1215" y="94"/>
                  <a:pt x="1215" y="94"/>
                  <a:pt x="1216" y="94"/>
                </a:cubicBezTo>
                <a:close/>
                <a:moveTo>
                  <a:pt x="1669" y="64"/>
                </a:moveTo>
                <a:cubicBezTo>
                  <a:pt x="1669" y="64"/>
                  <a:pt x="1669" y="64"/>
                  <a:pt x="1670" y="64"/>
                </a:cubicBezTo>
                <a:cubicBezTo>
                  <a:pt x="1670" y="64"/>
                  <a:pt x="1670" y="64"/>
                  <a:pt x="1669" y="64"/>
                </a:cubicBezTo>
                <a:close/>
                <a:moveTo>
                  <a:pt x="1460" y="94"/>
                </a:moveTo>
                <a:cubicBezTo>
                  <a:pt x="1460" y="94"/>
                  <a:pt x="1459" y="94"/>
                  <a:pt x="1459" y="95"/>
                </a:cubicBezTo>
                <a:cubicBezTo>
                  <a:pt x="1460" y="94"/>
                  <a:pt x="1460" y="94"/>
                  <a:pt x="1460" y="94"/>
                </a:cubicBezTo>
                <a:close/>
                <a:moveTo>
                  <a:pt x="965" y="19"/>
                </a:moveTo>
                <a:cubicBezTo>
                  <a:pt x="965" y="19"/>
                  <a:pt x="965" y="19"/>
                  <a:pt x="965" y="19"/>
                </a:cubicBezTo>
                <a:cubicBezTo>
                  <a:pt x="965" y="19"/>
                  <a:pt x="965" y="19"/>
                  <a:pt x="965" y="19"/>
                </a:cubicBezTo>
                <a:close/>
                <a:moveTo>
                  <a:pt x="583" y="95"/>
                </a:moveTo>
                <a:cubicBezTo>
                  <a:pt x="583" y="95"/>
                  <a:pt x="583" y="95"/>
                  <a:pt x="583" y="95"/>
                </a:cubicBezTo>
                <a:cubicBezTo>
                  <a:pt x="583" y="95"/>
                  <a:pt x="583" y="95"/>
                  <a:pt x="583" y="95"/>
                </a:cubicBezTo>
                <a:close/>
                <a:moveTo>
                  <a:pt x="696" y="95"/>
                </a:moveTo>
                <a:cubicBezTo>
                  <a:pt x="696" y="95"/>
                  <a:pt x="696" y="95"/>
                  <a:pt x="696" y="95"/>
                </a:cubicBezTo>
                <a:cubicBezTo>
                  <a:pt x="696" y="95"/>
                  <a:pt x="696" y="95"/>
                  <a:pt x="696" y="95"/>
                </a:cubicBezTo>
                <a:close/>
                <a:moveTo>
                  <a:pt x="756" y="95"/>
                </a:moveTo>
                <a:cubicBezTo>
                  <a:pt x="756" y="95"/>
                  <a:pt x="756" y="95"/>
                  <a:pt x="756" y="95"/>
                </a:cubicBezTo>
                <a:cubicBezTo>
                  <a:pt x="756" y="95"/>
                  <a:pt x="756" y="95"/>
                  <a:pt x="756" y="95"/>
                </a:cubicBezTo>
                <a:close/>
                <a:moveTo>
                  <a:pt x="1381" y="19"/>
                </a:moveTo>
                <a:cubicBezTo>
                  <a:pt x="1381" y="19"/>
                  <a:pt x="1381" y="19"/>
                  <a:pt x="1381" y="19"/>
                </a:cubicBezTo>
                <a:cubicBezTo>
                  <a:pt x="1381" y="19"/>
                  <a:pt x="1381" y="19"/>
                  <a:pt x="1381" y="19"/>
                </a:cubicBezTo>
                <a:close/>
                <a:moveTo>
                  <a:pt x="1038" y="95"/>
                </a:moveTo>
                <a:cubicBezTo>
                  <a:pt x="1038" y="95"/>
                  <a:pt x="1038" y="94"/>
                  <a:pt x="1038" y="94"/>
                </a:cubicBezTo>
                <a:cubicBezTo>
                  <a:pt x="1038" y="95"/>
                  <a:pt x="1038" y="95"/>
                  <a:pt x="1038" y="95"/>
                </a:cubicBezTo>
                <a:close/>
                <a:moveTo>
                  <a:pt x="1216" y="95"/>
                </a:moveTo>
                <a:cubicBezTo>
                  <a:pt x="1216" y="95"/>
                  <a:pt x="1216" y="95"/>
                  <a:pt x="1216" y="94"/>
                </a:cubicBezTo>
                <a:cubicBezTo>
                  <a:pt x="1216" y="95"/>
                  <a:pt x="1216" y="95"/>
                  <a:pt x="1216" y="95"/>
                </a:cubicBezTo>
                <a:close/>
                <a:moveTo>
                  <a:pt x="1459" y="94"/>
                </a:moveTo>
                <a:cubicBezTo>
                  <a:pt x="1459" y="95"/>
                  <a:pt x="1459" y="95"/>
                  <a:pt x="1459" y="95"/>
                </a:cubicBezTo>
                <a:cubicBezTo>
                  <a:pt x="1459" y="95"/>
                  <a:pt x="1459" y="95"/>
                  <a:pt x="1459" y="94"/>
                </a:cubicBezTo>
                <a:close/>
                <a:moveTo>
                  <a:pt x="1541" y="19"/>
                </a:moveTo>
                <a:cubicBezTo>
                  <a:pt x="1540" y="19"/>
                  <a:pt x="1540" y="19"/>
                  <a:pt x="1540" y="19"/>
                </a:cubicBezTo>
                <a:cubicBezTo>
                  <a:pt x="1540" y="19"/>
                  <a:pt x="1541" y="19"/>
                  <a:pt x="1541" y="19"/>
                </a:cubicBezTo>
                <a:close/>
                <a:moveTo>
                  <a:pt x="583" y="95"/>
                </a:moveTo>
                <a:cubicBezTo>
                  <a:pt x="582" y="95"/>
                  <a:pt x="582" y="95"/>
                  <a:pt x="582" y="95"/>
                </a:cubicBezTo>
                <a:cubicBezTo>
                  <a:pt x="582" y="95"/>
                  <a:pt x="583" y="95"/>
                  <a:pt x="583" y="95"/>
                </a:cubicBezTo>
                <a:close/>
                <a:moveTo>
                  <a:pt x="1565" y="19"/>
                </a:moveTo>
                <a:cubicBezTo>
                  <a:pt x="1565" y="19"/>
                  <a:pt x="1565" y="19"/>
                  <a:pt x="1565" y="19"/>
                </a:cubicBezTo>
                <a:cubicBezTo>
                  <a:pt x="1565" y="19"/>
                  <a:pt x="1565" y="19"/>
                  <a:pt x="1565" y="19"/>
                </a:cubicBezTo>
                <a:close/>
                <a:moveTo>
                  <a:pt x="662" y="64"/>
                </a:moveTo>
                <a:cubicBezTo>
                  <a:pt x="662" y="64"/>
                  <a:pt x="662" y="64"/>
                  <a:pt x="662" y="64"/>
                </a:cubicBezTo>
                <a:cubicBezTo>
                  <a:pt x="662" y="64"/>
                  <a:pt x="662" y="64"/>
                  <a:pt x="662" y="64"/>
                </a:cubicBezTo>
                <a:close/>
                <a:moveTo>
                  <a:pt x="1709" y="19"/>
                </a:moveTo>
                <a:cubicBezTo>
                  <a:pt x="1709" y="19"/>
                  <a:pt x="1708" y="19"/>
                  <a:pt x="1708" y="19"/>
                </a:cubicBezTo>
                <a:cubicBezTo>
                  <a:pt x="1709" y="19"/>
                  <a:pt x="1709" y="19"/>
                  <a:pt x="1709" y="19"/>
                </a:cubicBezTo>
                <a:close/>
                <a:moveTo>
                  <a:pt x="756" y="95"/>
                </a:moveTo>
                <a:cubicBezTo>
                  <a:pt x="756" y="95"/>
                  <a:pt x="756" y="95"/>
                  <a:pt x="756" y="95"/>
                </a:cubicBezTo>
                <a:cubicBezTo>
                  <a:pt x="756" y="95"/>
                  <a:pt x="756" y="95"/>
                  <a:pt x="756" y="95"/>
                </a:cubicBezTo>
                <a:close/>
                <a:moveTo>
                  <a:pt x="968" y="95"/>
                </a:moveTo>
                <a:cubicBezTo>
                  <a:pt x="968" y="95"/>
                  <a:pt x="968" y="95"/>
                  <a:pt x="968" y="95"/>
                </a:cubicBezTo>
                <a:cubicBezTo>
                  <a:pt x="968" y="95"/>
                  <a:pt x="968" y="95"/>
                  <a:pt x="968" y="95"/>
                </a:cubicBezTo>
                <a:close/>
                <a:moveTo>
                  <a:pt x="1038" y="95"/>
                </a:moveTo>
                <a:cubicBezTo>
                  <a:pt x="1038" y="95"/>
                  <a:pt x="1038" y="95"/>
                  <a:pt x="1038" y="95"/>
                </a:cubicBezTo>
                <a:cubicBezTo>
                  <a:pt x="1038" y="95"/>
                  <a:pt x="1038" y="95"/>
                  <a:pt x="1038" y="95"/>
                </a:cubicBezTo>
                <a:close/>
                <a:moveTo>
                  <a:pt x="1733" y="19"/>
                </a:moveTo>
                <a:cubicBezTo>
                  <a:pt x="1733" y="19"/>
                  <a:pt x="1733" y="19"/>
                  <a:pt x="1733" y="19"/>
                </a:cubicBezTo>
                <a:cubicBezTo>
                  <a:pt x="1733" y="19"/>
                  <a:pt x="1733" y="19"/>
                  <a:pt x="1733" y="19"/>
                </a:cubicBezTo>
                <a:close/>
                <a:moveTo>
                  <a:pt x="1216" y="95"/>
                </a:moveTo>
                <a:cubicBezTo>
                  <a:pt x="1216" y="95"/>
                  <a:pt x="1216" y="95"/>
                  <a:pt x="1216" y="95"/>
                </a:cubicBezTo>
                <a:cubicBezTo>
                  <a:pt x="1216" y="95"/>
                  <a:pt x="1216" y="95"/>
                  <a:pt x="1216" y="95"/>
                </a:cubicBezTo>
                <a:close/>
                <a:moveTo>
                  <a:pt x="1459" y="95"/>
                </a:moveTo>
                <a:cubicBezTo>
                  <a:pt x="1459" y="95"/>
                  <a:pt x="1459" y="95"/>
                  <a:pt x="1459" y="95"/>
                </a:cubicBezTo>
                <a:cubicBezTo>
                  <a:pt x="1459" y="95"/>
                  <a:pt x="1459" y="95"/>
                  <a:pt x="1459" y="95"/>
                </a:cubicBezTo>
                <a:close/>
                <a:moveTo>
                  <a:pt x="582" y="95"/>
                </a:moveTo>
                <a:cubicBezTo>
                  <a:pt x="582" y="95"/>
                  <a:pt x="582" y="95"/>
                  <a:pt x="582" y="96"/>
                </a:cubicBezTo>
                <a:cubicBezTo>
                  <a:pt x="582" y="96"/>
                  <a:pt x="582" y="95"/>
                  <a:pt x="582" y="95"/>
                </a:cubicBezTo>
                <a:close/>
                <a:moveTo>
                  <a:pt x="1362" y="64"/>
                </a:moveTo>
                <a:cubicBezTo>
                  <a:pt x="1363" y="64"/>
                  <a:pt x="1363" y="64"/>
                  <a:pt x="1363" y="64"/>
                </a:cubicBezTo>
                <a:cubicBezTo>
                  <a:pt x="1363" y="64"/>
                  <a:pt x="1363" y="64"/>
                  <a:pt x="1362" y="64"/>
                </a:cubicBezTo>
                <a:close/>
                <a:moveTo>
                  <a:pt x="757" y="96"/>
                </a:moveTo>
                <a:cubicBezTo>
                  <a:pt x="757" y="95"/>
                  <a:pt x="757" y="95"/>
                  <a:pt x="756" y="95"/>
                </a:cubicBezTo>
                <a:cubicBezTo>
                  <a:pt x="756" y="95"/>
                  <a:pt x="757" y="95"/>
                  <a:pt x="757" y="96"/>
                </a:cubicBezTo>
                <a:close/>
                <a:moveTo>
                  <a:pt x="1378" y="64"/>
                </a:moveTo>
                <a:cubicBezTo>
                  <a:pt x="1378" y="64"/>
                  <a:pt x="1378" y="64"/>
                  <a:pt x="1378" y="64"/>
                </a:cubicBezTo>
                <a:cubicBezTo>
                  <a:pt x="1378" y="64"/>
                  <a:pt x="1378" y="64"/>
                  <a:pt x="1378" y="64"/>
                </a:cubicBezTo>
                <a:close/>
                <a:moveTo>
                  <a:pt x="1039" y="96"/>
                </a:moveTo>
                <a:cubicBezTo>
                  <a:pt x="1039" y="95"/>
                  <a:pt x="1039" y="95"/>
                  <a:pt x="1038" y="95"/>
                </a:cubicBezTo>
                <a:cubicBezTo>
                  <a:pt x="1038" y="95"/>
                  <a:pt x="1039" y="96"/>
                  <a:pt x="1039" y="96"/>
                </a:cubicBezTo>
                <a:close/>
                <a:moveTo>
                  <a:pt x="1217" y="96"/>
                </a:moveTo>
                <a:cubicBezTo>
                  <a:pt x="1217" y="95"/>
                  <a:pt x="1216" y="95"/>
                  <a:pt x="1216" y="95"/>
                </a:cubicBezTo>
                <a:cubicBezTo>
                  <a:pt x="1216" y="95"/>
                  <a:pt x="1216" y="96"/>
                  <a:pt x="1217" y="96"/>
                </a:cubicBezTo>
                <a:close/>
                <a:moveTo>
                  <a:pt x="1421" y="96"/>
                </a:moveTo>
                <a:cubicBezTo>
                  <a:pt x="1421" y="95"/>
                  <a:pt x="1420" y="95"/>
                  <a:pt x="1420" y="95"/>
                </a:cubicBezTo>
                <a:cubicBezTo>
                  <a:pt x="1420" y="95"/>
                  <a:pt x="1420" y="95"/>
                  <a:pt x="1421" y="96"/>
                </a:cubicBezTo>
                <a:close/>
                <a:moveTo>
                  <a:pt x="1459" y="95"/>
                </a:moveTo>
                <a:cubicBezTo>
                  <a:pt x="1459" y="95"/>
                  <a:pt x="1458" y="95"/>
                  <a:pt x="1458" y="96"/>
                </a:cubicBezTo>
                <a:cubicBezTo>
                  <a:pt x="1459" y="95"/>
                  <a:pt x="1459" y="95"/>
                  <a:pt x="1459" y="95"/>
                </a:cubicBezTo>
                <a:close/>
                <a:moveTo>
                  <a:pt x="1547" y="64"/>
                </a:moveTo>
                <a:cubicBezTo>
                  <a:pt x="1547" y="64"/>
                  <a:pt x="1547" y="64"/>
                  <a:pt x="1547" y="64"/>
                </a:cubicBezTo>
                <a:cubicBezTo>
                  <a:pt x="1547" y="64"/>
                  <a:pt x="1547" y="64"/>
                  <a:pt x="1547" y="64"/>
                </a:cubicBezTo>
                <a:close/>
                <a:moveTo>
                  <a:pt x="1685" y="95"/>
                </a:moveTo>
                <a:cubicBezTo>
                  <a:pt x="1685" y="95"/>
                  <a:pt x="1685" y="96"/>
                  <a:pt x="1685" y="96"/>
                </a:cubicBezTo>
                <a:cubicBezTo>
                  <a:pt x="1685" y="96"/>
                  <a:pt x="1685" y="95"/>
                  <a:pt x="1685" y="95"/>
                </a:cubicBezTo>
                <a:close/>
                <a:moveTo>
                  <a:pt x="582" y="96"/>
                </a:moveTo>
                <a:cubicBezTo>
                  <a:pt x="582" y="96"/>
                  <a:pt x="582" y="96"/>
                  <a:pt x="582" y="96"/>
                </a:cubicBezTo>
                <a:cubicBezTo>
                  <a:pt x="582" y="96"/>
                  <a:pt x="582" y="96"/>
                  <a:pt x="582" y="96"/>
                </a:cubicBezTo>
                <a:close/>
                <a:moveTo>
                  <a:pt x="1562" y="64"/>
                </a:moveTo>
                <a:cubicBezTo>
                  <a:pt x="1562" y="64"/>
                  <a:pt x="1562" y="64"/>
                  <a:pt x="1562" y="64"/>
                </a:cubicBezTo>
                <a:cubicBezTo>
                  <a:pt x="1562" y="64"/>
                  <a:pt x="1562" y="64"/>
                  <a:pt x="1562" y="64"/>
                </a:cubicBezTo>
                <a:close/>
                <a:moveTo>
                  <a:pt x="1656" y="64"/>
                </a:moveTo>
                <a:cubicBezTo>
                  <a:pt x="1656" y="64"/>
                  <a:pt x="1656" y="64"/>
                  <a:pt x="1655" y="64"/>
                </a:cubicBezTo>
                <a:cubicBezTo>
                  <a:pt x="1656" y="64"/>
                  <a:pt x="1656" y="64"/>
                  <a:pt x="1656" y="64"/>
                </a:cubicBezTo>
                <a:close/>
                <a:moveTo>
                  <a:pt x="757" y="96"/>
                </a:moveTo>
                <a:cubicBezTo>
                  <a:pt x="757" y="96"/>
                  <a:pt x="757" y="96"/>
                  <a:pt x="757" y="96"/>
                </a:cubicBezTo>
                <a:cubicBezTo>
                  <a:pt x="757" y="96"/>
                  <a:pt x="757" y="96"/>
                  <a:pt x="757" y="96"/>
                </a:cubicBezTo>
                <a:close/>
                <a:moveTo>
                  <a:pt x="1039" y="96"/>
                </a:moveTo>
                <a:cubicBezTo>
                  <a:pt x="1039" y="96"/>
                  <a:pt x="1039" y="96"/>
                  <a:pt x="1039" y="96"/>
                </a:cubicBezTo>
                <a:cubicBezTo>
                  <a:pt x="1039" y="96"/>
                  <a:pt x="1039" y="96"/>
                  <a:pt x="1039" y="96"/>
                </a:cubicBezTo>
                <a:close/>
                <a:moveTo>
                  <a:pt x="1177" y="96"/>
                </a:moveTo>
                <a:cubicBezTo>
                  <a:pt x="1177" y="96"/>
                  <a:pt x="1177" y="96"/>
                  <a:pt x="1177" y="96"/>
                </a:cubicBezTo>
                <a:cubicBezTo>
                  <a:pt x="1177" y="96"/>
                  <a:pt x="1177" y="96"/>
                  <a:pt x="1177" y="96"/>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82" y="96"/>
                </a:moveTo>
                <a:cubicBezTo>
                  <a:pt x="581" y="96"/>
                  <a:pt x="581" y="96"/>
                  <a:pt x="581" y="96"/>
                </a:cubicBezTo>
                <a:cubicBezTo>
                  <a:pt x="581" y="96"/>
                  <a:pt x="582" y="96"/>
                  <a:pt x="582" y="96"/>
                </a:cubicBezTo>
                <a:close/>
                <a:moveTo>
                  <a:pt x="540" y="19"/>
                </a:moveTo>
                <a:cubicBezTo>
                  <a:pt x="540" y="19"/>
                  <a:pt x="540" y="19"/>
                  <a:pt x="540" y="19"/>
                </a:cubicBezTo>
                <a:cubicBezTo>
                  <a:pt x="540" y="19"/>
                  <a:pt x="540" y="19"/>
                  <a:pt x="540" y="19"/>
                </a:cubicBezTo>
                <a:close/>
                <a:moveTo>
                  <a:pt x="695" y="96"/>
                </a:moveTo>
                <a:cubicBezTo>
                  <a:pt x="695" y="96"/>
                  <a:pt x="695" y="96"/>
                  <a:pt x="695" y="96"/>
                </a:cubicBezTo>
                <a:cubicBezTo>
                  <a:pt x="695" y="96"/>
                  <a:pt x="695" y="96"/>
                  <a:pt x="695" y="96"/>
                </a:cubicBezTo>
                <a:close/>
                <a:moveTo>
                  <a:pt x="757" y="96"/>
                </a:moveTo>
                <a:cubicBezTo>
                  <a:pt x="757" y="96"/>
                  <a:pt x="757" y="96"/>
                  <a:pt x="757" y="96"/>
                </a:cubicBezTo>
                <a:cubicBezTo>
                  <a:pt x="757" y="96"/>
                  <a:pt x="757" y="96"/>
                  <a:pt x="757" y="96"/>
                </a:cubicBezTo>
                <a:close/>
                <a:moveTo>
                  <a:pt x="1715" y="64"/>
                </a:moveTo>
                <a:cubicBezTo>
                  <a:pt x="1715" y="64"/>
                  <a:pt x="1715" y="64"/>
                  <a:pt x="1715" y="64"/>
                </a:cubicBezTo>
                <a:cubicBezTo>
                  <a:pt x="1715" y="64"/>
                  <a:pt x="1715" y="64"/>
                  <a:pt x="1715" y="64"/>
                </a:cubicBezTo>
                <a:close/>
                <a:moveTo>
                  <a:pt x="1039" y="96"/>
                </a:moveTo>
                <a:cubicBezTo>
                  <a:pt x="1039" y="96"/>
                  <a:pt x="1039" y="96"/>
                  <a:pt x="1039" y="96"/>
                </a:cubicBezTo>
                <a:cubicBezTo>
                  <a:pt x="1039" y="96"/>
                  <a:pt x="1039" y="96"/>
                  <a:pt x="1039" y="96"/>
                </a:cubicBezTo>
                <a:close/>
                <a:moveTo>
                  <a:pt x="1730" y="64"/>
                </a:moveTo>
                <a:cubicBezTo>
                  <a:pt x="1730" y="64"/>
                  <a:pt x="1730" y="64"/>
                  <a:pt x="1730" y="64"/>
                </a:cubicBezTo>
                <a:cubicBezTo>
                  <a:pt x="1730" y="64"/>
                  <a:pt x="1730" y="64"/>
                  <a:pt x="1730" y="64"/>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54" y="19"/>
                </a:moveTo>
                <a:cubicBezTo>
                  <a:pt x="554" y="19"/>
                  <a:pt x="554" y="19"/>
                  <a:pt x="554" y="19"/>
                </a:cubicBezTo>
                <a:cubicBezTo>
                  <a:pt x="554" y="19"/>
                  <a:pt x="554" y="19"/>
                  <a:pt x="554" y="19"/>
                </a:cubicBezTo>
                <a:close/>
                <a:moveTo>
                  <a:pt x="663" y="65"/>
                </a:moveTo>
                <a:cubicBezTo>
                  <a:pt x="663" y="64"/>
                  <a:pt x="663" y="64"/>
                  <a:pt x="662" y="64"/>
                </a:cubicBezTo>
                <a:cubicBezTo>
                  <a:pt x="663" y="64"/>
                  <a:pt x="663" y="64"/>
                  <a:pt x="663" y="65"/>
                </a:cubicBezTo>
                <a:close/>
                <a:moveTo>
                  <a:pt x="965" y="19"/>
                </a:moveTo>
                <a:cubicBezTo>
                  <a:pt x="965" y="19"/>
                  <a:pt x="965" y="19"/>
                  <a:pt x="965" y="19"/>
                </a:cubicBezTo>
                <a:cubicBezTo>
                  <a:pt x="965" y="19"/>
                  <a:pt x="965" y="19"/>
                  <a:pt x="965" y="19"/>
                </a:cubicBezTo>
                <a:close/>
                <a:moveTo>
                  <a:pt x="695" y="96"/>
                </a:moveTo>
                <a:cubicBezTo>
                  <a:pt x="694" y="96"/>
                  <a:pt x="694" y="96"/>
                  <a:pt x="694" y="97"/>
                </a:cubicBezTo>
                <a:cubicBezTo>
                  <a:pt x="695" y="97"/>
                  <a:pt x="695" y="96"/>
                  <a:pt x="695" y="96"/>
                </a:cubicBezTo>
                <a:close/>
                <a:moveTo>
                  <a:pt x="1356" y="19"/>
                </a:moveTo>
                <a:cubicBezTo>
                  <a:pt x="1356" y="19"/>
                  <a:pt x="1355" y="19"/>
                  <a:pt x="1355" y="19"/>
                </a:cubicBezTo>
                <a:cubicBezTo>
                  <a:pt x="1356" y="19"/>
                  <a:pt x="1356" y="19"/>
                  <a:pt x="1356" y="19"/>
                </a:cubicBezTo>
                <a:close/>
                <a:moveTo>
                  <a:pt x="758" y="97"/>
                </a:moveTo>
                <a:cubicBezTo>
                  <a:pt x="758" y="96"/>
                  <a:pt x="758" y="96"/>
                  <a:pt x="757" y="96"/>
                </a:cubicBezTo>
                <a:cubicBezTo>
                  <a:pt x="758" y="96"/>
                  <a:pt x="758" y="96"/>
                  <a:pt x="758" y="97"/>
                </a:cubicBezTo>
                <a:close/>
                <a:moveTo>
                  <a:pt x="1381" y="19"/>
                </a:moveTo>
                <a:cubicBezTo>
                  <a:pt x="1381" y="19"/>
                  <a:pt x="1381" y="19"/>
                  <a:pt x="1381" y="19"/>
                </a:cubicBezTo>
                <a:cubicBezTo>
                  <a:pt x="1381" y="19"/>
                  <a:pt x="1381" y="19"/>
                  <a:pt x="1381" y="19"/>
                </a:cubicBezTo>
                <a:close/>
                <a:moveTo>
                  <a:pt x="1218" y="97"/>
                </a:moveTo>
                <a:cubicBezTo>
                  <a:pt x="1218" y="96"/>
                  <a:pt x="1218" y="96"/>
                  <a:pt x="1217" y="96"/>
                </a:cubicBezTo>
                <a:cubicBezTo>
                  <a:pt x="1217" y="96"/>
                  <a:pt x="1217" y="97"/>
                  <a:pt x="1218" y="97"/>
                </a:cubicBezTo>
                <a:close/>
                <a:moveTo>
                  <a:pt x="1422" y="97"/>
                </a:moveTo>
                <a:cubicBezTo>
                  <a:pt x="1422" y="96"/>
                  <a:pt x="1421" y="96"/>
                  <a:pt x="1421" y="96"/>
                </a:cubicBezTo>
                <a:cubicBezTo>
                  <a:pt x="1421" y="96"/>
                  <a:pt x="1421" y="97"/>
                  <a:pt x="1422" y="97"/>
                </a:cubicBezTo>
                <a:close/>
                <a:moveTo>
                  <a:pt x="1458" y="96"/>
                </a:moveTo>
                <a:cubicBezTo>
                  <a:pt x="1458" y="96"/>
                  <a:pt x="1457" y="96"/>
                  <a:pt x="1457" y="97"/>
                </a:cubicBezTo>
                <a:cubicBezTo>
                  <a:pt x="1458" y="97"/>
                  <a:pt x="1458" y="96"/>
                  <a:pt x="1458" y="96"/>
                </a:cubicBezTo>
                <a:close/>
                <a:moveTo>
                  <a:pt x="581" y="97"/>
                </a:moveTo>
                <a:cubicBezTo>
                  <a:pt x="580" y="97"/>
                  <a:pt x="580" y="97"/>
                  <a:pt x="580" y="97"/>
                </a:cubicBezTo>
                <a:cubicBezTo>
                  <a:pt x="580" y="97"/>
                  <a:pt x="580" y="97"/>
                  <a:pt x="581" y="97"/>
                </a:cubicBezTo>
                <a:close/>
                <a:moveTo>
                  <a:pt x="1395" y="19"/>
                </a:moveTo>
                <a:cubicBezTo>
                  <a:pt x="1395" y="19"/>
                  <a:pt x="1395" y="19"/>
                  <a:pt x="1395" y="20"/>
                </a:cubicBezTo>
                <a:cubicBezTo>
                  <a:pt x="1395" y="19"/>
                  <a:pt x="1395" y="19"/>
                  <a:pt x="1395" y="19"/>
                </a:cubicBezTo>
                <a:close/>
                <a:moveTo>
                  <a:pt x="1546" y="65"/>
                </a:moveTo>
                <a:cubicBezTo>
                  <a:pt x="1546" y="65"/>
                  <a:pt x="1547" y="64"/>
                  <a:pt x="1547" y="64"/>
                </a:cubicBezTo>
                <a:cubicBezTo>
                  <a:pt x="1546" y="64"/>
                  <a:pt x="1546" y="64"/>
                  <a:pt x="1546" y="65"/>
                </a:cubicBezTo>
                <a:close/>
                <a:moveTo>
                  <a:pt x="758" y="97"/>
                </a:moveTo>
                <a:cubicBezTo>
                  <a:pt x="758" y="97"/>
                  <a:pt x="758" y="97"/>
                  <a:pt x="758" y="97"/>
                </a:cubicBezTo>
                <a:cubicBezTo>
                  <a:pt x="758" y="97"/>
                  <a:pt x="758" y="97"/>
                  <a:pt x="758" y="97"/>
                </a:cubicBezTo>
                <a:close/>
                <a:moveTo>
                  <a:pt x="1562" y="64"/>
                </a:moveTo>
                <a:cubicBezTo>
                  <a:pt x="1562" y="64"/>
                  <a:pt x="1561" y="64"/>
                  <a:pt x="1561" y="65"/>
                </a:cubicBezTo>
                <a:cubicBezTo>
                  <a:pt x="1562" y="65"/>
                  <a:pt x="1562" y="64"/>
                  <a:pt x="1562" y="64"/>
                </a:cubicBezTo>
                <a:close/>
                <a:moveTo>
                  <a:pt x="1083" y="97"/>
                </a:moveTo>
                <a:cubicBezTo>
                  <a:pt x="1083" y="97"/>
                  <a:pt x="1083" y="97"/>
                  <a:pt x="1083" y="97"/>
                </a:cubicBezTo>
                <a:cubicBezTo>
                  <a:pt x="1083" y="97"/>
                  <a:pt x="1083" y="97"/>
                  <a:pt x="1083" y="97"/>
                </a:cubicBezTo>
                <a:close/>
                <a:moveTo>
                  <a:pt x="1178" y="97"/>
                </a:moveTo>
                <a:cubicBezTo>
                  <a:pt x="1178" y="97"/>
                  <a:pt x="1178" y="97"/>
                  <a:pt x="1178" y="97"/>
                </a:cubicBezTo>
                <a:cubicBezTo>
                  <a:pt x="1178" y="97"/>
                  <a:pt x="1178" y="97"/>
                  <a:pt x="1178" y="97"/>
                </a:cubicBezTo>
                <a:close/>
                <a:moveTo>
                  <a:pt x="1656" y="65"/>
                </a:moveTo>
                <a:cubicBezTo>
                  <a:pt x="1656" y="64"/>
                  <a:pt x="1656" y="64"/>
                  <a:pt x="1656" y="64"/>
                </a:cubicBezTo>
                <a:cubicBezTo>
                  <a:pt x="1656" y="64"/>
                  <a:pt x="1656" y="65"/>
                  <a:pt x="1656" y="65"/>
                </a:cubicBezTo>
                <a:close/>
                <a:moveTo>
                  <a:pt x="1422" y="97"/>
                </a:moveTo>
                <a:cubicBezTo>
                  <a:pt x="1422" y="97"/>
                  <a:pt x="1422" y="97"/>
                  <a:pt x="1422" y="97"/>
                </a:cubicBezTo>
                <a:cubicBezTo>
                  <a:pt x="1422" y="97"/>
                  <a:pt x="1422" y="97"/>
                  <a:pt x="1422" y="97"/>
                </a:cubicBezTo>
                <a:close/>
                <a:moveTo>
                  <a:pt x="1457" y="97"/>
                </a:moveTo>
                <a:cubicBezTo>
                  <a:pt x="1457" y="97"/>
                  <a:pt x="1457" y="97"/>
                  <a:pt x="1457" y="97"/>
                </a:cubicBezTo>
                <a:cubicBezTo>
                  <a:pt x="1457" y="97"/>
                  <a:pt x="1457" y="97"/>
                  <a:pt x="1457" y="97"/>
                </a:cubicBezTo>
                <a:close/>
                <a:moveTo>
                  <a:pt x="1714" y="65"/>
                </a:moveTo>
                <a:cubicBezTo>
                  <a:pt x="1715" y="65"/>
                  <a:pt x="1715" y="64"/>
                  <a:pt x="1715" y="64"/>
                </a:cubicBezTo>
                <a:cubicBezTo>
                  <a:pt x="1715" y="64"/>
                  <a:pt x="1714" y="64"/>
                  <a:pt x="1714" y="65"/>
                </a:cubicBezTo>
                <a:close/>
                <a:moveTo>
                  <a:pt x="580" y="97"/>
                </a:moveTo>
                <a:cubicBezTo>
                  <a:pt x="580" y="97"/>
                  <a:pt x="580" y="97"/>
                  <a:pt x="580" y="97"/>
                </a:cubicBezTo>
                <a:cubicBezTo>
                  <a:pt x="580" y="97"/>
                  <a:pt x="580" y="97"/>
                  <a:pt x="580" y="97"/>
                </a:cubicBezTo>
                <a:close/>
                <a:moveTo>
                  <a:pt x="1730" y="64"/>
                </a:moveTo>
                <a:cubicBezTo>
                  <a:pt x="1730" y="64"/>
                  <a:pt x="1730" y="64"/>
                  <a:pt x="1730" y="65"/>
                </a:cubicBezTo>
                <a:cubicBezTo>
                  <a:pt x="1730" y="65"/>
                  <a:pt x="1730" y="64"/>
                  <a:pt x="1730" y="64"/>
                </a:cubicBezTo>
                <a:close/>
                <a:moveTo>
                  <a:pt x="554" y="19"/>
                </a:moveTo>
                <a:cubicBezTo>
                  <a:pt x="554" y="19"/>
                  <a:pt x="554" y="19"/>
                  <a:pt x="554" y="20"/>
                </a:cubicBezTo>
                <a:cubicBezTo>
                  <a:pt x="554" y="20"/>
                  <a:pt x="554" y="20"/>
                  <a:pt x="554" y="19"/>
                </a:cubicBezTo>
                <a:close/>
                <a:moveTo>
                  <a:pt x="972" y="97"/>
                </a:moveTo>
                <a:cubicBezTo>
                  <a:pt x="972" y="97"/>
                  <a:pt x="971" y="97"/>
                  <a:pt x="971" y="97"/>
                </a:cubicBezTo>
                <a:cubicBezTo>
                  <a:pt x="971" y="97"/>
                  <a:pt x="971" y="97"/>
                  <a:pt x="972" y="97"/>
                </a:cubicBezTo>
                <a:close/>
                <a:moveTo>
                  <a:pt x="1041" y="97"/>
                </a:moveTo>
                <a:cubicBezTo>
                  <a:pt x="1041" y="97"/>
                  <a:pt x="1041" y="97"/>
                  <a:pt x="1040" y="97"/>
                </a:cubicBezTo>
                <a:cubicBezTo>
                  <a:pt x="1041" y="97"/>
                  <a:pt x="1041" y="97"/>
                  <a:pt x="1041" y="97"/>
                </a:cubicBezTo>
                <a:close/>
                <a:moveTo>
                  <a:pt x="1083" y="97"/>
                </a:moveTo>
                <a:cubicBezTo>
                  <a:pt x="1083" y="97"/>
                  <a:pt x="1083" y="97"/>
                  <a:pt x="1082" y="97"/>
                </a:cubicBezTo>
                <a:cubicBezTo>
                  <a:pt x="1083" y="97"/>
                  <a:pt x="1083" y="97"/>
                  <a:pt x="1083" y="97"/>
                </a:cubicBezTo>
                <a:close/>
                <a:moveTo>
                  <a:pt x="964" y="20"/>
                </a:moveTo>
                <a:cubicBezTo>
                  <a:pt x="964" y="20"/>
                  <a:pt x="965" y="20"/>
                  <a:pt x="965" y="19"/>
                </a:cubicBezTo>
                <a:cubicBezTo>
                  <a:pt x="964" y="19"/>
                  <a:pt x="964" y="20"/>
                  <a:pt x="964" y="20"/>
                </a:cubicBezTo>
                <a:close/>
                <a:moveTo>
                  <a:pt x="663" y="65"/>
                </a:moveTo>
                <a:cubicBezTo>
                  <a:pt x="663" y="65"/>
                  <a:pt x="663" y="65"/>
                  <a:pt x="663" y="65"/>
                </a:cubicBezTo>
                <a:cubicBezTo>
                  <a:pt x="663" y="65"/>
                  <a:pt x="663" y="65"/>
                  <a:pt x="663" y="65"/>
                </a:cubicBezTo>
                <a:close/>
                <a:moveTo>
                  <a:pt x="1382" y="20"/>
                </a:moveTo>
                <a:cubicBezTo>
                  <a:pt x="1382" y="19"/>
                  <a:pt x="1381" y="19"/>
                  <a:pt x="1381" y="19"/>
                </a:cubicBezTo>
                <a:cubicBezTo>
                  <a:pt x="1381" y="20"/>
                  <a:pt x="1381" y="20"/>
                  <a:pt x="1382" y="20"/>
                </a:cubicBezTo>
                <a:close/>
                <a:moveTo>
                  <a:pt x="1457" y="97"/>
                </a:moveTo>
                <a:cubicBezTo>
                  <a:pt x="1457" y="97"/>
                  <a:pt x="1457" y="97"/>
                  <a:pt x="1457" y="97"/>
                </a:cubicBezTo>
                <a:cubicBezTo>
                  <a:pt x="1457" y="97"/>
                  <a:pt x="1457" y="97"/>
                  <a:pt x="1457" y="97"/>
                </a:cubicBezTo>
                <a:close/>
                <a:moveTo>
                  <a:pt x="1361" y="65"/>
                </a:moveTo>
                <a:cubicBezTo>
                  <a:pt x="1362" y="65"/>
                  <a:pt x="1362" y="65"/>
                  <a:pt x="1362" y="65"/>
                </a:cubicBezTo>
                <a:cubicBezTo>
                  <a:pt x="1362" y="65"/>
                  <a:pt x="1361" y="65"/>
                  <a:pt x="1361" y="65"/>
                </a:cubicBezTo>
                <a:close/>
                <a:moveTo>
                  <a:pt x="1377" y="65"/>
                </a:moveTo>
                <a:cubicBezTo>
                  <a:pt x="1377" y="65"/>
                  <a:pt x="1377" y="65"/>
                  <a:pt x="1377" y="65"/>
                </a:cubicBezTo>
                <a:cubicBezTo>
                  <a:pt x="1377" y="65"/>
                  <a:pt x="1377" y="65"/>
                  <a:pt x="1377" y="65"/>
                </a:cubicBezTo>
                <a:close/>
                <a:moveTo>
                  <a:pt x="583" y="20"/>
                </a:moveTo>
                <a:cubicBezTo>
                  <a:pt x="583" y="20"/>
                  <a:pt x="583" y="20"/>
                  <a:pt x="582" y="20"/>
                </a:cubicBezTo>
                <a:cubicBezTo>
                  <a:pt x="582" y="20"/>
                  <a:pt x="583" y="20"/>
                  <a:pt x="583" y="20"/>
                </a:cubicBezTo>
                <a:close/>
                <a:moveTo>
                  <a:pt x="718" y="98"/>
                </a:moveTo>
                <a:cubicBezTo>
                  <a:pt x="718" y="97"/>
                  <a:pt x="718" y="97"/>
                  <a:pt x="718" y="97"/>
                </a:cubicBezTo>
                <a:cubicBezTo>
                  <a:pt x="718" y="97"/>
                  <a:pt x="718" y="98"/>
                  <a:pt x="718" y="98"/>
                </a:cubicBezTo>
                <a:close/>
                <a:moveTo>
                  <a:pt x="800" y="97"/>
                </a:moveTo>
                <a:cubicBezTo>
                  <a:pt x="800" y="97"/>
                  <a:pt x="800" y="97"/>
                  <a:pt x="800" y="98"/>
                </a:cubicBezTo>
                <a:cubicBezTo>
                  <a:pt x="800" y="98"/>
                  <a:pt x="800" y="98"/>
                  <a:pt x="800" y="97"/>
                </a:cubicBezTo>
                <a:close/>
                <a:moveTo>
                  <a:pt x="964" y="20"/>
                </a:moveTo>
                <a:cubicBezTo>
                  <a:pt x="964" y="20"/>
                  <a:pt x="964" y="20"/>
                  <a:pt x="964" y="20"/>
                </a:cubicBezTo>
                <a:cubicBezTo>
                  <a:pt x="964" y="20"/>
                  <a:pt x="964" y="20"/>
                  <a:pt x="964" y="20"/>
                </a:cubicBezTo>
                <a:close/>
                <a:moveTo>
                  <a:pt x="1041" y="98"/>
                </a:moveTo>
                <a:cubicBezTo>
                  <a:pt x="1041" y="97"/>
                  <a:pt x="1041" y="97"/>
                  <a:pt x="1041" y="97"/>
                </a:cubicBezTo>
                <a:cubicBezTo>
                  <a:pt x="1041" y="97"/>
                  <a:pt x="1041" y="98"/>
                  <a:pt x="1041" y="98"/>
                </a:cubicBezTo>
                <a:close/>
                <a:moveTo>
                  <a:pt x="1382" y="20"/>
                </a:moveTo>
                <a:cubicBezTo>
                  <a:pt x="1382" y="20"/>
                  <a:pt x="1382" y="20"/>
                  <a:pt x="1382" y="20"/>
                </a:cubicBezTo>
                <a:cubicBezTo>
                  <a:pt x="1382" y="20"/>
                  <a:pt x="1382" y="20"/>
                  <a:pt x="1382" y="20"/>
                </a:cubicBezTo>
                <a:close/>
                <a:moveTo>
                  <a:pt x="1219" y="98"/>
                </a:moveTo>
                <a:cubicBezTo>
                  <a:pt x="1219" y="97"/>
                  <a:pt x="1219" y="97"/>
                  <a:pt x="1219" y="97"/>
                </a:cubicBezTo>
                <a:cubicBezTo>
                  <a:pt x="1219" y="97"/>
                  <a:pt x="1219" y="98"/>
                  <a:pt x="1219" y="98"/>
                </a:cubicBezTo>
                <a:close/>
                <a:moveTo>
                  <a:pt x="1260" y="97"/>
                </a:moveTo>
                <a:cubicBezTo>
                  <a:pt x="1260" y="97"/>
                  <a:pt x="1260" y="97"/>
                  <a:pt x="1260" y="98"/>
                </a:cubicBezTo>
                <a:cubicBezTo>
                  <a:pt x="1260" y="98"/>
                  <a:pt x="1260" y="97"/>
                  <a:pt x="1260" y="97"/>
                </a:cubicBezTo>
                <a:close/>
                <a:moveTo>
                  <a:pt x="1670" y="65"/>
                </a:moveTo>
                <a:cubicBezTo>
                  <a:pt x="1670" y="65"/>
                  <a:pt x="1670" y="65"/>
                  <a:pt x="1670" y="65"/>
                </a:cubicBezTo>
                <a:cubicBezTo>
                  <a:pt x="1670" y="65"/>
                  <a:pt x="1670" y="65"/>
                  <a:pt x="1670" y="65"/>
                </a:cubicBezTo>
                <a:close/>
                <a:moveTo>
                  <a:pt x="1539" y="20"/>
                </a:moveTo>
                <a:cubicBezTo>
                  <a:pt x="1539" y="20"/>
                  <a:pt x="1539" y="20"/>
                  <a:pt x="1538" y="20"/>
                </a:cubicBezTo>
                <a:cubicBezTo>
                  <a:pt x="1539" y="20"/>
                  <a:pt x="1539" y="20"/>
                  <a:pt x="1539" y="20"/>
                </a:cubicBezTo>
                <a:close/>
                <a:moveTo>
                  <a:pt x="579" y="98"/>
                </a:moveTo>
                <a:cubicBezTo>
                  <a:pt x="579" y="98"/>
                  <a:pt x="579" y="98"/>
                  <a:pt x="579" y="98"/>
                </a:cubicBezTo>
                <a:cubicBezTo>
                  <a:pt x="579" y="98"/>
                  <a:pt x="579" y="98"/>
                  <a:pt x="579" y="98"/>
                </a:cubicBezTo>
                <a:close/>
                <a:moveTo>
                  <a:pt x="1681" y="20"/>
                </a:moveTo>
                <a:cubicBezTo>
                  <a:pt x="1681" y="20"/>
                  <a:pt x="1681" y="20"/>
                  <a:pt x="1682" y="20"/>
                </a:cubicBezTo>
                <a:cubicBezTo>
                  <a:pt x="1681" y="20"/>
                  <a:pt x="1681" y="20"/>
                  <a:pt x="1681" y="20"/>
                </a:cubicBezTo>
                <a:close/>
                <a:moveTo>
                  <a:pt x="693" y="98"/>
                </a:moveTo>
                <a:cubicBezTo>
                  <a:pt x="693" y="98"/>
                  <a:pt x="693" y="98"/>
                  <a:pt x="693" y="98"/>
                </a:cubicBezTo>
                <a:cubicBezTo>
                  <a:pt x="693" y="98"/>
                  <a:pt x="693" y="98"/>
                  <a:pt x="693" y="98"/>
                </a:cubicBezTo>
                <a:close/>
                <a:moveTo>
                  <a:pt x="719" y="98"/>
                </a:moveTo>
                <a:cubicBezTo>
                  <a:pt x="719" y="98"/>
                  <a:pt x="719" y="98"/>
                  <a:pt x="718" y="98"/>
                </a:cubicBezTo>
                <a:cubicBezTo>
                  <a:pt x="719" y="98"/>
                  <a:pt x="719" y="98"/>
                  <a:pt x="719" y="98"/>
                </a:cubicBezTo>
                <a:close/>
                <a:moveTo>
                  <a:pt x="760" y="98"/>
                </a:moveTo>
                <a:cubicBezTo>
                  <a:pt x="760" y="98"/>
                  <a:pt x="759" y="98"/>
                  <a:pt x="759" y="98"/>
                </a:cubicBezTo>
                <a:cubicBezTo>
                  <a:pt x="759" y="98"/>
                  <a:pt x="759" y="98"/>
                  <a:pt x="760" y="98"/>
                </a:cubicBezTo>
                <a:close/>
                <a:moveTo>
                  <a:pt x="585" y="65"/>
                </a:moveTo>
                <a:cubicBezTo>
                  <a:pt x="585" y="65"/>
                  <a:pt x="586" y="65"/>
                  <a:pt x="586" y="65"/>
                </a:cubicBezTo>
                <a:cubicBezTo>
                  <a:pt x="586" y="65"/>
                  <a:pt x="586" y="65"/>
                  <a:pt x="585" y="65"/>
                </a:cubicBezTo>
                <a:close/>
                <a:moveTo>
                  <a:pt x="1707" y="20"/>
                </a:moveTo>
                <a:cubicBezTo>
                  <a:pt x="1707" y="20"/>
                  <a:pt x="1707" y="20"/>
                  <a:pt x="1707" y="20"/>
                </a:cubicBezTo>
                <a:cubicBezTo>
                  <a:pt x="1707" y="20"/>
                  <a:pt x="1707" y="20"/>
                  <a:pt x="1707" y="20"/>
                </a:cubicBezTo>
                <a:close/>
                <a:moveTo>
                  <a:pt x="1021" y="98"/>
                </a:moveTo>
                <a:cubicBezTo>
                  <a:pt x="1021" y="98"/>
                  <a:pt x="1021" y="98"/>
                  <a:pt x="1020" y="98"/>
                </a:cubicBezTo>
                <a:cubicBezTo>
                  <a:pt x="1021" y="98"/>
                  <a:pt x="1021" y="98"/>
                  <a:pt x="1021" y="98"/>
                </a:cubicBezTo>
                <a:close/>
                <a:moveTo>
                  <a:pt x="663" y="65"/>
                </a:moveTo>
                <a:cubicBezTo>
                  <a:pt x="663" y="65"/>
                  <a:pt x="663" y="65"/>
                  <a:pt x="663" y="65"/>
                </a:cubicBezTo>
                <a:cubicBezTo>
                  <a:pt x="663" y="65"/>
                  <a:pt x="663" y="65"/>
                  <a:pt x="663" y="65"/>
                </a:cubicBezTo>
                <a:close/>
                <a:moveTo>
                  <a:pt x="964" y="21"/>
                </a:moveTo>
                <a:cubicBezTo>
                  <a:pt x="964" y="20"/>
                  <a:pt x="964" y="20"/>
                  <a:pt x="964" y="20"/>
                </a:cubicBezTo>
                <a:cubicBezTo>
                  <a:pt x="964" y="20"/>
                  <a:pt x="964" y="20"/>
                  <a:pt x="964" y="21"/>
                </a:cubicBezTo>
                <a:close/>
                <a:moveTo>
                  <a:pt x="1179" y="98"/>
                </a:moveTo>
                <a:cubicBezTo>
                  <a:pt x="1179" y="98"/>
                  <a:pt x="1179" y="98"/>
                  <a:pt x="1178" y="98"/>
                </a:cubicBezTo>
                <a:cubicBezTo>
                  <a:pt x="1178" y="98"/>
                  <a:pt x="1178" y="98"/>
                  <a:pt x="1179" y="98"/>
                </a:cubicBezTo>
                <a:close/>
                <a:moveTo>
                  <a:pt x="1219" y="98"/>
                </a:moveTo>
                <a:cubicBezTo>
                  <a:pt x="1219" y="98"/>
                  <a:pt x="1219" y="98"/>
                  <a:pt x="1219" y="98"/>
                </a:cubicBezTo>
                <a:cubicBezTo>
                  <a:pt x="1219" y="98"/>
                  <a:pt x="1219" y="98"/>
                  <a:pt x="1219" y="98"/>
                </a:cubicBezTo>
                <a:close/>
                <a:moveTo>
                  <a:pt x="1382" y="20"/>
                </a:moveTo>
                <a:cubicBezTo>
                  <a:pt x="1382" y="20"/>
                  <a:pt x="1382" y="20"/>
                  <a:pt x="1382" y="20"/>
                </a:cubicBezTo>
                <a:cubicBezTo>
                  <a:pt x="1382" y="20"/>
                  <a:pt x="1382" y="20"/>
                  <a:pt x="1382" y="20"/>
                </a:cubicBezTo>
                <a:close/>
                <a:moveTo>
                  <a:pt x="1423" y="98"/>
                </a:moveTo>
                <a:cubicBezTo>
                  <a:pt x="1423" y="98"/>
                  <a:pt x="1423" y="98"/>
                  <a:pt x="1423" y="98"/>
                </a:cubicBezTo>
                <a:cubicBezTo>
                  <a:pt x="1423" y="98"/>
                  <a:pt x="1423" y="98"/>
                  <a:pt x="1423" y="98"/>
                </a:cubicBezTo>
                <a:close/>
                <a:moveTo>
                  <a:pt x="1361" y="65"/>
                </a:moveTo>
                <a:cubicBezTo>
                  <a:pt x="1361" y="65"/>
                  <a:pt x="1361" y="65"/>
                  <a:pt x="1361" y="65"/>
                </a:cubicBezTo>
                <a:cubicBezTo>
                  <a:pt x="1361" y="65"/>
                  <a:pt x="1361" y="65"/>
                  <a:pt x="1361" y="65"/>
                </a:cubicBezTo>
                <a:close/>
                <a:moveTo>
                  <a:pt x="1377" y="65"/>
                </a:moveTo>
                <a:cubicBezTo>
                  <a:pt x="1376" y="65"/>
                  <a:pt x="1376" y="65"/>
                  <a:pt x="1376" y="65"/>
                </a:cubicBezTo>
                <a:cubicBezTo>
                  <a:pt x="1376" y="65"/>
                  <a:pt x="1377" y="65"/>
                  <a:pt x="1377" y="65"/>
                </a:cubicBezTo>
                <a:close/>
                <a:moveTo>
                  <a:pt x="693" y="98"/>
                </a:moveTo>
                <a:cubicBezTo>
                  <a:pt x="692" y="98"/>
                  <a:pt x="692" y="98"/>
                  <a:pt x="692" y="98"/>
                </a:cubicBezTo>
                <a:cubicBezTo>
                  <a:pt x="692" y="98"/>
                  <a:pt x="693" y="98"/>
                  <a:pt x="693" y="98"/>
                </a:cubicBezTo>
                <a:close/>
                <a:moveTo>
                  <a:pt x="1545" y="65"/>
                </a:moveTo>
                <a:cubicBezTo>
                  <a:pt x="1545" y="65"/>
                  <a:pt x="1546" y="65"/>
                  <a:pt x="1546" y="65"/>
                </a:cubicBezTo>
                <a:cubicBezTo>
                  <a:pt x="1545" y="65"/>
                  <a:pt x="1545" y="65"/>
                  <a:pt x="1545" y="65"/>
                </a:cubicBezTo>
                <a:close/>
                <a:moveTo>
                  <a:pt x="1561" y="65"/>
                </a:moveTo>
                <a:cubicBezTo>
                  <a:pt x="1561" y="65"/>
                  <a:pt x="1560" y="65"/>
                  <a:pt x="1560" y="65"/>
                </a:cubicBezTo>
                <a:cubicBezTo>
                  <a:pt x="1561" y="65"/>
                  <a:pt x="1561" y="65"/>
                  <a:pt x="1561" y="65"/>
                </a:cubicBezTo>
                <a:close/>
                <a:moveTo>
                  <a:pt x="1416" y="21"/>
                </a:moveTo>
                <a:cubicBezTo>
                  <a:pt x="1417" y="20"/>
                  <a:pt x="1417" y="20"/>
                  <a:pt x="1417" y="20"/>
                </a:cubicBezTo>
                <a:cubicBezTo>
                  <a:pt x="1417" y="20"/>
                  <a:pt x="1416" y="20"/>
                  <a:pt x="1416" y="21"/>
                </a:cubicBezTo>
                <a:close/>
                <a:moveTo>
                  <a:pt x="1713" y="65"/>
                </a:moveTo>
                <a:cubicBezTo>
                  <a:pt x="1714" y="65"/>
                  <a:pt x="1714" y="65"/>
                  <a:pt x="1714" y="65"/>
                </a:cubicBezTo>
                <a:cubicBezTo>
                  <a:pt x="1714" y="65"/>
                  <a:pt x="1713" y="65"/>
                  <a:pt x="1713" y="65"/>
                </a:cubicBezTo>
                <a:close/>
                <a:moveTo>
                  <a:pt x="1020" y="98"/>
                </a:moveTo>
                <a:cubicBezTo>
                  <a:pt x="1020" y="98"/>
                  <a:pt x="1020" y="98"/>
                  <a:pt x="1020" y="98"/>
                </a:cubicBezTo>
                <a:cubicBezTo>
                  <a:pt x="1020" y="98"/>
                  <a:pt x="1020" y="98"/>
                  <a:pt x="1020" y="98"/>
                </a:cubicBezTo>
                <a:close/>
                <a:moveTo>
                  <a:pt x="1042" y="98"/>
                </a:moveTo>
                <a:cubicBezTo>
                  <a:pt x="1042" y="98"/>
                  <a:pt x="1042" y="98"/>
                  <a:pt x="1042" y="98"/>
                </a:cubicBezTo>
                <a:cubicBezTo>
                  <a:pt x="1042" y="98"/>
                  <a:pt x="1042" y="98"/>
                  <a:pt x="1042" y="98"/>
                </a:cubicBezTo>
                <a:close/>
                <a:moveTo>
                  <a:pt x="1081" y="98"/>
                </a:moveTo>
                <a:cubicBezTo>
                  <a:pt x="1081" y="98"/>
                  <a:pt x="1081" y="98"/>
                  <a:pt x="1081" y="98"/>
                </a:cubicBezTo>
                <a:cubicBezTo>
                  <a:pt x="1081" y="98"/>
                  <a:pt x="1081" y="98"/>
                  <a:pt x="1081" y="98"/>
                </a:cubicBezTo>
                <a:close/>
                <a:moveTo>
                  <a:pt x="1179" y="98"/>
                </a:moveTo>
                <a:cubicBezTo>
                  <a:pt x="1179" y="98"/>
                  <a:pt x="1179" y="98"/>
                  <a:pt x="1179" y="98"/>
                </a:cubicBezTo>
                <a:cubicBezTo>
                  <a:pt x="1179" y="98"/>
                  <a:pt x="1179" y="98"/>
                  <a:pt x="1179" y="98"/>
                </a:cubicBezTo>
                <a:close/>
                <a:moveTo>
                  <a:pt x="1729" y="65"/>
                </a:moveTo>
                <a:cubicBezTo>
                  <a:pt x="1729" y="65"/>
                  <a:pt x="1729" y="65"/>
                  <a:pt x="1729" y="65"/>
                </a:cubicBezTo>
                <a:cubicBezTo>
                  <a:pt x="1729" y="65"/>
                  <a:pt x="1729" y="65"/>
                  <a:pt x="1729" y="65"/>
                </a:cubicBezTo>
                <a:close/>
                <a:moveTo>
                  <a:pt x="1259" y="98"/>
                </a:moveTo>
                <a:cubicBezTo>
                  <a:pt x="1259" y="98"/>
                  <a:pt x="1259" y="98"/>
                  <a:pt x="1259" y="98"/>
                </a:cubicBezTo>
                <a:cubicBezTo>
                  <a:pt x="1259" y="98"/>
                  <a:pt x="1259" y="98"/>
                  <a:pt x="1259" y="98"/>
                </a:cubicBezTo>
                <a:close/>
                <a:moveTo>
                  <a:pt x="1424" y="98"/>
                </a:moveTo>
                <a:cubicBezTo>
                  <a:pt x="1424" y="98"/>
                  <a:pt x="1424" y="98"/>
                  <a:pt x="1423" y="98"/>
                </a:cubicBezTo>
                <a:cubicBezTo>
                  <a:pt x="1423" y="98"/>
                  <a:pt x="1424" y="98"/>
                  <a:pt x="1424" y="98"/>
                </a:cubicBezTo>
                <a:close/>
                <a:moveTo>
                  <a:pt x="1456" y="98"/>
                </a:moveTo>
                <a:cubicBezTo>
                  <a:pt x="1455" y="98"/>
                  <a:pt x="1455" y="98"/>
                  <a:pt x="1455" y="98"/>
                </a:cubicBezTo>
                <a:cubicBezTo>
                  <a:pt x="1455" y="98"/>
                  <a:pt x="1456" y="98"/>
                  <a:pt x="1456" y="98"/>
                </a:cubicBezTo>
                <a:close/>
                <a:moveTo>
                  <a:pt x="553" y="20"/>
                </a:moveTo>
                <a:cubicBezTo>
                  <a:pt x="553" y="20"/>
                  <a:pt x="552" y="21"/>
                  <a:pt x="552" y="21"/>
                </a:cubicBezTo>
                <a:cubicBezTo>
                  <a:pt x="553" y="21"/>
                  <a:pt x="553" y="21"/>
                  <a:pt x="553" y="20"/>
                </a:cubicBezTo>
                <a:close/>
                <a:moveTo>
                  <a:pt x="578" y="98"/>
                </a:moveTo>
                <a:cubicBezTo>
                  <a:pt x="578" y="98"/>
                  <a:pt x="578" y="98"/>
                  <a:pt x="578" y="99"/>
                </a:cubicBezTo>
                <a:cubicBezTo>
                  <a:pt x="578" y="99"/>
                  <a:pt x="578" y="99"/>
                  <a:pt x="578" y="98"/>
                </a:cubicBezTo>
                <a:close/>
                <a:moveTo>
                  <a:pt x="1354" y="20"/>
                </a:moveTo>
                <a:cubicBezTo>
                  <a:pt x="1353" y="20"/>
                  <a:pt x="1353" y="20"/>
                  <a:pt x="1353" y="21"/>
                </a:cubicBezTo>
                <a:cubicBezTo>
                  <a:pt x="1353" y="21"/>
                  <a:pt x="1354" y="21"/>
                  <a:pt x="1354" y="20"/>
                </a:cubicBezTo>
                <a:close/>
                <a:moveTo>
                  <a:pt x="1383" y="21"/>
                </a:moveTo>
                <a:cubicBezTo>
                  <a:pt x="1383" y="21"/>
                  <a:pt x="1382" y="20"/>
                  <a:pt x="1382" y="20"/>
                </a:cubicBezTo>
                <a:cubicBezTo>
                  <a:pt x="1382" y="21"/>
                  <a:pt x="1382" y="21"/>
                  <a:pt x="1383" y="21"/>
                </a:cubicBezTo>
                <a:close/>
                <a:moveTo>
                  <a:pt x="798" y="98"/>
                </a:moveTo>
                <a:cubicBezTo>
                  <a:pt x="798" y="98"/>
                  <a:pt x="798" y="98"/>
                  <a:pt x="798" y="99"/>
                </a:cubicBezTo>
                <a:cubicBezTo>
                  <a:pt x="798" y="99"/>
                  <a:pt x="798" y="99"/>
                  <a:pt x="798" y="98"/>
                </a:cubicBezTo>
                <a:close/>
                <a:moveTo>
                  <a:pt x="664" y="66"/>
                </a:moveTo>
                <a:cubicBezTo>
                  <a:pt x="664" y="65"/>
                  <a:pt x="664" y="65"/>
                  <a:pt x="663" y="65"/>
                </a:cubicBezTo>
                <a:cubicBezTo>
                  <a:pt x="664" y="65"/>
                  <a:pt x="664" y="66"/>
                  <a:pt x="664" y="66"/>
                </a:cubicBezTo>
                <a:close/>
                <a:moveTo>
                  <a:pt x="1020" y="98"/>
                </a:moveTo>
                <a:cubicBezTo>
                  <a:pt x="1019" y="98"/>
                  <a:pt x="1019" y="98"/>
                  <a:pt x="1019" y="99"/>
                </a:cubicBezTo>
                <a:cubicBezTo>
                  <a:pt x="1019" y="99"/>
                  <a:pt x="1019" y="99"/>
                  <a:pt x="1020" y="98"/>
                </a:cubicBezTo>
                <a:close/>
                <a:moveTo>
                  <a:pt x="1538" y="20"/>
                </a:moveTo>
                <a:cubicBezTo>
                  <a:pt x="1538" y="20"/>
                  <a:pt x="1537" y="21"/>
                  <a:pt x="1537" y="21"/>
                </a:cubicBezTo>
                <a:cubicBezTo>
                  <a:pt x="1538" y="21"/>
                  <a:pt x="1538" y="21"/>
                  <a:pt x="1538" y="20"/>
                </a:cubicBezTo>
                <a:close/>
                <a:moveTo>
                  <a:pt x="1706" y="20"/>
                </a:moveTo>
                <a:cubicBezTo>
                  <a:pt x="1706" y="20"/>
                  <a:pt x="1706" y="21"/>
                  <a:pt x="1706" y="21"/>
                </a:cubicBezTo>
                <a:cubicBezTo>
                  <a:pt x="1706" y="21"/>
                  <a:pt x="1706" y="21"/>
                  <a:pt x="1706" y="20"/>
                </a:cubicBezTo>
                <a:close/>
                <a:moveTo>
                  <a:pt x="1179" y="99"/>
                </a:moveTo>
                <a:cubicBezTo>
                  <a:pt x="1179" y="99"/>
                  <a:pt x="1179" y="98"/>
                  <a:pt x="1179" y="98"/>
                </a:cubicBezTo>
                <a:cubicBezTo>
                  <a:pt x="1179" y="99"/>
                  <a:pt x="1179" y="99"/>
                  <a:pt x="1179" y="99"/>
                </a:cubicBezTo>
                <a:close/>
                <a:moveTo>
                  <a:pt x="1220" y="99"/>
                </a:moveTo>
                <a:cubicBezTo>
                  <a:pt x="1220" y="98"/>
                  <a:pt x="1220" y="98"/>
                  <a:pt x="1220" y="98"/>
                </a:cubicBezTo>
                <a:cubicBezTo>
                  <a:pt x="1220" y="99"/>
                  <a:pt x="1220" y="99"/>
                  <a:pt x="1220" y="99"/>
                </a:cubicBezTo>
                <a:close/>
                <a:moveTo>
                  <a:pt x="552" y="21"/>
                </a:moveTo>
                <a:cubicBezTo>
                  <a:pt x="552" y="21"/>
                  <a:pt x="552" y="21"/>
                  <a:pt x="552" y="21"/>
                </a:cubicBezTo>
                <a:cubicBezTo>
                  <a:pt x="552" y="21"/>
                  <a:pt x="552" y="21"/>
                  <a:pt x="552" y="21"/>
                </a:cubicBezTo>
                <a:close/>
                <a:moveTo>
                  <a:pt x="1545" y="66"/>
                </a:moveTo>
                <a:cubicBezTo>
                  <a:pt x="1545" y="66"/>
                  <a:pt x="1545" y="66"/>
                  <a:pt x="1545" y="65"/>
                </a:cubicBezTo>
                <a:cubicBezTo>
                  <a:pt x="1545" y="65"/>
                  <a:pt x="1545" y="65"/>
                  <a:pt x="1545" y="66"/>
                </a:cubicBezTo>
                <a:close/>
                <a:moveTo>
                  <a:pt x="1560" y="65"/>
                </a:moveTo>
                <a:cubicBezTo>
                  <a:pt x="1560" y="65"/>
                  <a:pt x="1560" y="65"/>
                  <a:pt x="1560" y="66"/>
                </a:cubicBezTo>
                <a:cubicBezTo>
                  <a:pt x="1560" y="66"/>
                  <a:pt x="1560" y="65"/>
                  <a:pt x="1560" y="65"/>
                </a:cubicBezTo>
                <a:close/>
                <a:moveTo>
                  <a:pt x="1713" y="66"/>
                </a:moveTo>
                <a:cubicBezTo>
                  <a:pt x="1713" y="66"/>
                  <a:pt x="1713" y="66"/>
                  <a:pt x="1713" y="65"/>
                </a:cubicBezTo>
                <a:cubicBezTo>
                  <a:pt x="1713" y="65"/>
                  <a:pt x="1713" y="65"/>
                  <a:pt x="1713" y="66"/>
                </a:cubicBezTo>
                <a:close/>
                <a:moveTo>
                  <a:pt x="584" y="21"/>
                </a:moveTo>
                <a:cubicBezTo>
                  <a:pt x="584" y="21"/>
                  <a:pt x="584" y="21"/>
                  <a:pt x="584" y="21"/>
                </a:cubicBezTo>
                <a:cubicBezTo>
                  <a:pt x="584" y="21"/>
                  <a:pt x="584" y="21"/>
                  <a:pt x="584" y="21"/>
                </a:cubicBezTo>
                <a:close/>
                <a:moveTo>
                  <a:pt x="980" y="21"/>
                </a:moveTo>
                <a:cubicBezTo>
                  <a:pt x="980" y="21"/>
                  <a:pt x="979" y="21"/>
                  <a:pt x="979" y="21"/>
                </a:cubicBezTo>
                <a:cubicBezTo>
                  <a:pt x="980" y="21"/>
                  <a:pt x="980" y="21"/>
                  <a:pt x="980" y="21"/>
                </a:cubicBezTo>
                <a:close/>
                <a:moveTo>
                  <a:pt x="692" y="99"/>
                </a:moveTo>
                <a:cubicBezTo>
                  <a:pt x="691" y="99"/>
                  <a:pt x="691" y="99"/>
                  <a:pt x="691" y="99"/>
                </a:cubicBezTo>
                <a:cubicBezTo>
                  <a:pt x="691" y="99"/>
                  <a:pt x="691" y="99"/>
                  <a:pt x="692" y="99"/>
                </a:cubicBezTo>
                <a:close/>
                <a:moveTo>
                  <a:pt x="1383" y="21"/>
                </a:moveTo>
                <a:cubicBezTo>
                  <a:pt x="1383" y="21"/>
                  <a:pt x="1383" y="21"/>
                  <a:pt x="1383" y="21"/>
                </a:cubicBezTo>
                <a:cubicBezTo>
                  <a:pt x="1383" y="21"/>
                  <a:pt x="1383" y="21"/>
                  <a:pt x="1383" y="21"/>
                </a:cubicBezTo>
                <a:close/>
                <a:moveTo>
                  <a:pt x="664" y="66"/>
                </a:moveTo>
                <a:cubicBezTo>
                  <a:pt x="664" y="66"/>
                  <a:pt x="664" y="66"/>
                  <a:pt x="664" y="66"/>
                </a:cubicBezTo>
                <a:cubicBezTo>
                  <a:pt x="664" y="66"/>
                  <a:pt x="664" y="66"/>
                  <a:pt x="664" y="66"/>
                </a:cubicBezTo>
                <a:close/>
                <a:moveTo>
                  <a:pt x="1416" y="21"/>
                </a:moveTo>
                <a:cubicBezTo>
                  <a:pt x="1416" y="21"/>
                  <a:pt x="1416" y="21"/>
                  <a:pt x="1416" y="21"/>
                </a:cubicBezTo>
                <a:cubicBezTo>
                  <a:pt x="1416" y="21"/>
                  <a:pt x="1416" y="21"/>
                  <a:pt x="1416" y="21"/>
                </a:cubicBezTo>
                <a:close/>
                <a:moveTo>
                  <a:pt x="1567" y="21"/>
                </a:moveTo>
                <a:cubicBezTo>
                  <a:pt x="1567" y="21"/>
                  <a:pt x="1567" y="21"/>
                  <a:pt x="1567" y="21"/>
                </a:cubicBezTo>
                <a:cubicBezTo>
                  <a:pt x="1567" y="21"/>
                  <a:pt x="1567" y="21"/>
                  <a:pt x="1567" y="21"/>
                </a:cubicBezTo>
                <a:close/>
                <a:moveTo>
                  <a:pt x="1043" y="99"/>
                </a:moveTo>
                <a:cubicBezTo>
                  <a:pt x="1043" y="99"/>
                  <a:pt x="1043" y="99"/>
                  <a:pt x="1043" y="99"/>
                </a:cubicBezTo>
                <a:cubicBezTo>
                  <a:pt x="1043" y="99"/>
                  <a:pt x="1043" y="99"/>
                  <a:pt x="1043" y="99"/>
                </a:cubicBezTo>
                <a:close/>
                <a:moveTo>
                  <a:pt x="1376" y="66"/>
                </a:moveTo>
                <a:cubicBezTo>
                  <a:pt x="1375" y="66"/>
                  <a:pt x="1375" y="66"/>
                  <a:pt x="1375" y="66"/>
                </a:cubicBezTo>
                <a:cubicBezTo>
                  <a:pt x="1375" y="66"/>
                  <a:pt x="1376" y="66"/>
                  <a:pt x="1376" y="66"/>
                </a:cubicBezTo>
                <a:close/>
                <a:moveTo>
                  <a:pt x="1180" y="99"/>
                </a:moveTo>
                <a:cubicBezTo>
                  <a:pt x="1180" y="99"/>
                  <a:pt x="1180" y="99"/>
                  <a:pt x="1179" y="99"/>
                </a:cubicBezTo>
                <a:cubicBezTo>
                  <a:pt x="1179" y="99"/>
                  <a:pt x="1180" y="99"/>
                  <a:pt x="1180" y="99"/>
                </a:cubicBezTo>
                <a:close/>
                <a:moveTo>
                  <a:pt x="1544" y="66"/>
                </a:moveTo>
                <a:cubicBezTo>
                  <a:pt x="1545" y="66"/>
                  <a:pt x="1545" y="66"/>
                  <a:pt x="1545" y="66"/>
                </a:cubicBezTo>
                <a:cubicBezTo>
                  <a:pt x="1545" y="66"/>
                  <a:pt x="1545" y="66"/>
                  <a:pt x="1544" y="66"/>
                </a:cubicBezTo>
                <a:close/>
                <a:moveTo>
                  <a:pt x="1735" y="21"/>
                </a:moveTo>
                <a:cubicBezTo>
                  <a:pt x="1735" y="21"/>
                  <a:pt x="1735" y="21"/>
                  <a:pt x="1735" y="21"/>
                </a:cubicBezTo>
                <a:cubicBezTo>
                  <a:pt x="1735" y="21"/>
                  <a:pt x="1735" y="21"/>
                  <a:pt x="1735" y="21"/>
                </a:cubicBezTo>
                <a:close/>
                <a:moveTo>
                  <a:pt x="1455" y="99"/>
                </a:moveTo>
                <a:cubicBezTo>
                  <a:pt x="1454" y="99"/>
                  <a:pt x="1454" y="99"/>
                  <a:pt x="1454" y="99"/>
                </a:cubicBezTo>
                <a:cubicBezTo>
                  <a:pt x="1454" y="99"/>
                  <a:pt x="1455" y="99"/>
                  <a:pt x="1455" y="99"/>
                </a:cubicBezTo>
                <a:close/>
                <a:moveTo>
                  <a:pt x="552" y="21"/>
                </a:moveTo>
                <a:cubicBezTo>
                  <a:pt x="552" y="21"/>
                  <a:pt x="552" y="21"/>
                  <a:pt x="552" y="21"/>
                </a:cubicBezTo>
                <a:cubicBezTo>
                  <a:pt x="552" y="21"/>
                  <a:pt x="552" y="21"/>
                  <a:pt x="552" y="21"/>
                </a:cubicBezTo>
                <a:close/>
                <a:moveTo>
                  <a:pt x="585" y="21"/>
                </a:moveTo>
                <a:cubicBezTo>
                  <a:pt x="585" y="21"/>
                  <a:pt x="585" y="21"/>
                  <a:pt x="584" y="21"/>
                </a:cubicBezTo>
                <a:cubicBezTo>
                  <a:pt x="585" y="21"/>
                  <a:pt x="585" y="21"/>
                  <a:pt x="585" y="21"/>
                </a:cubicBezTo>
                <a:close/>
                <a:moveTo>
                  <a:pt x="659" y="99"/>
                </a:moveTo>
                <a:cubicBezTo>
                  <a:pt x="659" y="99"/>
                  <a:pt x="658" y="99"/>
                  <a:pt x="658" y="99"/>
                </a:cubicBezTo>
                <a:cubicBezTo>
                  <a:pt x="658" y="99"/>
                  <a:pt x="658" y="99"/>
                  <a:pt x="659" y="99"/>
                </a:cubicBezTo>
                <a:close/>
                <a:moveTo>
                  <a:pt x="1353" y="21"/>
                </a:moveTo>
                <a:cubicBezTo>
                  <a:pt x="1352" y="21"/>
                  <a:pt x="1352" y="21"/>
                  <a:pt x="1352" y="21"/>
                </a:cubicBezTo>
                <a:cubicBezTo>
                  <a:pt x="1352" y="21"/>
                  <a:pt x="1353" y="21"/>
                  <a:pt x="1353" y="21"/>
                </a:cubicBezTo>
                <a:close/>
                <a:moveTo>
                  <a:pt x="762" y="99"/>
                </a:moveTo>
                <a:cubicBezTo>
                  <a:pt x="762" y="99"/>
                  <a:pt x="761" y="99"/>
                  <a:pt x="761" y="99"/>
                </a:cubicBezTo>
                <a:cubicBezTo>
                  <a:pt x="761" y="99"/>
                  <a:pt x="762" y="99"/>
                  <a:pt x="762" y="99"/>
                </a:cubicBezTo>
                <a:close/>
                <a:moveTo>
                  <a:pt x="1498" y="21"/>
                </a:moveTo>
                <a:cubicBezTo>
                  <a:pt x="1498" y="21"/>
                  <a:pt x="1498" y="21"/>
                  <a:pt x="1498" y="21"/>
                </a:cubicBezTo>
                <a:cubicBezTo>
                  <a:pt x="1498" y="21"/>
                  <a:pt x="1498" y="21"/>
                  <a:pt x="1498" y="21"/>
                </a:cubicBezTo>
                <a:close/>
                <a:moveTo>
                  <a:pt x="665" y="66"/>
                </a:moveTo>
                <a:cubicBezTo>
                  <a:pt x="665" y="66"/>
                  <a:pt x="664" y="66"/>
                  <a:pt x="664" y="66"/>
                </a:cubicBezTo>
                <a:cubicBezTo>
                  <a:pt x="664" y="66"/>
                  <a:pt x="664" y="66"/>
                  <a:pt x="665" y="66"/>
                </a:cubicBezTo>
                <a:close/>
                <a:moveTo>
                  <a:pt x="1567" y="21"/>
                </a:moveTo>
                <a:cubicBezTo>
                  <a:pt x="1567" y="21"/>
                  <a:pt x="1567" y="21"/>
                  <a:pt x="1567" y="21"/>
                </a:cubicBezTo>
                <a:cubicBezTo>
                  <a:pt x="1567" y="21"/>
                  <a:pt x="1567" y="21"/>
                  <a:pt x="1567" y="21"/>
                </a:cubicBezTo>
                <a:close/>
                <a:moveTo>
                  <a:pt x="1736" y="21"/>
                </a:moveTo>
                <a:cubicBezTo>
                  <a:pt x="1736" y="21"/>
                  <a:pt x="1735" y="21"/>
                  <a:pt x="1735" y="21"/>
                </a:cubicBezTo>
                <a:cubicBezTo>
                  <a:pt x="1735" y="21"/>
                  <a:pt x="1735" y="21"/>
                  <a:pt x="1736" y="21"/>
                </a:cubicBezTo>
                <a:close/>
                <a:moveTo>
                  <a:pt x="1360" y="66"/>
                </a:moveTo>
                <a:cubicBezTo>
                  <a:pt x="1360" y="66"/>
                  <a:pt x="1360" y="66"/>
                  <a:pt x="1360" y="66"/>
                </a:cubicBezTo>
                <a:cubicBezTo>
                  <a:pt x="1360" y="66"/>
                  <a:pt x="1360" y="66"/>
                  <a:pt x="1360" y="66"/>
                </a:cubicBezTo>
                <a:close/>
                <a:moveTo>
                  <a:pt x="1180" y="99"/>
                </a:moveTo>
                <a:cubicBezTo>
                  <a:pt x="1180" y="99"/>
                  <a:pt x="1180" y="99"/>
                  <a:pt x="1180" y="99"/>
                </a:cubicBezTo>
                <a:cubicBezTo>
                  <a:pt x="1180" y="99"/>
                  <a:pt x="1180" y="99"/>
                  <a:pt x="1180" y="99"/>
                </a:cubicBezTo>
                <a:close/>
                <a:moveTo>
                  <a:pt x="962" y="22"/>
                </a:moveTo>
                <a:cubicBezTo>
                  <a:pt x="963" y="22"/>
                  <a:pt x="963" y="22"/>
                  <a:pt x="963" y="21"/>
                </a:cubicBezTo>
                <a:cubicBezTo>
                  <a:pt x="963" y="22"/>
                  <a:pt x="963" y="22"/>
                  <a:pt x="962" y="22"/>
                </a:cubicBezTo>
                <a:close/>
                <a:moveTo>
                  <a:pt x="1021" y="22"/>
                </a:moveTo>
                <a:cubicBezTo>
                  <a:pt x="1021" y="22"/>
                  <a:pt x="1021" y="21"/>
                  <a:pt x="1021" y="21"/>
                </a:cubicBezTo>
                <a:cubicBezTo>
                  <a:pt x="1021" y="21"/>
                  <a:pt x="1021" y="21"/>
                  <a:pt x="1021" y="21"/>
                </a:cubicBezTo>
                <a:cubicBezTo>
                  <a:pt x="1021" y="21"/>
                  <a:pt x="1021" y="22"/>
                  <a:pt x="1021" y="22"/>
                </a:cubicBezTo>
                <a:close/>
                <a:moveTo>
                  <a:pt x="1425" y="99"/>
                </a:moveTo>
                <a:cubicBezTo>
                  <a:pt x="1425" y="99"/>
                  <a:pt x="1425" y="99"/>
                  <a:pt x="1425" y="99"/>
                </a:cubicBezTo>
                <a:cubicBezTo>
                  <a:pt x="1425" y="99"/>
                  <a:pt x="1425" y="99"/>
                  <a:pt x="1425" y="99"/>
                </a:cubicBezTo>
                <a:close/>
                <a:moveTo>
                  <a:pt x="1352" y="21"/>
                </a:moveTo>
                <a:cubicBezTo>
                  <a:pt x="1352" y="21"/>
                  <a:pt x="1352" y="21"/>
                  <a:pt x="1352" y="22"/>
                </a:cubicBezTo>
                <a:cubicBezTo>
                  <a:pt x="1352" y="22"/>
                  <a:pt x="1352" y="22"/>
                  <a:pt x="1352" y="21"/>
                </a:cubicBezTo>
                <a:close/>
                <a:moveTo>
                  <a:pt x="1559" y="66"/>
                </a:moveTo>
                <a:cubicBezTo>
                  <a:pt x="1559" y="66"/>
                  <a:pt x="1559" y="66"/>
                  <a:pt x="1559" y="66"/>
                </a:cubicBezTo>
                <a:cubicBezTo>
                  <a:pt x="1559" y="66"/>
                  <a:pt x="1559" y="66"/>
                  <a:pt x="1559" y="66"/>
                </a:cubicBezTo>
                <a:close/>
                <a:moveTo>
                  <a:pt x="1728" y="66"/>
                </a:moveTo>
                <a:cubicBezTo>
                  <a:pt x="1727" y="66"/>
                  <a:pt x="1727" y="66"/>
                  <a:pt x="1727" y="66"/>
                </a:cubicBezTo>
                <a:cubicBezTo>
                  <a:pt x="1727" y="66"/>
                  <a:pt x="1727" y="66"/>
                  <a:pt x="1728" y="66"/>
                </a:cubicBezTo>
                <a:close/>
                <a:moveTo>
                  <a:pt x="1536" y="21"/>
                </a:moveTo>
                <a:cubicBezTo>
                  <a:pt x="1536" y="21"/>
                  <a:pt x="1536" y="22"/>
                  <a:pt x="1536" y="22"/>
                </a:cubicBezTo>
                <a:cubicBezTo>
                  <a:pt x="1536" y="22"/>
                  <a:pt x="1536" y="22"/>
                  <a:pt x="1536" y="21"/>
                </a:cubicBezTo>
                <a:close/>
                <a:moveTo>
                  <a:pt x="1705" y="21"/>
                </a:moveTo>
                <a:cubicBezTo>
                  <a:pt x="1704" y="21"/>
                  <a:pt x="1704" y="22"/>
                  <a:pt x="1704" y="22"/>
                </a:cubicBezTo>
                <a:cubicBezTo>
                  <a:pt x="1704" y="22"/>
                  <a:pt x="1704" y="22"/>
                  <a:pt x="1705" y="21"/>
                </a:cubicBezTo>
                <a:close/>
                <a:moveTo>
                  <a:pt x="962" y="22"/>
                </a:moveTo>
                <a:cubicBezTo>
                  <a:pt x="962" y="22"/>
                  <a:pt x="962" y="22"/>
                  <a:pt x="962" y="22"/>
                </a:cubicBezTo>
                <a:cubicBezTo>
                  <a:pt x="962" y="22"/>
                  <a:pt x="962" y="22"/>
                  <a:pt x="962" y="22"/>
                </a:cubicBezTo>
                <a:close/>
                <a:moveTo>
                  <a:pt x="691" y="99"/>
                </a:moveTo>
                <a:cubicBezTo>
                  <a:pt x="690" y="99"/>
                  <a:pt x="690" y="100"/>
                  <a:pt x="690" y="100"/>
                </a:cubicBezTo>
                <a:cubicBezTo>
                  <a:pt x="690" y="100"/>
                  <a:pt x="690" y="100"/>
                  <a:pt x="691" y="99"/>
                </a:cubicBezTo>
                <a:close/>
                <a:moveTo>
                  <a:pt x="721" y="100"/>
                </a:moveTo>
                <a:cubicBezTo>
                  <a:pt x="721" y="100"/>
                  <a:pt x="720" y="99"/>
                  <a:pt x="720" y="99"/>
                </a:cubicBezTo>
                <a:cubicBezTo>
                  <a:pt x="720" y="100"/>
                  <a:pt x="720" y="100"/>
                  <a:pt x="721" y="100"/>
                </a:cubicBezTo>
                <a:close/>
                <a:moveTo>
                  <a:pt x="1359" y="67"/>
                </a:moveTo>
                <a:cubicBezTo>
                  <a:pt x="1359" y="67"/>
                  <a:pt x="1360" y="67"/>
                  <a:pt x="1360" y="66"/>
                </a:cubicBezTo>
                <a:cubicBezTo>
                  <a:pt x="1360" y="66"/>
                  <a:pt x="1359" y="67"/>
                  <a:pt x="1359" y="67"/>
                </a:cubicBezTo>
                <a:close/>
                <a:moveTo>
                  <a:pt x="1375" y="66"/>
                </a:moveTo>
                <a:cubicBezTo>
                  <a:pt x="1374" y="66"/>
                  <a:pt x="1374" y="66"/>
                  <a:pt x="1374" y="67"/>
                </a:cubicBezTo>
                <a:cubicBezTo>
                  <a:pt x="1374" y="67"/>
                  <a:pt x="1374" y="66"/>
                  <a:pt x="1375" y="66"/>
                </a:cubicBezTo>
                <a:close/>
                <a:moveTo>
                  <a:pt x="1384" y="22"/>
                </a:moveTo>
                <a:cubicBezTo>
                  <a:pt x="1384" y="22"/>
                  <a:pt x="1384" y="22"/>
                  <a:pt x="1383" y="22"/>
                </a:cubicBezTo>
                <a:cubicBezTo>
                  <a:pt x="1383" y="22"/>
                  <a:pt x="1383" y="22"/>
                  <a:pt x="1384" y="22"/>
                </a:cubicBezTo>
                <a:close/>
                <a:moveTo>
                  <a:pt x="1543" y="67"/>
                </a:moveTo>
                <a:cubicBezTo>
                  <a:pt x="1544" y="67"/>
                  <a:pt x="1544" y="67"/>
                  <a:pt x="1544" y="66"/>
                </a:cubicBezTo>
                <a:cubicBezTo>
                  <a:pt x="1544" y="66"/>
                  <a:pt x="1544" y="67"/>
                  <a:pt x="1543" y="67"/>
                </a:cubicBezTo>
                <a:close/>
                <a:moveTo>
                  <a:pt x="1536" y="22"/>
                </a:moveTo>
                <a:cubicBezTo>
                  <a:pt x="1536" y="22"/>
                  <a:pt x="1536" y="22"/>
                  <a:pt x="1536" y="22"/>
                </a:cubicBezTo>
                <a:cubicBezTo>
                  <a:pt x="1536" y="22"/>
                  <a:pt x="1536" y="22"/>
                  <a:pt x="1536" y="22"/>
                </a:cubicBezTo>
                <a:close/>
                <a:moveTo>
                  <a:pt x="1671" y="66"/>
                </a:moveTo>
                <a:cubicBezTo>
                  <a:pt x="1671" y="67"/>
                  <a:pt x="1671" y="67"/>
                  <a:pt x="1671" y="67"/>
                </a:cubicBezTo>
                <a:cubicBezTo>
                  <a:pt x="1671" y="67"/>
                  <a:pt x="1671" y="66"/>
                  <a:pt x="1671" y="66"/>
                </a:cubicBezTo>
                <a:close/>
                <a:moveTo>
                  <a:pt x="1180" y="100"/>
                </a:moveTo>
                <a:cubicBezTo>
                  <a:pt x="1180" y="99"/>
                  <a:pt x="1180" y="99"/>
                  <a:pt x="1180" y="99"/>
                </a:cubicBezTo>
                <a:cubicBezTo>
                  <a:pt x="1180" y="100"/>
                  <a:pt x="1180" y="100"/>
                  <a:pt x="1180" y="100"/>
                </a:cubicBezTo>
                <a:close/>
                <a:moveTo>
                  <a:pt x="1222" y="100"/>
                </a:moveTo>
                <a:cubicBezTo>
                  <a:pt x="1222" y="100"/>
                  <a:pt x="1222" y="99"/>
                  <a:pt x="1222" y="99"/>
                </a:cubicBezTo>
                <a:cubicBezTo>
                  <a:pt x="1222" y="100"/>
                  <a:pt x="1222" y="100"/>
                  <a:pt x="1222" y="100"/>
                </a:cubicBezTo>
                <a:close/>
                <a:moveTo>
                  <a:pt x="1712" y="67"/>
                </a:moveTo>
                <a:cubicBezTo>
                  <a:pt x="1712" y="67"/>
                  <a:pt x="1712" y="67"/>
                  <a:pt x="1712" y="66"/>
                </a:cubicBezTo>
                <a:cubicBezTo>
                  <a:pt x="1712" y="66"/>
                  <a:pt x="1712" y="67"/>
                  <a:pt x="1712" y="67"/>
                </a:cubicBezTo>
                <a:close/>
                <a:moveTo>
                  <a:pt x="1704" y="22"/>
                </a:moveTo>
                <a:cubicBezTo>
                  <a:pt x="1704" y="22"/>
                  <a:pt x="1704" y="22"/>
                  <a:pt x="1704" y="22"/>
                </a:cubicBezTo>
                <a:cubicBezTo>
                  <a:pt x="1704" y="22"/>
                  <a:pt x="1704" y="22"/>
                  <a:pt x="1704" y="22"/>
                </a:cubicBezTo>
                <a:close/>
                <a:moveTo>
                  <a:pt x="1454" y="99"/>
                </a:moveTo>
                <a:cubicBezTo>
                  <a:pt x="1453" y="99"/>
                  <a:pt x="1453" y="100"/>
                  <a:pt x="1453" y="100"/>
                </a:cubicBezTo>
                <a:cubicBezTo>
                  <a:pt x="1453" y="100"/>
                  <a:pt x="1454" y="100"/>
                  <a:pt x="1454" y="99"/>
                </a:cubicBezTo>
                <a:close/>
                <a:moveTo>
                  <a:pt x="587" y="67"/>
                </a:moveTo>
                <a:cubicBezTo>
                  <a:pt x="587" y="67"/>
                  <a:pt x="587" y="67"/>
                  <a:pt x="587" y="67"/>
                </a:cubicBezTo>
                <a:cubicBezTo>
                  <a:pt x="587" y="67"/>
                  <a:pt x="587" y="67"/>
                  <a:pt x="587" y="67"/>
                </a:cubicBezTo>
                <a:close/>
                <a:moveTo>
                  <a:pt x="962" y="23"/>
                </a:moveTo>
                <a:cubicBezTo>
                  <a:pt x="962" y="23"/>
                  <a:pt x="962" y="22"/>
                  <a:pt x="962" y="22"/>
                </a:cubicBezTo>
                <a:cubicBezTo>
                  <a:pt x="962" y="22"/>
                  <a:pt x="962" y="22"/>
                  <a:pt x="962" y="23"/>
                </a:cubicBezTo>
                <a:close/>
                <a:moveTo>
                  <a:pt x="978" y="22"/>
                </a:moveTo>
                <a:cubicBezTo>
                  <a:pt x="978" y="22"/>
                  <a:pt x="977" y="22"/>
                  <a:pt x="977" y="22"/>
                </a:cubicBezTo>
                <a:cubicBezTo>
                  <a:pt x="978" y="22"/>
                  <a:pt x="978" y="22"/>
                  <a:pt x="978" y="22"/>
                </a:cubicBezTo>
                <a:close/>
                <a:moveTo>
                  <a:pt x="690" y="100"/>
                </a:moveTo>
                <a:cubicBezTo>
                  <a:pt x="690" y="100"/>
                  <a:pt x="690" y="100"/>
                  <a:pt x="689" y="100"/>
                </a:cubicBezTo>
                <a:cubicBezTo>
                  <a:pt x="690" y="100"/>
                  <a:pt x="690" y="100"/>
                  <a:pt x="690" y="100"/>
                </a:cubicBezTo>
                <a:close/>
                <a:moveTo>
                  <a:pt x="721" y="100"/>
                </a:moveTo>
                <a:cubicBezTo>
                  <a:pt x="721" y="100"/>
                  <a:pt x="721" y="100"/>
                  <a:pt x="721" y="100"/>
                </a:cubicBezTo>
                <a:cubicBezTo>
                  <a:pt x="721" y="100"/>
                  <a:pt x="721" y="100"/>
                  <a:pt x="721" y="100"/>
                </a:cubicBezTo>
                <a:close/>
                <a:moveTo>
                  <a:pt x="666" y="67"/>
                </a:moveTo>
                <a:cubicBezTo>
                  <a:pt x="666" y="67"/>
                  <a:pt x="665" y="67"/>
                  <a:pt x="665" y="67"/>
                </a:cubicBezTo>
                <a:cubicBezTo>
                  <a:pt x="665" y="67"/>
                  <a:pt x="665" y="67"/>
                  <a:pt x="666" y="67"/>
                </a:cubicBezTo>
                <a:close/>
                <a:moveTo>
                  <a:pt x="689" y="67"/>
                </a:moveTo>
                <a:cubicBezTo>
                  <a:pt x="689" y="67"/>
                  <a:pt x="689" y="67"/>
                  <a:pt x="689" y="67"/>
                </a:cubicBezTo>
                <a:cubicBezTo>
                  <a:pt x="689" y="67"/>
                  <a:pt x="689" y="67"/>
                  <a:pt x="689" y="67"/>
                </a:cubicBezTo>
                <a:close/>
                <a:moveTo>
                  <a:pt x="1351" y="22"/>
                </a:moveTo>
                <a:cubicBezTo>
                  <a:pt x="1351" y="22"/>
                  <a:pt x="1351" y="22"/>
                  <a:pt x="1351" y="22"/>
                </a:cubicBezTo>
                <a:cubicBezTo>
                  <a:pt x="1351" y="22"/>
                  <a:pt x="1351" y="22"/>
                  <a:pt x="1351" y="22"/>
                </a:cubicBezTo>
                <a:close/>
                <a:moveTo>
                  <a:pt x="1374" y="67"/>
                </a:moveTo>
                <a:cubicBezTo>
                  <a:pt x="1374" y="67"/>
                  <a:pt x="1374" y="67"/>
                  <a:pt x="1374" y="67"/>
                </a:cubicBezTo>
                <a:cubicBezTo>
                  <a:pt x="1374" y="67"/>
                  <a:pt x="1374" y="67"/>
                  <a:pt x="1374" y="67"/>
                </a:cubicBezTo>
                <a:close/>
                <a:moveTo>
                  <a:pt x="1045" y="100"/>
                </a:moveTo>
                <a:cubicBezTo>
                  <a:pt x="1045" y="100"/>
                  <a:pt x="1045" y="100"/>
                  <a:pt x="1045" y="100"/>
                </a:cubicBezTo>
                <a:cubicBezTo>
                  <a:pt x="1045" y="100"/>
                  <a:pt x="1045" y="100"/>
                  <a:pt x="1045" y="100"/>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223" y="100"/>
                </a:moveTo>
                <a:cubicBezTo>
                  <a:pt x="1223" y="100"/>
                  <a:pt x="1223" y="100"/>
                  <a:pt x="1222" y="100"/>
                </a:cubicBezTo>
                <a:cubicBezTo>
                  <a:pt x="1223" y="100"/>
                  <a:pt x="1223" y="100"/>
                  <a:pt x="1223" y="100"/>
                </a:cubicBezTo>
                <a:close/>
                <a:moveTo>
                  <a:pt x="1659" y="67"/>
                </a:moveTo>
                <a:cubicBezTo>
                  <a:pt x="1659" y="67"/>
                  <a:pt x="1659" y="67"/>
                  <a:pt x="1658" y="67"/>
                </a:cubicBezTo>
                <a:cubicBezTo>
                  <a:pt x="1658" y="67"/>
                  <a:pt x="1658" y="67"/>
                  <a:pt x="1659" y="67"/>
                </a:cubicBezTo>
                <a:close/>
                <a:moveTo>
                  <a:pt x="1497" y="22"/>
                </a:moveTo>
                <a:cubicBezTo>
                  <a:pt x="1497" y="22"/>
                  <a:pt x="1497" y="22"/>
                  <a:pt x="1497" y="22"/>
                </a:cubicBezTo>
                <a:cubicBezTo>
                  <a:pt x="1497" y="22"/>
                  <a:pt x="1497" y="22"/>
                  <a:pt x="1497" y="22"/>
                </a:cubicBezTo>
                <a:close/>
                <a:moveTo>
                  <a:pt x="1711" y="67"/>
                </a:moveTo>
                <a:cubicBezTo>
                  <a:pt x="1711" y="67"/>
                  <a:pt x="1712" y="67"/>
                  <a:pt x="1712" y="67"/>
                </a:cubicBezTo>
                <a:cubicBezTo>
                  <a:pt x="1711" y="67"/>
                  <a:pt x="1711" y="67"/>
                  <a:pt x="1711" y="67"/>
                </a:cubicBezTo>
                <a:close/>
                <a:moveTo>
                  <a:pt x="1727" y="67"/>
                </a:moveTo>
                <a:cubicBezTo>
                  <a:pt x="1726" y="67"/>
                  <a:pt x="1726" y="67"/>
                  <a:pt x="1726" y="67"/>
                </a:cubicBezTo>
                <a:cubicBezTo>
                  <a:pt x="1726" y="67"/>
                  <a:pt x="1726" y="67"/>
                  <a:pt x="1727" y="67"/>
                </a:cubicBezTo>
                <a:close/>
                <a:moveTo>
                  <a:pt x="1568" y="23"/>
                </a:moveTo>
                <a:cubicBezTo>
                  <a:pt x="1568" y="22"/>
                  <a:pt x="1568" y="22"/>
                  <a:pt x="1568" y="22"/>
                </a:cubicBezTo>
                <a:cubicBezTo>
                  <a:pt x="1568" y="22"/>
                  <a:pt x="1568" y="22"/>
                  <a:pt x="1568" y="23"/>
                </a:cubicBezTo>
                <a:close/>
                <a:moveTo>
                  <a:pt x="666" y="67"/>
                </a:moveTo>
                <a:cubicBezTo>
                  <a:pt x="666" y="67"/>
                  <a:pt x="666" y="67"/>
                  <a:pt x="666" y="67"/>
                </a:cubicBezTo>
                <a:cubicBezTo>
                  <a:pt x="666" y="67"/>
                  <a:pt x="666" y="67"/>
                  <a:pt x="666" y="67"/>
                </a:cubicBezTo>
                <a:close/>
                <a:moveTo>
                  <a:pt x="1736" y="23"/>
                </a:moveTo>
                <a:cubicBezTo>
                  <a:pt x="1736" y="22"/>
                  <a:pt x="1736" y="22"/>
                  <a:pt x="1736" y="22"/>
                </a:cubicBezTo>
                <a:cubicBezTo>
                  <a:pt x="1736" y="22"/>
                  <a:pt x="1736" y="22"/>
                  <a:pt x="1736" y="23"/>
                </a:cubicBezTo>
                <a:close/>
                <a:moveTo>
                  <a:pt x="551" y="22"/>
                </a:moveTo>
                <a:cubicBezTo>
                  <a:pt x="551" y="22"/>
                  <a:pt x="551" y="23"/>
                  <a:pt x="551" y="23"/>
                </a:cubicBezTo>
                <a:cubicBezTo>
                  <a:pt x="551" y="23"/>
                  <a:pt x="551" y="23"/>
                  <a:pt x="551" y="22"/>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659" y="67"/>
                </a:moveTo>
                <a:cubicBezTo>
                  <a:pt x="1659" y="67"/>
                  <a:pt x="1659" y="67"/>
                  <a:pt x="1659" y="67"/>
                </a:cubicBezTo>
                <a:cubicBezTo>
                  <a:pt x="1659" y="67"/>
                  <a:pt x="1659" y="67"/>
                  <a:pt x="1659" y="67"/>
                </a:cubicBezTo>
                <a:close/>
                <a:moveTo>
                  <a:pt x="1711" y="67"/>
                </a:moveTo>
                <a:cubicBezTo>
                  <a:pt x="1711" y="67"/>
                  <a:pt x="1711" y="67"/>
                  <a:pt x="1711" y="67"/>
                </a:cubicBezTo>
                <a:cubicBezTo>
                  <a:pt x="1711" y="67"/>
                  <a:pt x="1711" y="67"/>
                  <a:pt x="1711" y="67"/>
                </a:cubicBezTo>
                <a:close/>
                <a:moveTo>
                  <a:pt x="1046" y="100"/>
                </a:moveTo>
                <a:cubicBezTo>
                  <a:pt x="1046" y="100"/>
                  <a:pt x="1046" y="100"/>
                  <a:pt x="1045" y="100"/>
                </a:cubicBezTo>
                <a:cubicBezTo>
                  <a:pt x="1045" y="100"/>
                  <a:pt x="1046" y="100"/>
                  <a:pt x="1046" y="100"/>
                </a:cubicBezTo>
                <a:close/>
                <a:moveTo>
                  <a:pt x="1726" y="67"/>
                </a:moveTo>
                <a:cubicBezTo>
                  <a:pt x="1726" y="67"/>
                  <a:pt x="1726" y="67"/>
                  <a:pt x="1726" y="67"/>
                </a:cubicBezTo>
                <a:cubicBezTo>
                  <a:pt x="1726" y="67"/>
                  <a:pt x="1726" y="67"/>
                  <a:pt x="1726" y="67"/>
                </a:cubicBezTo>
                <a:close/>
                <a:moveTo>
                  <a:pt x="1181" y="100"/>
                </a:moveTo>
                <a:cubicBezTo>
                  <a:pt x="1181" y="100"/>
                  <a:pt x="1181" y="100"/>
                  <a:pt x="1181" y="100"/>
                </a:cubicBezTo>
                <a:cubicBezTo>
                  <a:pt x="1181" y="100"/>
                  <a:pt x="1181" y="100"/>
                  <a:pt x="1181" y="100"/>
                </a:cubicBezTo>
                <a:close/>
                <a:moveTo>
                  <a:pt x="587" y="67"/>
                </a:moveTo>
                <a:cubicBezTo>
                  <a:pt x="587" y="68"/>
                  <a:pt x="587" y="68"/>
                  <a:pt x="587" y="68"/>
                </a:cubicBezTo>
                <a:cubicBezTo>
                  <a:pt x="587" y="68"/>
                  <a:pt x="587" y="68"/>
                  <a:pt x="587" y="67"/>
                </a:cubicBezTo>
                <a:close/>
                <a:moveTo>
                  <a:pt x="1351" y="22"/>
                </a:moveTo>
                <a:cubicBezTo>
                  <a:pt x="1351" y="22"/>
                  <a:pt x="1351" y="23"/>
                  <a:pt x="1351" y="23"/>
                </a:cubicBezTo>
                <a:cubicBezTo>
                  <a:pt x="1351" y="23"/>
                  <a:pt x="1351" y="23"/>
                  <a:pt x="1351" y="22"/>
                </a:cubicBezTo>
                <a:close/>
                <a:moveTo>
                  <a:pt x="1535" y="23"/>
                </a:moveTo>
                <a:cubicBezTo>
                  <a:pt x="1535" y="23"/>
                  <a:pt x="1535" y="23"/>
                  <a:pt x="1535" y="23"/>
                </a:cubicBezTo>
                <a:cubicBezTo>
                  <a:pt x="1535" y="23"/>
                  <a:pt x="1535" y="23"/>
                  <a:pt x="1535" y="23"/>
                </a:cubicBezTo>
                <a:close/>
                <a:moveTo>
                  <a:pt x="1703" y="23"/>
                </a:moveTo>
                <a:cubicBezTo>
                  <a:pt x="1703" y="23"/>
                  <a:pt x="1703" y="23"/>
                  <a:pt x="1703" y="23"/>
                </a:cubicBezTo>
                <a:cubicBezTo>
                  <a:pt x="1703" y="23"/>
                  <a:pt x="1703" y="23"/>
                  <a:pt x="1703" y="23"/>
                </a:cubicBezTo>
                <a:close/>
                <a:moveTo>
                  <a:pt x="977" y="23"/>
                </a:moveTo>
                <a:cubicBezTo>
                  <a:pt x="977" y="23"/>
                  <a:pt x="976" y="23"/>
                  <a:pt x="976" y="23"/>
                </a:cubicBezTo>
                <a:cubicBezTo>
                  <a:pt x="976" y="23"/>
                  <a:pt x="977" y="23"/>
                  <a:pt x="977" y="23"/>
                </a:cubicBezTo>
                <a:close/>
                <a:moveTo>
                  <a:pt x="1358" y="68"/>
                </a:moveTo>
                <a:cubicBezTo>
                  <a:pt x="1358" y="68"/>
                  <a:pt x="1358" y="68"/>
                  <a:pt x="1358" y="67"/>
                </a:cubicBezTo>
                <a:cubicBezTo>
                  <a:pt x="1358" y="67"/>
                  <a:pt x="1358" y="68"/>
                  <a:pt x="1358" y="68"/>
                </a:cubicBezTo>
                <a:close/>
                <a:moveTo>
                  <a:pt x="1373" y="67"/>
                </a:moveTo>
                <a:cubicBezTo>
                  <a:pt x="1373" y="67"/>
                  <a:pt x="1373" y="68"/>
                  <a:pt x="1373" y="68"/>
                </a:cubicBezTo>
                <a:cubicBezTo>
                  <a:pt x="1373" y="68"/>
                  <a:pt x="1373" y="68"/>
                  <a:pt x="1373" y="67"/>
                </a:cubicBezTo>
                <a:close/>
                <a:moveTo>
                  <a:pt x="1351" y="23"/>
                </a:moveTo>
                <a:cubicBezTo>
                  <a:pt x="1350" y="23"/>
                  <a:pt x="1350" y="23"/>
                  <a:pt x="1350" y="23"/>
                </a:cubicBezTo>
                <a:cubicBezTo>
                  <a:pt x="1350" y="23"/>
                  <a:pt x="1350" y="23"/>
                  <a:pt x="1351" y="23"/>
                </a:cubicBezTo>
                <a:close/>
                <a:moveTo>
                  <a:pt x="1496" y="23"/>
                </a:moveTo>
                <a:cubicBezTo>
                  <a:pt x="1496" y="23"/>
                  <a:pt x="1496" y="23"/>
                  <a:pt x="1496" y="23"/>
                </a:cubicBezTo>
                <a:cubicBezTo>
                  <a:pt x="1496" y="23"/>
                  <a:pt x="1496" y="23"/>
                  <a:pt x="1496" y="23"/>
                </a:cubicBezTo>
                <a:close/>
                <a:moveTo>
                  <a:pt x="1535" y="23"/>
                </a:moveTo>
                <a:cubicBezTo>
                  <a:pt x="1534" y="23"/>
                  <a:pt x="1534" y="23"/>
                  <a:pt x="1534" y="23"/>
                </a:cubicBezTo>
                <a:cubicBezTo>
                  <a:pt x="1534" y="23"/>
                  <a:pt x="1535" y="23"/>
                  <a:pt x="1535" y="23"/>
                </a:cubicBezTo>
                <a:close/>
                <a:moveTo>
                  <a:pt x="722" y="101"/>
                </a:moveTo>
                <a:cubicBezTo>
                  <a:pt x="722" y="101"/>
                  <a:pt x="722" y="100"/>
                  <a:pt x="722" y="100"/>
                </a:cubicBezTo>
                <a:cubicBezTo>
                  <a:pt x="722" y="101"/>
                  <a:pt x="722" y="101"/>
                  <a:pt x="722" y="101"/>
                </a:cubicBezTo>
                <a:close/>
                <a:moveTo>
                  <a:pt x="1703" y="23"/>
                </a:moveTo>
                <a:cubicBezTo>
                  <a:pt x="1703" y="23"/>
                  <a:pt x="1702" y="23"/>
                  <a:pt x="1702" y="23"/>
                </a:cubicBezTo>
                <a:cubicBezTo>
                  <a:pt x="1703" y="23"/>
                  <a:pt x="1703" y="23"/>
                  <a:pt x="1703" y="23"/>
                </a:cubicBezTo>
                <a:close/>
                <a:moveTo>
                  <a:pt x="976" y="23"/>
                </a:moveTo>
                <a:cubicBezTo>
                  <a:pt x="976" y="23"/>
                  <a:pt x="976" y="23"/>
                  <a:pt x="976" y="23"/>
                </a:cubicBezTo>
                <a:cubicBezTo>
                  <a:pt x="976" y="23"/>
                  <a:pt x="976" y="23"/>
                  <a:pt x="976" y="23"/>
                </a:cubicBezTo>
                <a:close/>
                <a:moveTo>
                  <a:pt x="1350" y="23"/>
                </a:moveTo>
                <a:cubicBezTo>
                  <a:pt x="1350" y="23"/>
                  <a:pt x="1350" y="23"/>
                  <a:pt x="1350" y="23"/>
                </a:cubicBezTo>
                <a:cubicBezTo>
                  <a:pt x="1350" y="23"/>
                  <a:pt x="1350" y="23"/>
                  <a:pt x="1350" y="23"/>
                </a:cubicBezTo>
                <a:close/>
                <a:moveTo>
                  <a:pt x="1534" y="23"/>
                </a:moveTo>
                <a:cubicBezTo>
                  <a:pt x="1534" y="23"/>
                  <a:pt x="1534" y="23"/>
                  <a:pt x="1534" y="24"/>
                </a:cubicBezTo>
                <a:cubicBezTo>
                  <a:pt x="1534" y="23"/>
                  <a:pt x="1534" y="23"/>
                  <a:pt x="1534" y="23"/>
                </a:cubicBezTo>
                <a:close/>
                <a:moveTo>
                  <a:pt x="1702" y="23"/>
                </a:moveTo>
                <a:cubicBezTo>
                  <a:pt x="1702" y="23"/>
                  <a:pt x="1702" y="23"/>
                  <a:pt x="1702" y="24"/>
                </a:cubicBezTo>
                <a:cubicBezTo>
                  <a:pt x="1702" y="23"/>
                  <a:pt x="1702" y="23"/>
                  <a:pt x="1702" y="23"/>
                </a:cubicBezTo>
                <a:close/>
                <a:moveTo>
                  <a:pt x="961" y="24"/>
                </a:moveTo>
                <a:cubicBezTo>
                  <a:pt x="961" y="24"/>
                  <a:pt x="961" y="24"/>
                  <a:pt x="961" y="24"/>
                </a:cubicBezTo>
                <a:cubicBezTo>
                  <a:pt x="961" y="24"/>
                  <a:pt x="961" y="24"/>
                  <a:pt x="961" y="24"/>
                </a:cubicBezTo>
                <a:close/>
                <a:moveTo>
                  <a:pt x="667" y="68"/>
                </a:moveTo>
                <a:cubicBezTo>
                  <a:pt x="667" y="68"/>
                  <a:pt x="667" y="68"/>
                  <a:pt x="667" y="68"/>
                </a:cubicBezTo>
                <a:cubicBezTo>
                  <a:pt x="667" y="68"/>
                  <a:pt x="667" y="68"/>
                  <a:pt x="667" y="68"/>
                </a:cubicBezTo>
                <a:close/>
                <a:moveTo>
                  <a:pt x="690" y="68"/>
                </a:moveTo>
                <a:cubicBezTo>
                  <a:pt x="691" y="68"/>
                  <a:pt x="691" y="68"/>
                  <a:pt x="691" y="68"/>
                </a:cubicBezTo>
                <a:cubicBezTo>
                  <a:pt x="691" y="68"/>
                  <a:pt x="691" y="68"/>
                  <a:pt x="690" y="68"/>
                </a:cubicBezTo>
                <a:close/>
                <a:moveTo>
                  <a:pt x="1495" y="24"/>
                </a:moveTo>
                <a:cubicBezTo>
                  <a:pt x="1495" y="24"/>
                  <a:pt x="1495" y="24"/>
                  <a:pt x="1495" y="24"/>
                </a:cubicBezTo>
                <a:cubicBezTo>
                  <a:pt x="1495" y="24"/>
                  <a:pt x="1495" y="24"/>
                  <a:pt x="1495" y="24"/>
                </a:cubicBezTo>
                <a:close/>
                <a:moveTo>
                  <a:pt x="1358" y="68"/>
                </a:moveTo>
                <a:cubicBezTo>
                  <a:pt x="1358" y="68"/>
                  <a:pt x="1358" y="68"/>
                  <a:pt x="1358" y="68"/>
                </a:cubicBezTo>
                <a:cubicBezTo>
                  <a:pt x="1358" y="68"/>
                  <a:pt x="1358" y="68"/>
                  <a:pt x="1358" y="68"/>
                </a:cubicBezTo>
                <a:close/>
                <a:moveTo>
                  <a:pt x="1534" y="23"/>
                </a:moveTo>
                <a:cubicBezTo>
                  <a:pt x="1534" y="24"/>
                  <a:pt x="1534" y="24"/>
                  <a:pt x="1534" y="24"/>
                </a:cubicBezTo>
                <a:cubicBezTo>
                  <a:pt x="1534" y="24"/>
                  <a:pt x="1534" y="24"/>
                  <a:pt x="1534" y="23"/>
                </a:cubicBezTo>
                <a:close/>
                <a:moveTo>
                  <a:pt x="1557" y="68"/>
                </a:moveTo>
                <a:cubicBezTo>
                  <a:pt x="1557" y="68"/>
                  <a:pt x="1557" y="68"/>
                  <a:pt x="1557" y="68"/>
                </a:cubicBezTo>
                <a:cubicBezTo>
                  <a:pt x="1557" y="68"/>
                  <a:pt x="1557" y="68"/>
                  <a:pt x="1557" y="68"/>
                </a:cubicBezTo>
                <a:close/>
                <a:moveTo>
                  <a:pt x="1710" y="68"/>
                </a:moveTo>
                <a:cubicBezTo>
                  <a:pt x="1710" y="68"/>
                  <a:pt x="1710" y="68"/>
                  <a:pt x="1710" y="68"/>
                </a:cubicBezTo>
                <a:cubicBezTo>
                  <a:pt x="1710" y="68"/>
                  <a:pt x="1710" y="68"/>
                  <a:pt x="1710" y="68"/>
                </a:cubicBezTo>
                <a:close/>
                <a:moveTo>
                  <a:pt x="1725" y="68"/>
                </a:moveTo>
                <a:cubicBezTo>
                  <a:pt x="1725" y="68"/>
                  <a:pt x="1725" y="68"/>
                  <a:pt x="1725" y="68"/>
                </a:cubicBezTo>
                <a:cubicBezTo>
                  <a:pt x="1725" y="68"/>
                  <a:pt x="1725" y="68"/>
                  <a:pt x="1725" y="68"/>
                </a:cubicBezTo>
                <a:close/>
                <a:moveTo>
                  <a:pt x="1702" y="23"/>
                </a:moveTo>
                <a:cubicBezTo>
                  <a:pt x="1702" y="24"/>
                  <a:pt x="1702" y="24"/>
                  <a:pt x="1702" y="24"/>
                </a:cubicBezTo>
                <a:cubicBezTo>
                  <a:pt x="1702" y="24"/>
                  <a:pt x="1702" y="24"/>
                  <a:pt x="1702" y="23"/>
                </a:cubicBezTo>
                <a:close/>
                <a:moveTo>
                  <a:pt x="960" y="24"/>
                </a:moveTo>
                <a:cubicBezTo>
                  <a:pt x="961" y="24"/>
                  <a:pt x="961" y="24"/>
                  <a:pt x="961" y="24"/>
                </a:cubicBezTo>
                <a:cubicBezTo>
                  <a:pt x="961" y="24"/>
                  <a:pt x="960" y="24"/>
                  <a:pt x="960" y="24"/>
                </a:cubicBezTo>
                <a:close/>
                <a:moveTo>
                  <a:pt x="1534" y="24"/>
                </a:moveTo>
                <a:cubicBezTo>
                  <a:pt x="1533" y="24"/>
                  <a:pt x="1533" y="24"/>
                  <a:pt x="1533" y="24"/>
                </a:cubicBezTo>
                <a:cubicBezTo>
                  <a:pt x="1533" y="24"/>
                  <a:pt x="1534" y="24"/>
                  <a:pt x="1534" y="24"/>
                </a:cubicBezTo>
                <a:close/>
                <a:moveTo>
                  <a:pt x="1702" y="24"/>
                </a:moveTo>
                <a:cubicBezTo>
                  <a:pt x="1702" y="24"/>
                  <a:pt x="1701" y="24"/>
                  <a:pt x="1701" y="24"/>
                </a:cubicBezTo>
                <a:cubicBezTo>
                  <a:pt x="1702" y="24"/>
                  <a:pt x="1702" y="24"/>
                  <a:pt x="1702" y="24"/>
                </a:cubicBezTo>
                <a:close/>
                <a:moveTo>
                  <a:pt x="1357" y="68"/>
                </a:moveTo>
                <a:cubicBezTo>
                  <a:pt x="1357" y="68"/>
                  <a:pt x="1358" y="68"/>
                  <a:pt x="1358" y="68"/>
                </a:cubicBezTo>
                <a:cubicBezTo>
                  <a:pt x="1357" y="68"/>
                  <a:pt x="1357" y="68"/>
                  <a:pt x="1357" y="68"/>
                </a:cubicBezTo>
                <a:close/>
                <a:moveTo>
                  <a:pt x="1541" y="68"/>
                </a:moveTo>
                <a:cubicBezTo>
                  <a:pt x="1542" y="68"/>
                  <a:pt x="1542" y="68"/>
                  <a:pt x="1542" y="68"/>
                </a:cubicBezTo>
                <a:cubicBezTo>
                  <a:pt x="1542" y="68"/>
                  <a:pt x="1541" y="68"/>
                  <a:pt x="1541" y="68"/>
                </a:cubicBezTo>
                <a:close/>
                <a:moveTo>
                  <a:pt x="975" y="24"/>
                </a:moveTo>
                <a:cubicBezTo>
                  <a:pt x="975" y="24"/>
                  <a:pt x="975" y="24"/>
                  <a:pt x="975" y="25"/>
                </a:cubicBezTo>
                <a:cubicBezTo>
                  <a:pt x="975" y="24"/>
                  <a:pt x="975" y="24"/>
                  <a:pt x="975" y="24"/>
                </a:cubicBezTo>
                <a:close/>
                <a:moveTo>
                  <a:pt x="1494" y="24"/>
                </a:moveTo>
                <a:cubicBezTo>
                  <a:pt x="1494" y="24"/>
                  <a:pt x="1494" y="24"/>
                  <a:pt x="1494" y="25"/>
                </a:cubicBezTo>
                <a:cubicBezTo>
                  <a:pt x="1494" y="25"/>
                  <a:pt x="1494" y="24"/>
                  <a:pt x="1494" y="24"/>
                </a:cubicBezTo>
                <a:close/>
                <a:moveTo>
                  <a:pt x="1202" y="101"/>
                </a:moveTo>
                <a:cubicBezTo>
                  <a:pt x="1202" y="101"/>
                  <a:pt x="1202" y="101"/>
                  <a:pt x="1202" y="101"/>
                </a:cubicBezTo>
                <a:cubicBezTo>
                  <a:pt x="1202" y="101"/>
                  <a:pt x="1202" y="101"/>
                  <a:pt x="1202" y="101"/>
                </a:cubicBezTo>
                <a:close/>
                <a:moveTo>
                  <a:pt x="1709" y="68"/>
                </a:moveTo>
                <a:cubicBezTo>
                  <a:pt x="1710" y="68"/>
                  <a:pt x="1710" y="68"/>
                  <a:pt x="1710" y="68"/>
                </a:cubicBezTo>
                <a:cubicBezTo>
                  <a:pt x="1710" y="68"/>
                  <a:pt x="1710" y="68"/>
                  <a:pt x="1709" y="68"/>
                </a:cubicBezTo>
                <a:close/>
                <a:moveTo>
                  <a:pt x="1533" y="24"/>
                </a:moveTo>
                <a:cubicBezTo>
                  <a:pt x="1533" y="24"/>
                  <a:pt x="1533" y="24"/>
                  <a:pt x="1533" y="25"/>
                </a:cubicBezTo>
                <a:cubicBezTo>
                  <a:pt x="1533" y="24"/>
                  <a:pt x="1533" y="24"/>
                  <a:pt x="1533" y="24"/>
                </a:cubicBezTo>
                <a:close/>
                <a:moveTo>
                  <a:pt x="1701" y="24"/>
                </a:moveTo>
                <a:cubicBezTo>
                  <a:pt x="1701" y="24"/>
                  <a:pt x="1701" y="24"/>
                  <a:pt x="1701" y="25"/>
                </a:cubicBezTo>
                <a:cubicBezTo>
                  <a:pt x="1701" y="24"/>
                  <a:pt x="1701" y="24"/>
                  <a:pt x="1701" y="24"/>
                </a:cubicBezTo>
                <a:close/>
                <a:moveTo>
                  <a:pt x="692" y="69"/>
                </a:moveTo>
                <a:cubicBezTo>
                  <a:pt x="692" y="69"/>
                  <a:pt x="692" y="69"/>
                  <a:pt x="692" y="69"/>
                </a:cubicBezTo>
                <a:cubicBezTo>
                  <a:pt x="692" y="69"/>
                  <a:pt x="692" y="69"/>
                  <a:pt x="692" y="69"/>
                </a:cubicBezTo>
                <a:close/>
                <a:moveTo>
                  <a:pt x="975" y="25"/>
                </a:moveTo>
                <a:cubicBezTo>
                  <a:pt x="974" y="25"/>
                  <a:pt x="974" y="25"/>
                  <a:pt x="974" y="25"/>
                </a:cubicBezTo>
                <a:cubicBezTo>
                  <a:pt x="974" y="25"/>
                  <a:pt x="975" y="25"/>
                  <a:pt x="975" y="25"/>
                </a:cubicBezTo>
                <a:close/>
                <a:moveTo>
                  <a:pt x="1675" y="53"/>
                </a:moveTo>
                <a:cubicBezTo>
                  <a:pt x="1675" y="53"/>
                  <a:pt x="1675" y="53"/>
                  <a:pt x="1675" y="53"/>
                </a:cubicBezTo>
                <a:cubicBezTo>
                  <a:pt x="1675" y="53"/>
                  <a:pt x="1675" y="53"/>
                  <a:pt x="1675" y="53"/>
                </a:cubicBezTo>
                <a:close/>
                <a:moveTo>
                  <a:pt x="1372" y="68"/>
                </a:moveTo>
                <a:cubicBezTo>
                  <a:pt x="1372" y="68"/>
                  <a:pt x="1371" y="69"/>
                  <a:pt x="1371" y="69"/>
                </a:cubicBezTo>
                <a:cubicBezTo>
                  <a:pt x="1372" y="69"/>
                  <a:pt x="1372" y="69"/>
                  <a:pt x="1372" y="68"/>
                </a:cubicBezTo>
                <a:close/>
                <a:moveTo>
                  <a:pt x="1541" y="69"/>
                </a:moveTo>
                <a:cubicBezTo>
                  <a:pt x="1541" y="69"/>
                  <a:pt x="1541" y="69"/>
                  <a:pt x="1541" y="68"/>
                </a:cubicBezTo>
                <a:cubicBezTo>
                  <a:pt x="1541" y="69"/>
                  <a:pt x="1541" y="69"/>
                  <a:pt x="1541" y="69"/>
                </a:cubicBezTo>
                <a:close/>
                <a:moveTo>
                  <a:pt x="1660" y="69"/>
                </a:moveTo>
                <a:cubicBezTo>
                  <a:pt x="1660" y="69"/>
                  <a:pt x="1660" y="68"/>
                  <a:pt x="1660" y="68"/>
                </a:cubicBezTo>
                <a:cubicBezTo>
                  <a:pt x="1660" y="69"/>
                  <a:pt x="1660" y="69"/>
                  <a:pt x="1660" y="69"/>
                </a:cubicBezTo>
                <a:close/>
                <a:moveTo>
                  <a:pt x="1709" y="69"/>
                </a:moveTo>
                <a:cubicBezTo>
                  <a:pt x="1709" y="69"/>
                  <a:pt x="1709" y="69"/>
                  <a:pt x="1710" y="68"/>
                </a:cubicBezTo>
                <a:cubicBezTo>
                  <a:pt x="1709" y="69"/>
                  <a:pt x="1709" y="69"/>
                  <a:pt x="1709" y="69"/>
                </a:cubicBezTo>
                <a:close/>
                <a:moveTo>
                  <a:pt x="1724" y="68"/>
                </a:moveTo>
                <a:cubicBezTo>
                  <a:pt x="1724" y="68"/>
                  <a:pt x="1724" y="69"/>
                  <a:pt x="1724" y="69"/>
                </a:cubicBezTo>
                <a:cubicBezTo>
                  <a:pt x="1724" y="69"/>
                  <a:pt x="1724" y="69"/>
                  <a:pt x="1724" y="68"/>
                </a:cubicBezTo>
                <a:close/>
                <a:moveTo>
                  <a:pt x="1533" y="24"/>
                </a:moveTo>
                <a:cubicBezTo>
                  <a:pt x="1533" y="25"/>
                  <a:pt x="1533" y="25"/>
                  <a:pt x="1533" y="25"/>
                </a:cubicBezTo>
                <a:cubicBezTo>
                  <a:pt x="1533" y="25"/>
                  <a:pt x="1533" y="25"/>
                  <a:pt x="1533" y="24"/>
                </a:cubicBezTo>
                <a:close/>
                <a:moveTo>
                  <a:pt x="1701" y="24"/>
                </a:moveTo>
                <a:cubicBezTo>
                  <a:pt x="1701" y="25"/>
                  <a:pt x="1701" y="25"/>
                  <a:pt x="1701" y="25"/>
                </a:cubicBezTo>
                <a:cubicBezTo>
                  <a:pt x="1701" y="25"/>
                  <a:pt x="1701" y="25"/>
                  <a:pt x="1701" y="24"/>
                </a:cubicBezTo>
                <a:close/>
                <a:moveTo>
                  <a:pt x="960" y="25"/>
                </a:moveTo>
                <a:cubicBezTo>
                  <a:pt x="960" y="25"/>
                  <a:pt x="960" y="25"/>
                  <a:pt x="960" y="25"/>
                </a:cubicBezTo>
                <a:cubicBezTo>
                  <a:pt x="960" y="25"/>
                  <a:pt x="960" y="25"/>
                  <a:pt x="960" y="25"/>
                </a:cubicBezTo>
                <a:close/>
                <a:moveTo>
                  <a:pt x="974" y="25"/>
                </a:moveTo>
                <a:cubicBezTo>
                  <a:pt x="974" y="25"/>
                  <a:pt x="974" y="25"/>
                  <a:pt x="974" y="25"/>
                </a:cubicBezTo>
                <a:cubicBezTo>
                  <a:pt x="974" y="25"/>
                  <a:pt x="974" y="25"/>
                  <a:pt x="974" y="25"/>
                </a:cubicBezTo>
                <a:close/>
                <a:moveTo>
                  <a:pt x="669" y="69"/>
                </a:moveTo>
                <a:cubicBezTo>
                  <a:pt x="669" y="69"/>
                  <a:pt x="669" y="69"/>
                  <a:pt x="668" y="69"/>
                </a:cubicBezTo>
                <a:cubicBezTo>
                  <a:pt x="668" y="69"/>
                  <a:pt x="669" y="69"/>
                  <a:pt x="669" y="69"/>
                </a:cubicBezTo>
                <a:close/>
                <a:moveTo>
                  <a:pt x="1533" y="25"/>
                </a:moveTo>
                <a:cubicBezTo>
                  <a:pt x="1532" y="25"/>
                  <a:pt x="1532" y="25"/>
                  <a:pt x="1532" y="25"/>
                </a:cubicBezTo>
                <a:cubicBezTo>
                  <a:pt x="1532" y="25"/>
                  <a:pt x="1533" y="25"/>
                  <a:pt x="1533" y="25"/>
                </a:cubicBezTo>
                <a:close/>
                <a:moveTo>
                  <a:pt x="1701" y="25"/>
                </a:moveTo>
                <a:cubicBezTo>
                  <a:pt x="1700" y="25"/>
                  <a:pt x="1700" y="25"/>
                  <a:pt x="1700" y="25"/>
                </a:cubicBezTo>
                <a:cubicBezTo>
                  <a:pt x="1701" y="25"/>
                  <a:pt x="1701" y="25"/>
                  <a:pt x="1701" y="25"/>
                </a:cubicBezTo>
                <a:close/>
                <a:moveTo>
                  <a:pt x="974" y="25"/>
                </a:moveTo>
                <a:cubicBezTo>
                  <a:pt x="974" y="25"/>
                  <a:pt x="974" y="25"/>
                  <a:pt x="974" y="26"/>
                </a:cubicBezTo>
                <a:cubicBezTo>
                  <a:pt x="974" y="25"/>
                  <a:pt x="974" y="25"/>
                  <a:pt x="974" y="25"/>
                </a:cubicBezTo>
                <a:close/>
                <a:moveTo>
                  <a:pt x="1532" y="25"/>
                </a:moveTo>
                <a:cubicBezTo>
                  <a:pt x="1532" y="25"/>
                  <a:pt x="1532" y="25"/>
                  <a:pt x="1532" y="26"/>
                </a:cubicBezTo>
                <a:cubicBezTo>
                  <a:pt x="1532" y="26"/>
                  <a:pt x="1532" y="25"/>
                  <a:pt x="1532" y="25"/>
                </a:cubicBezTo>
                <a:close/>
                <a:moveTo>
                  <a:pt x="1541" y="69"/>
                </a:moveTo>
                <a:cubicBezTo>
                  <a:pt x="1541" y="69"/>
                  <a:pt x="1541" y="69"/>
                  <a:pt x="1541" y="69"/>
                </a:cubicBezTo>
                <a:cubicBezTo>
                  <a:pt x="1541" y="69"/>
                  <a:pt x="1541" y="69"/>
                  <a:pt x="1541" y="69"/>
                </a:cubicBezTo>
                <a:close/>
                <a:moveTo>
                  <a:pt x="1556" y="69"/>
                </a:moveTo>
                <a:cubicBezTo>
                  <a:pt x="1555" y="69"/>
                  <a:pt x="1555" y="69"/>
                  <a:pt x="1555" y="69"/>
                </a:cubicBezTo>
                <a:cubicBezTo>
                  <a:pt x="1555" y="69"/>
                  <a:pt x="1556" y="69"/>
                  <a:pt x="1556" y="69"/>
                </a:cubicBezTo>
                <a:close/>
                <a:moveTo>
                  <a:pt x="1700" y="25"/>
                </a:moveTo>
                <a:cubicBezTo>
                  <a:pt x="1700" y="25"/>
                  <a:pt x="1700" y="25"/>
                  <a:pt x="1700" y="26"/>
                </a:cubicBezTo>
                <a:cubicBezTo>
                  <a:pt x="1700" y="26"/>
                  <a:pt x="1700" y="25"/>
                  <a:pt x="1700" y="25"/>
                </a:cubicBezTo>
                <a:close/>
                <a:moveTo>
                  <a:pt x="974" y="26"/>
                </a:moveTo>
                <a:cubicBezTo>
                  <a:pt x="973" y="26"/>
                  <a:pt x="973" y="26"/>
                  <a:pt x="973" y="26"/>
                </a:cubicBezTo>
                <a:cubicBezTo>
                  <a:pt x="973" y="26"/>
                  <a:pt x="973" y="26"/>
                  <a:pt x="974" y="26"/>
                </a:cubicBezTo>
                <a:close/>
                <a:moveTo>
                  <a:pt x="1709" y="69"/>
                </a:moveTo>
                <a:cubicBezTo>
                  <a:pt x="1709" y="69"/>
                  <a:pt x="1709" y="69"/>
                  <a:pt x="1709" y="69"/>
                </a:cubicBezTo>
                <a:cubicBezTo>
                  <a:pt x="1709" y="69"/>
                  <a:pt x="1709" y="69"/>
                  <a:pt x="1709" y="69"/>
                </a:cubicBezTo>
                <a:close/>
                <a:moveTo>
                  <a:pt x="1724" y="69"/>
                </a:moveTo>
                <a:cubicBezTo>
                  <a:pt x="1724" y="69"/>
                  <a:pt x="1723" y="69"/>
                  <a:pt x="1723" y="69"/>
                </a:cubicBezTo>
                <a:cubicBezTo>
                  <a:pt x="1723" y="69"/>
                  <a:pt x="1724" y="69"/>
                  <a:pt x="1724" y="69"/>
                </a:cubicBezTo>
                <a:close/>
                <a:moveTo>
                  <a:pt x="1492" y="26"/>
                </a:moveTo>
                <a:cubicBezTo>
                  <a:pt x="1491" y="26"/>
                  <a:pt x="1491" y="26"/>
                  <a:pt x="1491" y="26"/>
                </a:cubicBezTo>
                <a:cubicBezTo>
                  <a:pt x="1491" y="26"/>
                  <a:pt x="1491" y="26"/>
                  <a:pt x="1492" y="26"/>
                </a:cubicBezTo>
                <a:close/>
                <a:moveTo>
                  <a:pt x="1532" y="26"/>
                </a:moveTo>
                <a:cubicBezTo>
                  <a:pt x="1532" y="26"/>
                  <a:pt x="1532" y="26"/>
                  <a:pt x="1531" y="26"/>
                </a:cubicBezTo>
                <a:cubicBezTo>
                  <a:pt x="1532" y="26"/>
                  <a:pt x="1532" y="26"/>
                  <a:pt x="1532" y="26"/>
                </a:cubicBezTo>
                <a:close/>
                <a:moveTo>
                  <a:pt x="1356" y="70"/>
                </a:moveTo>
                <a:cubicBezTo>
                  <a:pt x="1356" y="70"/>
                  <a:pt x="1356" y="69"/>
                  <a:pt x="1356" y="69"/>
                </a:cubicBezTo>
                <a:cubicBezTo>
                  <a:pt x="1356" y="69"/>
                  <a:pt x="1356" y="69"/>
                  <a:pt x="1356" y="70"/>
                </a:cubicBezTo>
                <a:close/>
                <a:moveTo>
                  <a:pt x="1371" y="69"/>
                </a:moveTo>
                <a:cubicBezTo>
                  <a:pt x="1371" y="69"/>
                  <a:pt x="1370" y="69"/>
                  <a:pt x="1370" y="69"/>
                </a:cubicBezTo>
                <a:cubicBezTo>
                  <a:pt x="1371" y="69"/>
                  <a:pt x="1371" y="69"/>
                  <a:pt x="1371" y="69"/>
                </a:cubicBezTo>
                <a:close/>
                <a:moveTo>
                  <a:pt x="1700" y="26"/>
                </a:moveTo>
                <a:cubicBezTo>
                  <a:pt x="1700" y="26"/>
                  <a:pt x="1700" y="26"/>
                  <a:pt x="1700" y="26"/>
                </a:cubicBezTo>
                <a:cubicBezTo>
                  <a:pt x="1700" y="26"/>
                  <a:pt x="1700" y="26"/>
                  <a:pt x="1700" y="26"/>
                </a:cubicBezTo>
                <a:close/>
                <a:moveTo>
                  <a:pt x="959" y="26"/>
                </a:moveTo>
                <a:cubicBezTo>
                  <a:pt x="959" y="26"/>
                  <a:pt x="959" y="26"/>
                  <a:pt x="959" y="26"/>
                </a:cubicBezTo>
                <a:cubicBezTo>
                  <a:pt x="959" y="26"/>
                  <a:pt x="959" y="26"/>
                  <a:pt x="959" y="26"/>
                </a:cubicBezTo>
                <a:close/>
                <a:moveTo>
                  <a:pt x="973" y="26"/>
                </a:moveTo>
                <a:cubicBezTo>
                  <a:pt x="973" y="26"/>
                  <a:pt x="973" y="26"/>
                  <a:pt x="973" y="26"/>
                </a:cubicBezTo>
                <a:cubicBezTo>
                  <a:pt x="973" y="26"/>
                  <a:pt x="973" y="26"/>
                  <a:pt x="973" y="26"/>
                </a:cubicBezTo>
                <a:close/>
                <a:moveTo>
                  <a:pt x="1491" y="26"/>
                </a:moveTo>
                <a:cubicBezTo>
                  <a:pt x="1491" y="26"/>
                  <a:pt x="1490" y="26"/>
                  <a:pt x="1490" y="26"/>
                </a:cubicBezTo>
                <a:cubicBezTo>
                  <a:pt x="1491" y="26"/>
                  <a:pt x="1491" y="26"/>
                  <a:pt x="1491" y="26"/>
                </a:cubicBezTo>
                <a:close/>
                <a:moveTo>
                  <a:pt x="1532" y="26"/>
                </a:moveTo>
                <a:cubicBezTo>
                  <a:pt x="1531" y="26"/>
                  <a:pt x="1531" y="26"/>
                  <a:pt x="1531" y="26"/>
                </a:cubicBezTo>
                <a:cubicBezTo>
                  <a:pt x="1531" y="26"/>
                  <a:pt x="1531" y="26"/>
                  <a:pt x="1532" y="26"/>
                </a:cubicBezTo>
                <a:close/>
                <a:moveTo>
                  <a:pt x="1700" y="26"/>
                </a:moveTo>
                <a:cubicBezTo>
                  <a:pt x="1699" y="26"/>
                  <a:pt x="1699" y="26"/>
                  <a:pt x="1699" y="26"/>
                </a:cubicBezTo>
                <a:cubicBezTo>
                  <a:pt x="1699" y="26"/>
                  <a:pt x="1700" y="26"/>
                  <a:pt x="1700" y="26"/>
                </a:cubicBezTo>
                <a:close/>
                <a:moveTo>
                  <a:pt x="973" y="26"/>
                </a:moveTo>
                <a:cubicBezTo>
                  <a:pt x="973" y="26"/>
                  <a:pt x="973" y="26"/>
                  <a:pt x="973" y="27"/>
                </a:cubicBezTo>
                <a:cubicBezTo>
                  <a:pt x="973" y="27"/>
                  <a:pt x="973" y="26"/>
                  <a:pt x="973" y="26"/>
                </a:cubicBezTo>
                <a:close/>
                <a:moveTo>
                  <a:pt x="1390" y="53"/>
                </a:moveTo>
                <a:cubicBezTo>
                  <a:pt x="1390" y="53"/>
                  <a:pt x="1390" y="53"/>
                  <a:pt x="1390" y="53"/>
                </a:cubicBezTo>
                <a:cubicBezTo>
                  <a:pt x="1390" y="53"/>
                  <a:pt x="1390" y="53"/>
                  <a:pt x="1390" y="53"/>
                </a:cubicBezTo>
                <a:close/>
                <a:moveTo>
                  <a:pt x="693" y="70"/>
                </a:moveTo>
                <a:cubicBezTo>
                  <a:pt x="693" y="70"/>
                  <a:pt x="693" y="70"/>
                  <a:pt x="693" y="70"/>
                </a:cubicBezTo>
                <a:cubicBezTo>
                  <a:pt x="693" y="70"/>
                  <a:pt x="693" y="70"/>
                  <a:pt x="693" y="70"/>
                </a:cubicBezTo>
                <a:close/>
                <a:moveTo>
                  <a:pt x="973" y="27"/>
                </a:moveTo>
                <a:cubicBezTo>
                  <a:pt x="972" y="27"/>
                  <a:pt x="972" y="27"/>
                  <a:pt x="972" y="27"/>
                </a:cubicBezTo>
                <a:cubicBezTo>
                  <a:pt x="972" y="27"/>
                  <a:pt x="972" y="27"/>
                  <a:pt x="973" y="27"/>
                </a:cubicBezTo>
                <a:close/>
                <a:moveTo>
                  <a:pt x="958" y="27"/>
                </a:moveTo>
                <a:cubicBezTo>
                  <a:pt x="959" y="27"/>
                  <a:pt x="959" y="27"/>
                  <a:pt x="959" y="27"/>
                </a:cubicBezTo>
                <a:cubicBezTo>
                  <a:pt x="958" y="27"/>
                  <a:pt x="958" y="27"/>
                  <a:pt x="958" y="27"/>
                </a:cubicBezTo>
                <a:close/>
                <a:moveTo>
                  <a:pt x="1355" y="70"/>
                </a:moveTo>
                <a:cubicBezTo>
                  <a:pt x="1356" y="70"/>
                  <a:pt x="1356" y="70"/>
                  <a:pt x="1356" y="70"/>
                </a:cubicBezTo>
                <a:cubicBezTo>
                  <a:pt x="1356" y="70"/>
                  <a:pt x="1356" y="70"/>
                  <a:pt x="1355" y="70"/>
                </a:cubicBezTo>
                <a:close/>
                <a:moveTo>
                  <a:pt x="1370" y="69"/>
                </a:moveTo>
                <a:cubicBezTo>
                  <a:pt x="1370" y="69"/>
                  <a:pt x="1370" y="70"/>
                  <a:pt x="1370" y="70"/>
                </a:cubicBezTo>
                <a:cubicBezTo>
                  <a:pt x="1370" y="70"/>
                  <a:pt x="1370" y="70"/>
                  <a:pt x="1370" y="69"/>
                </a:cubicBezTo>
                <a:close/>
                <a:moveTo>
                  <a:pt x="971" y="28"/>
                </a:moveTo>
                <a:cubicBezTo>
                  <a:pt x="971" y="28"/>
                  <a:pt x="971" y="28"/>
                  <a:pt x="971" y="28"/>
                </a:cubicBezTo>
                <a:cubicBezTo>
                  <a:pt x="971" y="28"/>
                  <a:pt x="971" y="28"/>
                  <a:pt x="971" y="28"/>
                </a:cubicBezTo>
                <a:close/>
                <a:moveTo>
                  <a:pt x="1376" y="54"/>
                </a:moveTo>
                <a:cubicBezTo>
                  <a:pt x="1376" y="54"/>
                  <a:pt x="1376" y="53"/>
                  <a:pt x="1376" y="53"/>
                </a:cubicBezTo>
                <a:cubicBezTo>
                  <a:pt x="1376" y="53"/>
                  <a:pt x="1376" y="53"/>
                  <a:pt x="1376" y="54"/>
                </a:cubicBezTo>
                <a:close/>
                <a:moveTo>
                  <a:pt x="1555" y="70"/>
                </a:moveTo>
                <a:cubicBezTo>
                  <a:pt x="1554" y="70"/>
                  <a:pt x="1554" y="70"/>
                  <a:pt x="1554" y="70"/>
                </a:cubicBezTo>
                <a:cubicBezTo>
                  <a:pt x="1554" y="70"/>
                  <a:pt x="1554" y="70"/>
                  <a:pt x="1555" y="70"/>
                </a:cubicBezTo>
                <a:close/>
                <a:moveTo>
                  <a:pt x="1487" y="28"/>
                </a:moveTo>
                <a:cubicBezTo>
                  <a:pt x="1486" y="28"/>
                  <a:pt x="1486" y="28"/>
                  <a:pt x="1486" y="28"/>
                </a:cubicBezTo>
                <a:cubicBezTo>
                  <a:pt x="1486" y="28"/>
                  <a:pt x="1487" y="28"/>
                  <a:pt x="1487" y="28"/>
                </a:cubicBezTo>
                <a:close/>
                <a:moveTo>
                  <a:pt x="971" y="28"/>
                </a:moveTo>
                <a:cubicBezTo>
                  <a:pt x="971" y="28"/>
                  <a:pt x="971" y="29"/>
                  <a:pt x="971" y="29"/>
                </a:cubicBezTo>
                <a:cubicBezTo>
                  <a:pt x="971" y="29"/>
                  <a:pt x="971" y="29"/>
                  <a:pt x="971" y="28"/>
                </a:cubicBezTo>
                <a:close/>
                <a:moveTo>
                  <a:pt x="1723" y="70"/>
                </a:moveTo>
                <a:cubicBezTo>
                  <a:pt x="1722" y="70"/>
                  <a:pt x="1722" y="70"/>
                  <a:pt x="1722" y="70"/>
                </a:cubicBezTo>
                <a:cubicBezTo>
                  <a:pt x="1722" y="70"/>
                  <a:pt x="1723" y="70"/>
                  <a:pt x="1723" y="70"/>
                </a:cubicBezTo>
                <a:close/>
                <a:moveTo>
                  <a:pt x="957" y="30"/>
                </a:moveTo>
                <a:cubicBezTo>
                  <a:pt x="957" y="30"/>
                  <a:pt x="957" y="30"/>
                  <a:pt x="957" y="29"/>
                </a:cubicBezTo>
                <a:cubicBezTo>
                  <a:pt x="957" y="30"/>
                  <a:pt x="957" y="30"/>
                  <a:pt x="957" y="30"/>
                </a:cubicBezTo>
                <a:close/>
                <a:moveTo>
                  <a:pt x="970" y="30"/>
                </a:moveTo>
                <a:cubicBezTo>
                  <a:pt x="970" y="30"/>
                  <a:pt x="970" y="30"/>
                  <a:pt x="970" y="30"/>
                </a:cubicBezTo>
                <a:cubicBezTo>
                  <a:pt x="970" y="30"/>
                  <a:pt x="970" y="30"/>
                  <a:pt x="970" y="30"/>
                </a:cubicBezTo>
                <a:close/>
                <a:moveTo>
                  <a:pt x="957" y="31"/>
                </a:moveTo>
                <a:cubicBezTo>
                  <a:pt x="957" y="31"/>
                  <a:pt x="957" y="30"/>
                  <a:pt x="957" y="30"/>
                </a:cubicBezTo>
                <a:cubicBezTo>
                  <a:pt x="957" y="30"/>
                  <a:pt x="957" y="30"/>
                  <a:pt x="957" y="31"/>
                </a:cubicBezTo>
                <a:close/>
                <a:moveTo>
                  <a:pt x="969" y="31"/>
                </a:moveTo>
                <a:cubicBezTo>
                  <a:pt x="969" y="31"/>
                  <a:pt x="969" y="31"/>
                  <a:pt x="969" y="31"/>
                </a:cubicBezTo>
                <a:cubicBezTo>
                  <a:pt x="969" y="31"/>
                  <a:pt x="969" y="31"/>
                  <a:pt x="969" y="31"/>
                </a:cubicBezTo>
                <a:close/>
                <a:moveTo>
                  <a:pt x="693" y="70"/>
                </a:moveTo>
                <a:cubicBezTo>
                  <a:pt x="693" y="70"/>
                  <a:pt x="694" y="70"/>
                  <a:pt x="694" y="70"/>
                </a:cubicBezTo>
                <a:cubicBezTo>
                  <a:pt x="694" y="70"/>
                  <a:pt x="693" y="70"/>
                  <a:pt x="693" y="70"/>
                </a:cubicBezTo>
                <a:close/>
                <a:moveTo>
                  <a:pt x="969" y="32"/>
                </a:moveTo>
                <a:cubicBezTo>
                  <a:pt x="968" y="32"/>
                  <a:pt x="968" y="32"/>
                  <a:pt x="968" y="32"/>
                </a:cubicBezTo>
                <a:cubicBezTo>
                  <a:pt x="968" y="32"/>
                  <a:pt x="969" y="32"/>
                  <a:pt x="969" y="32"/>
                </a:cubicBezTo>
                <a:close/>
                <a:moveTo>
                  <a:pt x="1355" y="70"/>
                </a:moveTo>
                <a:cubicBezTo>
                  <a:pt x="1355" y="70"/>
                  <a:pt x="1355" y="70"/>
                  <a:pt x="1355" y="70"/>
                </a:cubicBezTo>
                <a:cubicBezTo>
                  <a:pt x="1355" y="70"/>
                  <a:pt x="1355" y="70"/>
                  <a:pt x="1355" y="70"/>
                </a:cubicBezTo>
                <a:close/>
                <a:moveTo>
                  <a:pt x="956" y="33"/>
                </a:moveTo>
                <a:cubicBezTo>
                  <a:pt x="956" y="33"/>
                  <a:pt x="956" y="32"/>
                  <a:pt x="956" y="32"/>
                </a:cubicBezTo>
                <a:cubicBezTo>
                  <a:pt x="956" y="32"/>
                  <a:pt x="956" y="33"/>
                  <a:pt x="956" y="33"/>
                </a:cubicBezTo>
                <a:close/>
                <a:moveTo>
                  <a:pt x="1539" y="70"/>
                </a:moveTo>
                <a:cubicBezTo>
                  <a:pt x="1539" y="70"/>
                  <a:pt x="1540" y="70"/>
                  <a:pt x="1540" y="70"/>
                </a:cubicBezTo>
                <a:cubicBezTo>
                  <a:pt x="1539" y="70"/>
                  <a:pt x="1539" y="70"/>
                  <a:pt x="1539" y="70"/>
                </a:cubicBezTo>
                <a:close/>
                <a:moveTo>
                  <a:pt x="1554" y="70"/>
                </a:moveTo>
                <a:cubicBezTo>
                  <a:pt x="1554" y="70"/>
                  <a:pt x="1554" y="70"/>
                  <a:pt x="1554" y="70"/>
                </a:cubicBezTo>
                <a:cubicBezTo>
                  <a:pt x="1554" y="70"/>
                  <a:pt x="1554" y="70"/>
                  <a:pt x="1554" y="70"/>
                </a:cubicBezTo>
                <a:close/>
                <a:moveTo>
                  <a:pt x="1707" y="70"/>
                </a:moveTo>
                <a:cubicBezTo>
                  <a:pt x="1708" y="70"/>
                  <a:pt x="1708" y="70"/>
                  <a:pt x="1708" y="70"/>
                </a:cubicBezTo>
                <a:cubicBezTo>
                  <a:pt x="1708" y="70"/>
                  <a:pt x="1707" y="70"/>
                  <a:pt x="1707" y="70"/>
                </a:cubicBezTo>
                <a:close/>
                <a:moveTo>
                  <a:pt x="1722" y="70"/>
                </a:moveTo>
                <a:cubicBezTo>
                  <a:pt x="1722" y="70"/>
                  <a:pt x="1722" y="70"/>
                  <a:pt x="1722" y="70"/>
                </a:cubicBezTo>
                <a:cubicBezTo>
                  <a:pt x="1722" y="70"/>
                  <a:pt x="1722" y="70"/>
                  <a:pt x="1722" y="70"/>
                </a:cubicBezTo>
                <a:close/>
                <a:moveTo>
                  <a:pt x="1143" y="35"/>
                </a:moveTo>
                <a:cubicBezTo>
                  <a:pt x="1143" y="35"/>
                  <a:pt x="1143" y="35"/>
                  <a:pt x="1143" y="35"/>
                </a:cubicBezTo>
                <a:cubicBezTo>
                  <a:pt x="1143" y="35"/>
                  <a:pt x="1143" y="35"/>
                  <a:pt x="1143" y="35"/>
                </a:cubicBezTo>
                <a:close/>
                <a:moveTo>
                  <a:pt x="669" y="35"/>
                </a:moveTo>
                <a:cubicBezTo>
                  <a:pt x="670" y="35"/>
                  <a:pt x="670" y="35"/>
                  <a:pt x="670" y="35"/>
                </a:cubicBezTo>
                <a:cubicBezTo>
                  <a:pt x="670" y="35"/>
                  <a:pt x="669" y="35"/>
                  <a:pt x="669" y="35"/>
                </a:cubicBezTo>
                <a:close/>
                <a:moveTo>
                  <a:pt x="1355" y="71"/>
                </a:moveTo>
                <a:cubicBezTo>
                  <a:pt x="1355" y="71"/>
                  <a:pt x="1355" y="70"/>
                  <a:pt x="1355" y="70"/>
                </a:cubicBezTo>
                <a:cubicBezTo>
                  <a:pt x="1355" y="70"/>
                  <a:pt x="1355" y="70"/>
                  <a:pt x="1355" y="71"/>
                </a:cubicBezTo>
                <a:close/>
                <a:moveTo>
                  <a:pt x="1369" y="70"/>
                </a:moveTo>
                <a:cubicBezTo>
                  <a:pt x="1369" y="70"/>
                  <a:pt x="1369" y="70"/>
                  <a:pt x="1369" y="71"/>
                </a:cubicBezTo>
                <a:cubicBezTo>
                  <a:pt x="1369" y="70"/>
                  <a:pt x="1369" y="70"/>
                  <a:pt x="1369" y="70"/>
                </a:cubicBezTo>
                <a:close/>
                <a:moveTo>
                  <a:pt x="1539" y="71"/>
                </a:moveTo>
                <a:cubicBezTo>
                  <a:pt x="1539" y="71"/>
                  <a:pt x="1539" y="70"/>
                  <a:pt x="1539" y="70"/>
                </a:cubicBezTo>
                <a:cubicBezTo>
                  <a:pt x="1539" y="70"/>
                  <a:pt x="1539" y="70"/>
                  <a:pt x="1539" y="71"/>
                </a:cubicBezTo>
                <a:close/>
                <a:moveTo>
                  <a:pt x="859" y="35"/>
                </a:moveTo>
                <a:cubicBezTo>
                  <a:pt x="859" y="35"/>
                  <a:pt x="859" y="35"/>
                  <a:pt x="859" y="35"/>
                </a:cubicBezTo>
                <a:cubicBezTo>
                  <a:pt x="859" y="35"/>
                  <a:pt x="859" y="35"/>
                  <a:pt x="859" y="35"/>
                </a:cubicBezTo>
                <a:close/>
                <a:moveTo>
                  <a:pt x="1661" y="71"/>
                </a:moveTo>
                <a:cubicBezTo>
                  <a:pt x="1661" y="70"/>
                  <a:pt x="1661" y="70"/>
                  <a:pt x="1661" y="70"/>
                </a:cubicBezTo>
                <a:cubicBezTo>
                  <a:pt x="1661" y="70"/>
                  <a:pt x="1661" y="70"/>
                  <a:pt x="1661" y="71"/>
                </a:cubicBezTo>
                <a:close/>
                <a:moveTo>
                  <a:pt x="879" y="35"/>
                </a:moveTo>
                <a:cubicBezTo>
                  <a:pt x="879" y="35"/>
                  <a:pt x="879" y="35"/>
                  <a:pt x="879" y="35"/>
                </a:cubicBezTo>
                <a:cubicBezTo>
                  <a:pt x="879" y="35"/>
                  <a:pt x="879" y="35"/>
                  <a:pt x="879" y="35"/>
                </a:cubicBezTo>
                <a:close/>
                <a:moveTo>
                  <a:pt x="1707" y="71"/>
                </a:moveTo>
                <a:cubicBezTo>
                  <a:pt x="1707" y="71"/>
                  <a:pt x="1707" y="70"/>
                  <a:pt x="1707" y="70"/>
                </a:cubicBezTo>
                <a:cubicBezTo>
                  <a:pt x="1707" y="70"/>
                  <a:pt x="1707" y="70"/>
                  <a:pt x="1707" y="71"/>
                </a:cubicBezTo>
                <a:close/>
                <a:moveTo>
                  <a:pt x="902" y="35"/>
                </a:moveTo>
                <a:cubicBezTo>
                  <a:pt x="902" y="35"/>
                  <a:pt x="902" y="35"/>
                  <a:pt x="902" y="35"/>
                </a:cubicBezTo>
                <a:cubicBezTo>
                  <a:pt x="902" y="35"/>
                  <a:pt x="902" y="35"/>
                  <a:pt x="902" y="35"/>
                </a:cubicBezTo>
                <a:close/>
                <a:moveTo>
                  <a:pt x="1144" y="35"/>
                </a:moveTo>
                <a:cubicBezTo>
                  <a:pt x="1144" y="35"/>
                  <a:pt x="1144" y="35"/>
                  <a:pt x="1144" y="35"/>
                </a:cubicBezTo>
                <a:cubicBezTo>
                  <a:pt x="1144" y="35"/>
                  <a:pt x="1144" y="35"/>
                  <a:pt x="1144" y="35"/>
                </a:cubicBezTo>
                <a:close/>
                <a:moveTo>
                  <a:pt x="1297" y="35"/>
                </a:moveTo>
                <a:cubicBezTo>
                  <a:pt x="1298" y="35"/>
                  <a:pt x="1298" y="35"/>
                  <a:pt x="1298" y="35"/>
                </a:cubicBezTo>
                <a:cubicBezTo>
                  <a:pt x="1298" y="35"/>
                  <a:pt x="1297" y="35"/>
                  <a:pt x="1297" y="35"/>
                </a:cubicBezTo>
                <a:close/>
                <a:moveTo>
                  <a:pt x="669" y="36"/>
                </a:moveTo>
                <a:cubicBezTo>
                  <a:pt x="669" y="36"/>
                  <a:pt x="669" y="36"/>
                  <a:pt x="669" y="35"/>
                </a:cubicBezTo>
                <a:cubicBezTo>
                  <a:pt x="669" y="35"/>
                  <a:pt x="669" y="36"/>
                  <a:pt x="669" y="36"/>
                </a:cubicBezTo>
                <a:close/>
                <a:moveTo>
                  <a:pt x="837" y="36"/>
                </a:moveTo>
                <a:cubicBezTo>
                  <a:pt x="837" y="36"/>
                  <a:pt x="837" y="36"/>
                  <a:pt x="837" y="35"/>
                </a:cubicBezTo>
                <a:cubicBezTo>
                  <a:pt x="837" y="36"/>
                  <a:pt x="837" y="36"/>
                  <a:pt x="837" y="36"/>
                </a:cubicBezTo>
                <a:close/>
                <a:moveTo>
                  <a:pt x="878" y="36"/>
                </a:moveTo>
                <a:cubicBezTo>
                  <a:pt x="878" y="36"/>
                  <a:pt x="878" y="36"/>
                  <a:pt x="878" y="35"/>
                </a:cubicBezTo>
                <a:cubicBezTo>
                  <a:pt x="878" y="35"/>
                  <a:pt x="878" y="36"/>
                  <a:pt x="878" y="36"/>
                </a:cubicBezTo>
                <a:close/>
                <a:moveTo>
                  <a:pt x="1354" y="71"/>
                </a:moveTo>
                <a:cubicBezTo>
                  <a:pt x="1355" y="71"/>
                  <a:pt x="1355" y="71"/>
                  <a:pt x="1355" y="71"/>
                </a:cubicBezTo>
                <a:cubicBezTo>
                  <a:pt x="1355" y="71"/>
                  <a:pt x="1355" y="71"/>
                  <a:pt x="1354" y="71"/>
                </a:cubicBezTo>
                <a:close/>
                <a:moveTo>
                  <a:pt x="1369" y="70"/>
                </a:moveTo>
                <a:cubicBezTo>
                  <a:pt x="1369" y="71"/>
                  <a:pt x="1369" y="71"/>
                  <a:pt x="1369" y="71"/>
                </a:cubicBezTo>
                <a:cubicBezTo>
                  <a:pt x="1369" y="71"/>
                  <a:pt x="1369" y="71"/>
                  <a:pt x="1369" y="70"/>
                </a:cubicBezTo>
                <a:close/>
                <a:moveTo>
                  <a:pt x="1539" y="71"/>
                </a:moveTo>
                <a:cubicBezTo>
                  <a:pt x="1539" y="71"/>
                  <a:pt x="1539" y="71"/>
                  <a:pt x="1539" y="71"/>
                </a:cubicBezTo>
                <a:cubicBezTo>
                  <a:pt x="1539" y="71"/>
                  <a:pt x="1539" y="71"/>
                  <a:pt x="1539" y="71"/>
                </a:cubicBezTo>
                <a:close/>
                <a:moveTo>
                  <a:pt x="1553" y="71"/>
                </a:moveTo>
                <a:cubicBezTo>
                  <a:pt x="1553" y="71"/>
                  <a:pt x="1553" y="71"/>
                  <a:pt x="1553" y="71"/>
                </a:cubicBezTo>
                <a:cubicBezTo>
                  <a:pt x="1553" y="71"/>
                  <a:pt x="1553" y="71"/>
                  <a:pt x="1553" y="71"/>
                </a:cubicBezTo>
                <a:close/>
                <a:moveTo>
                  <a:pt x="1707" y="71"/>
                </a:moveTo>
                <a:cubicBezTo>
                  <a:pt x="1707" y="71"/>
                  <a:pt x="1707" y="71"/>
                  <a:pt x="1707" y="71"/>
                </a:cubicBezTo>
                <a:cubicBezTo>
                  <a:pt x="1707" y="71"/>
                  <a:pt x="1707" y="71"/>
                  <a:pt x="1707" y="71"/>
                </a:cubicBezTo>
                <a:close/>
                <a:moveTo>
                  <a:pt x="1721" y="71"/>
                </a:moveTo>
                <a:cubicBezTo>
                  <a:pt x="1721" y="71"/>
                  <a:pt x="1721" y="71"/>
                  <a:pt x="1721" y="71"/>
                </a:cubicBezTo>
                <a:cubicBezTo>
                  <a:pt x="1721" y="71"/>
                  <a:pt x="1721" y="71"/>
                  <a:pt x="1721" y="71"/>
                </a:cubicBezTo>
                <a:close/>
                <a:moveTo>
                  <a:pt x="902" y="35"/>
                </a:moveTo>
                <a:cubicBezTo>
                  <a:pt x="903" y="36"/>
                  <a:pt x="903" y="36"/>
                  <a:pt x="903" y="36"/>
                </a:cubicBezTo>
                <a:cubicBezTo>
                  <a:pt x="903" y="36"/>
                  <a:pt x="903" y="35"/>
                  <a:pt x="902" y="35"/>
                </a:cubicBezTo>
                <a:close/>
                <a:moveTo>
                  <a:pt x="764" y="36"/>
                </a:moveTo>
                <a:cubicBezTo>
                  <a:pt x="764" y="36"/>
                  <a:pt x="764" y="36"/>
                  <a:pt x="764" y="36"/>
                </a:cubicBezTo>
                <a:cubicBezTo>
                  <a:pt x="764" y="36"/>
                  <a:pt x="764" y="36"/>
                  <a:pt x="764" y="36"/>
                </a:cubicBezTo>
                <a:close/>
                <a:moveTo>
                  <a:pt x="1074" y="36"/>
                </a:moveTo>
                <a:cubicBezTo>
                  <a:pt x="1074" y="36"/>
                  <a:pt x="1074" y="36"/>
                  <a:pt x="1075" y="36"/>
                </a:cubicBezTo>
                <a:cubicBezTo>
                  <a:pt x="1074" y="36"/>
                  <a:pt x="1074" y="36"/>
                  <a:pt x="1074" y="36"/>
                </a:cubicBezTo>
                <a:close/>
                <a:moveTo>
                  <a:pt x="1145" y="36"/>
                </a:moveTo>
                <a:cubicBezTo>
                  <a:pt x="1145" y="36"/>
                  <a:pt x="1145" y="36"/>
                  <a:pt x="1145" y="36"/>
                </a:cubicBezTo>
                <a:cubicBezTo>
                  <a:pt x="1145" y="36"/>
                  <a:pt x="1145" y="36"/>
                  <a:pt x="1145" y="36"/>
                </a:cubicBezTo>
                <a:close/>
                <a:moveTo>
                  <a:pt x="1252" y="36"/>
                </a:moveTo>
                <a:cubicBezTo>
                  <a:pt x="1252" y="36"/>
                  <a:pt x="1252" y="36"/>
                  <a:pt x="1252" y="36"/>
                </a:cubicBezTo>
                <a:cubicBezTo>
                  <a:pt x="1252" y="36"/>
                  <a:pt x="1252" y="36"/>
                  <a:pt x="1252" y="36"/>
                </a:cubicBezTo>
                <a:close/>
                <a:moveTo>
                  <a:pt x="763" y="36"/>
                </a:moveTo>
                <a:cubicBezTo>
                  <a:pt x="764" y="36"/>
                  <a:pt x="764" y="36"/>
                  <a:pt x="764" y="36"/>
                </a:cubicBezTo>
                <a:cubicBezTo>
                  <a:pt x="764" y="36"/>
                  <a:pt x="763" y="36"/>
                  <a:pt x="763" y="36"/>
                </a:cubicBezTo>
                <a:close/>
                <a:moveTo>
                  <a:pt x="861" y="36"/>
                </a:moveTo>
                <a:cubicBezTo>
                  <a:pt x="861" y="36"/>
                  <a:pt x="861" y="36"/>
                  <a:pt x="861" y="36"/>
                </a:cubicBezTo>
                <a:cubicBezTo>
                  <a:pt x="861" y="36"/>
                  <a:pt x="861" y="36"/>
                  <a:pt x="861" y="36"/>
                </a:cubicBezTo>
                <a:close/>
                <a:moveTo>
                  <a:pt x="904" y="36"/>
                </a:moveTo>
                <a:cubicBezTo>
                  <a:pt x="904" y="36"/>
                  <a:pt x="904" y="36"/>
                  <a:pt x="904" y="36"/>
                </a:cubicBezTo>
                <a:cubicBezTo>
                  <a:pt x="904" y="36"/>
                  <a:pt x="904" y="36"/>
                  <a:pt x="904" y="36"/>
                </a:cubicBezTo>
                <a:close/>
                <a:moveTo>
                  <a:pt x="1538" y="71"/>
                </a:moveTo>
                <a:cubicBezTo>
                  <a:pt x="1538" y="71"/>
                  <a:pt x="1539" y="71"/>
                  <a:pt x="1539" y="71"/>
                </a:cubicBezTo>
                <a:cubicBezTo>
                  <a:pt x="1538" y="71"/>
                  <a:pt x="1538" y="71"/>
                  <a:pt x="1538" y="71"/>
                </a:cubicBezTo>
                <a:close/>
                <a:moveTo>
                  <a:pt x="1553" y="71"/>
                </a:moveTo>
                <a:cubicBezTo>
                  <a:pt x="1553" y="71"/>
                  <a:pt x="1552" y="71"/>
                  <a:pt x="1552" y="71"/>
                </a:cubicBezTo>
                <a:cubicBezTo>
                  <a:pt x="1553" y="71"/>
                  <a:pt x="1553" y="71"/>
                  <a:pt x="1553" y="71"/>
                </a:cubicBezTo>
                <a:close/>
                <a:moveTo>
                  <a:pt x="1661" y="71"/>
                </a:moveTo>
                <a:cubicBezTo>
                  <a:pt x="1661" y="71"/>
                  <a:pt x="1661" y="71"/>
                  <a:pt x="1661" y="71"/>
                </a:cubicBezTo>
                <a:cubicBezTo>
                  <a:pt x="1661" y="71"/>
                  <a:pt x="1661" y="71"/>
                  <a:pt x="1661" y="71"/>
                </a:cubicBezTo>
                <a:close/>
                <a:moveTo>
                  <a:pt x="1075" y="36"/>
                </a:moveTo>
                <a:cubicBezTo>
                  <a:pt x="1075" y="36"/>
                  <a:pt x="1075" y="36"/>
                  <a:pt x="1075" y="36"/>
                </a:cubicBezTo>
                <a:cubicBezTo>
                  <a:pt x="1075" y="36"/>
                  <a:pt x="1075" y="36"/>
                  <a:pt x="1075" y="36"/>
                </a:cubicBezTo>
                <a:close/>
                <a:moveTo>
                  <a:pt x="1706" y="71"/>
                </a:moveTo>
                <a:cubicBezTo>
                  <a:pt x="1707" y="71"/>
                  <a:pt x="1707" y="71"/>
                  <a:pt x="1707" y="71"/>
                </a:cubicBezTo>
                <a:cubicBezTo>
                  <a:pt x="1707" y="71"/>
                  <a:pt x="1706" y="71"/>
                  <a:pt x="1706" y="71"/>
                </a:cubicBezTo>
                <a:close/>
                <a:moveTo>
                  <a:pt x="1721" y="71"/>
                </a:moveTo>
                <a:cubicBezTo>
                  <a:pt x="1721" y="71"/>
                  <a:pt x="1721" y="71"/>
                  <a:pt x="1720" y="71"/>
                </a:cubicBezTo>
                <a:cubicBezTo>
                  <a:pt x="1721" y="71"/>
                  <a:pt x="1721" y="71"/>
                  <a:pt x="1721" y="71"/>
                </a:cubicBezTo>
                <a:close/>
                <a:moveTo>
                  <a:pt x="1118" y="36"/>
                </a:moveTo>
                <a:cubicBezTo>
                  <a:pt x="1119" y="36"/>
                  <a:pt x="1119" y="36"/>
                  <a:pt x="1119" y="36"/>
                </a:cubicBezTo>
                <a:cubicBezTo>
                  <a:pt x="1119" y="36"/>
                  <a:pt x="1118" y="36"/>
                  <a:pt x="1118" y="36"/>
                </a:cubicBezTo>
                <a:close/>
                <a:moveTo>
                  <a:pt x="1368" y="71"/>
                </a:moveTo>
                <a:cubicBezTo>
                  <a:pt x="1368" y="71"/>
                  <a:pt x="1368" y="71"/>
                  <a:pt x="1368" y="72"/>
                </a:cubicBezTo>
                <a:cubicBezTo>
                  <a:pt x="1368" y="71"/>
                  <a:pt x="1368" y="71"/>
                  <a:pt x="1368" y="71"/>
                </a:cubicBezTo>
                <a:close/>
                <a:moveTo>
                  <a:pt x="1538" y="72"/>
                </a:moveTo>
                <a:cubicBezTo>
                  <a:pt x="1538" y="72"/>
                  <a:pt x="1538" y="71"/>
                  <a:pt x="1538" y="71"/>
                </a:cubicBezTo>
                <a:cubicBezTo>
                  <a:pt x="1538" y="71"/>
                  <a:pt x="1538" y="71"/>
                  <a:pt x="1538" y="72"/>
                </a:cubicBezTo>
                <a:close/>
                <a:moveTo>
                  <a:pt x="667" y="37"/>
                </a:moveTo>
                <a:cubicBezTo>
                  <a:pt x="667" y="37"/>
                  <a:pt x="667" y="37"/>
                  <a:pt x="667" y="36"/>
                </a:cubicBezTo>
                <a:cubicBezTo>
                  <a:pt x="667" y="36"/>
                  <a:pt x="667" y="37"/>
                  <a:pt x="667" y="37"/>
                </a:cubicBezTo>
                <a:close/>
                <a:moveTo>
                  <a:pt x="793" y="36"/>
                </a:moveTo>
                <a:cubicBezTo>
                  <a:pt x="793" y="37"/>
                  <a:pt x="793" y="37"/>
                  <a:pt x="794" y="37"/>
                </a:cubicBezTo>
                <a:cubicBezTo>
                  <a:pt x="794" y="37"/>
                  <a:pt x="793" y="36"/>
                  <a:pt x="793" y="36"/>
                </a:cubicBezTo>
                <a:close/>
                <a:moveTo>
                  <a:pt x="1706" y="72"/>
                </a:moveTo>
                <a:cubicBezTo>
                  <a:pt x="1706" y="72"/>
                  <a:pt x="1706" y="71"/>
                  <a:pt x="1706" y="71"/>
                </a:cubicBezTo>
                <a:cubicBezTo>
                  <a:pt x="1706" y="71"/>
                  <a:pt x="1706" y="71"/>
                  <a:pt x="1706" y="72"/>
                </a:cubicBezTo>
                <a:close/>
                <a:moveTo>
                  <a:pt x="861" y="36"/>
                </a:moveTo>
                <a:cubicBezTo>
                  <a:pt x="861" y="37"/>
                  <a:pt x="861" y="37"/>
                  <a:pt x="862" y="37"/>
                </a:cubicBezTo>
                <a:cubicBezTo>
                  <a:pt x="861" y="37"/>
                  <a:pt x="861" y="37"/>
                  <a:pt x="861" y="36"/>
                </a:cubicBezTo>
                <a:close/>
                <a:moveTo>
                  <a:pt x="904" y="36"/>
                </a:moveTo>
                <a:cubicBezTo>
                  <a:pt x="904" y="37"/>
                  <a:pt x="904" y="37"/>
                  <a:pt x="904" y="37"/>
                </a:cubicBezTo>
                <a:cubicBezTo>
                  <a:pt x="904" y="37"/>
                  <a:pt x="904" y="37"/>
                  <a:pt x="904" y="36"/>
                </a:cubicBezTo>
                <a:close/>
                <a:moveTo>
                  <a:pt x="1045" y="37"/>
                </a:moveTo>
                <a:cubicBezTo>
                  <a:pt x="1045" y="37"/>
                  <a:pt x="1045" y="37"/>
                  <a:pt x="1045" y="36"/>
                </a:cubicBezTo>
                <a:cubicBezTo>
                  <a:pt x="1045" y="37"/>
                  <a:pt x="1045" y="37"/>
                  <a:pt x="1045" y="37"/>
                </a:cubicBezTo>
                <a:close/>
                <a:moveTo>
                  <a:pt x="1146" y="36"/>
                </a:moveTo>
                <a:cubicBezTo>
                  <a:pt x="1146" y="37"/>
                  <a:pt x="1146" y="37"/>
                  <a:pt x="1146" y="37"/>
                </a:cubicBezTo>
                <a:cubicBezTo>
                  <a:pt x="1146" y="37"/>
                  <a:pt x="1146" y="36"/>
                  <a:pt x="1146" y="36"/>
                </a:cubicBezTo>
                <a:close/>
                <a:moveTo>
                  <a:pt x="1295" y="37"/>
                </a:moveTo>
                <a:cubicBezTo>
                  <a:pt x="1295" y="37"/>
                  <a:pt x="1296" y="37"/>
                  <a:pt x="1296" y="36"/>
                </a:cubicBezTo>
                <a:cubicBezTo>
                  <a:pt x="1295" y="36"/>
                  <a:pt x="1295" y="37"/>
                  <a:pt x="1295" y="37"/>
                </a:cubicBezTo>
                <a:close/>
                <a:moveTo>
                  <a:pt x="835" y="37"/>
                </a:moveTo>
                <a:cubicBezTo>
                  <a:pt x="835" y="37"/>
                  <a:pt x="835" y="37"/>
                  <a:pt x="835" y="37"/>
                </a:cubicBezTo>
                <a:cubicBezTo>
                  <a:pt x="835" y="37"/>
                  <a:pt x="835" y="37"/>
                  <a:pt x="835" y="37"/>
                </a:cubicBezTo>
                <a:close/>
                <a:moveTo>
                  <a:pt x="1368" y="72"/>
                </a:moveTo>
                <a:cubicBezTo>
                  <a:pt x="1367" y="72"/>
                  <a:pt x="1367" y="72"/>
                  <a:pt x="1367" y="72"/>
                </a:cubicBezTo>
                <a:cubicBezTo>
                  <a:pt x="1367" y="72"/>
                  <a:pt x="1368" y="72"/>
                  <a:pt x="1368" y="72"/>
                </a:cubicBezTo>
                <a:close/>
                <a:moveTo>
                  <a:pt x="1537" y="72"/>
                </a:moveTo>
                <a:cubicBezTo>
                  <a:pt x="1538" y="72"/>
                  <a:pt x="1538" y="72"/>
                  <a:pt x="1538" y="72"/>
                </a:cubicBezTo>
                <a:cubicBezTo>
                  <a:pt x="1538" y="72"/>
                  <a:pt x="1538" y="72"/>
                  <a:pt x="1537" y="72"/>
                </a:cubicBezTo>
                <a:close/>
                <a:moveTo>
                  <a:pt x="1552" y="72"/>
                </a:moveTo>
                <a:cubicBezTo>
                  <a:pt x="1552" y="72"/>
                  <a:pt x="1551" y="72"/>
                  <a:pt x="1551" y="72"/>
                </a:cubicBezTo>
                <a:cubicBezTo>
                  <a:pt x="1552" y="72"/>
                  <a:pt x="1552" y="72"/>
                  <a:pt x="1552" y="72"/>
                </a:cubicBezTo>
                <a:close/>
                <a:moveTo>
                  <a:pt x="876" y="37"/>
                </a:moveTo>
                <a:cubicBezTo>
                  <a:pt x="876" y="37"/>
                  <a:pt x="876" y="37"/>
                  <a:pt x="876" y="37"/>
                </a:cubicBezTo>
                <a:cubicBezTo>
                  <a:pt x="876" y="37"/>
                  <a:pt x="876" y="37"/>
                  <a:pt x="876" y="37"/>
                </a:cubicBezTo>
                <a:close/>
                <a:moveTo>
                  <a:pt x="1706" y="72"/>
                </a:moveTo>
                <a:cubicBezTo>
                  <a:pt x="1706" y="72"/>
                  <a:pt x="1706" y="72"/>
                  <a:pt x="1706" y="72"/>
                </a:cubicBezTo>
                <a:cubicBezTo>
                  <a:pt x="1706" y="72"/>
                  <a:pt x="1706" y="72"/>
                  <a:pt x="1706" y="72"/>
                </a:cubicBezTo>
                <a:close/>
                <a:moveTo>
                  <a:pt x="1720" y="72"/>
                </a:moveTo>
                <a:cubicBezTo>
                  <a:pt x="1720" y="72"/>
                  <a:pt x="1720" y="72"/>
                  <a:pt x="1720" y="72"/>
                </a:cubicBezTo>
                <a:cubicBezTo>
                  <a:pt x="1720" y="72"/>
                  <a:pt x="1720" y="72"/>
                  <a:pt x="1720" y="72"/>
                </a:cubicBezTo>
                <a:close/>
                <a:moveTo>
                  <a:pt x="1076" y="37"/>
                </a:moveTo>
                <a:cubicBezTo>
                  <a:pt x="1076" y="37"/>
                  <a:pt x="1076" y="37"/>
                  <a:pt x="1076" y="37"/>
                </a:cubicBezTo>
                <a:cubicBezTo>
                  <a:pt x="1076" y="37"/>
                  <a:pt x="1076" y="37"/>
                  <a:pt x="1076" y="37"/>
                </a:cubicBezTo>
                <a:close/>
                <a:moveTo>
                  <a:pt x="1117" y="37"/>
                </a:moveTo>
                <a:cubicBezTo>
                  <a:pt x="1118" y="37"/>
                  <a:pt x="1118" y="37"/>
                  <a:pt x="1118" y="37"/>
                </a:cubicBezTo>
                <a:cubicBezTo>
                  <a:pt x="1118" y="37"/>
                  <a:pt x="1117" y="37"/>
                  <a:pt x="1117" y="37"/>
                </a:cubicBezTo>
                <a:close/>
                <a:moveTo>
                  <a:pt x="1222" y="37"/>
                </a:moveTo>
                <a:cubicBezTo>
                  <a:pt x="1222" y="37"/>
                  <a:pt x="1222" y="37"/>
                  <a:pt x="1223" y="37"/>
                </a:cubicBezTo>
                <a:cubicBezTo>
                  <a:pt x="1222" y="37"/>
                  <a:pt x="1222" y="37"/>
                  <a:pt x="1222" y="37"/>
                </a:cubicBezTo>
                <a:close/>
                <a:moveTo>
                  <a:pt x="1254" y="37"/>
                </a:moveTo>
                <a:cubicBezTo>
                  <a:pt x="1254" y="37"/>
                  <a:pt x="1254" y="37"/>
                  <a:pt x="1254" y="37"/>
                </a:cubicBezTo>
                <a:cubicBezTo>
                  <a:pt x="1254" y="37"/>
                  <a:pt x="1254" y="37"/>
                  <a:pt x="1254" y="37"/>
                </a:cubicBezTo>
                <a:close/>
                <a:moveTo>
                  <a:pt x="1295" y="37"/>
                </a:moveTo>
                <a:cubicBezTo>
                  <a:pt x="1295" y="37"/>
                  <a:pt x="1295" y="37"/>
                  <a:pt x="1295" y="37"/>
                </a:cubicBezTo>
                <a:cubicBezTo>
                  <a:pt x="1295" y="37"/>
                  <a:pt x="1295" y="37"/>
                  <a:pt x="1295" y="37"/>
                </a:cubicBezTo>
                <a:close/>
                <a:moveTo>
                  <a:pt x="666" y="38"/>
                </a:moveTo>
                <a:cubicBezTo>
                  <a:pt x="666" y="37"/>
                  <a:pt x="666" y="37"/>
                  <a:pt x="666" y="37"/>
                </a:cubicBezTo>
                <a:cubicBezTo>
                  <a:pt x="666" y="37"/>
                  <a:pt x="666" y="37"/>
                  <a:pt x="666" y="38"/>
                </a:cubicBezTo>
                <a:close/>
                <a:moveTo>
                  <a:pt x="1537" y="72"/>
                </a:moveTo>
                <a:cubicBezTo>
                  <a:pt x="1537" y="72"/>
                  <a:pt x="1537" y="72"/>
                  <a:pt x="1538" y="72"/>
                </a:cubicBezTo>
                <a:cubicBezTo>
                  <a:pt x="1537" y="72"/>
                  <a:pt x="1537" y="72"/>
                  <a:pt x="1537" y="72"/>
                </a:cubicBezTo>
                <a:close/>
                <a:moveTo>
                  <a:pt x="1551" y="72"/>
                </a:moveTo>
                <a:cubicBezTo>
                  <a:pt x="1551" y="72"/>
                  <a:pt x="1551" y="72"/>
                  <a:pt x="1551" y="72"/>
                </a:cubicBezTo>
                <a:cubicBezTo>
                  <a:pt x="1551" y="72"/>
                  <a:pt x="1551" y="72"/>
                  <a:pt x="1551" y="72"/>
                </a:cubicBezTo>
                <a:close/>
                <a:moveTo>
                  <a:pt x="762" y="37"/>
                </a:moveTo>
                <a:cubicBezTo>
                  <a:pt x="762" y="37"/>
                  <a:pt x="762" y="37"/>
                  <a:pt x="762" y="37"/>
                </a:cubicBezTo>
                <a:cubicBezTo>
                  <a:pt x="762" y="37"/>
                  <a:pt x="762" y="37"/>
                  <a:pt x="762" y="37"/>
                </a:cubicBezTo>
                <a:close/>
                <a:moveTo>
                  <a:pt x="1705" y="72"/>
                </a:moveTo>
                <a:cubicBezTo>
                  <a:pt x="1705" y="72"/>
                  <a:pt x="1706" y="72"/>
                  <a:pt x="1706" y="72"/>
                </a:cubicBezTo>
                <a:cubicBezTo>
                  <a:pt x="1706" y="72"/>
                  <a:pt x="1705" y="72"/>
                  <a:pt x="1705" y="72"/>
                </a:cubicBezTo>
                <a:close/>
                <a:moveTo>
                  <a:pt x="1720" y="72"/>
                </a:moveTo>
                <a:cubicBezTo>
                  <a:pt x="1719" y="72"/>
                  <a:pt x="1719" y="72"/>
                  <a:pt x="1719" y="72"/>
                </a:cubicBezTo>
                <a:cubicBezTo>
                  <a:pt x="1719" y="72"/>
                  <a:pt x="1719" y="72"/>
                  <a:pt x="1720" y="72"/>
                </a:cubicBezTo>
                <a:close/>
                <a:moveTo>
                  <a:pt x="794" y="37"/>
                </a:moveTo>
                <a:cubicBezTo>
                  <a:pt x="794" y="37"/>
                  <a:pt x="794" y="37"/>
                  <a:pt x="795" y="37"/>
                </a:cubicBezTo>
                <a:cubicBezTo>
                  <a:pt x="795" y="37"/>
                  <a:pt x="794" y="37"/>
                  <a:pt x="794" y="37"/>
                </a:cubicBezTo>
                <a:close/>
                <a:moveTo>
                  <a:pt x="862" y="37"/>
                </a:moveTo>
                <a:cubicBezTo>
                  <a:pt x="862" y="37"/>
                  <a:pt x="862" y="38"/>
                  <a:pt x="862" y="38"/>
                </a:cubicBezTo>
                <a:cubicBezTo>
                  <a:pt x="862" y="37"/>
                  <a:pt x="862" y="37"/>
                  <a:pt x="862" y="37"/>
                </a:cubicBezTo>
                <a:close/>
                <a:moveTo>
                  <a:pt x="1117" y="37"/>
                </a:moveTo>
                <a:cubicBezTo>
                  <a:pt x="1117" y="37"/>
                  <a:pt x="1117" y="37"/>
                  <a:pt x="1117" y="37"/>
                </a:cubicBezTo>
                <a:cubicBezTo>
                  <a:pt x="1117" y="37"/>
                  <a:pt x="1117" y="37"/>
                  <a:pt x="1117" y="37"/>
                </a:cubicBezTo>
                <a:close/>
                <a:moveTo>
                  <a:pt x="1537" y="73"/>
                </a:moveTo>
                <a:cubicBezTo>
                  <a:pt x="1537" y="73"/>
                  <a:pt x="1537" y="72"/>
                  <a:pt x="1537" y="72"/>
                </a:cubicBezTo>
                <a:cubicBezTo>
                  <a:pt x="1537" y="72"/>
                  <a:pt x="1537" y="73"/>
                  <a:pt x="1537" y="73"/>
                </a:cubicBezTo>
                <a:close/>
                <a:moveTo>
                  <a:pt x="1254" y="37"/>
                </a:moveTo>
                <a:cubicBezTo>
                  <a:pt x="1254" y="37"/>
                  <a:pt x="1254" y="37"/>
                  <a:pt x="1255" y="37"/>
                </a:cubicBezTo>
                <a:cubicBezTo>
                  <a:pt x="1254" y="37"/>
                  <a:pt x="1254" y="37"/>
                  <a:pt x="1254" y="37"/>
                </a:cubicBezTo>
                <a:close/>
                <a:moveTo>
                  <a:pt x="1295" y="37"/>
                </a:moveTo>
                <a:cubicBezTo>
                  <a:pt x="1295" y="37"/>
                  <a:pt x="1295" y="37"/>
                  <a:pt x="1295" y="37"/>
                </a:cubicBezTo>
                <a:cubicBezTo>
                  <a:pt x="1295" y="37"/>
                  <a:pt x="1295" y="37"/>
                  <a:pt x="1295" y="37"/>
                </a:cubicBezTo>
                <a:close/>
                <a:moveTo>
                  <a:pt x="1705" y="73"/>
                </a:moveTo>
                <a:cubicBezTo>
                  <a:pt x="1705" y="73"/>
                  <a:pt x="1705" y="72"/>
                  <a:pt x="1705" y="72"/>
                </a:cubicBezTo>
                <a:cubicBezTo>
                  <a:pt x="1705" y="72"/>
                  <a:pt x="1705" y="72"/>
                  <a:pt x="1705" y="73"/>
                </a:cubicBezTo>
                <a:close/>
                <a:moveTo>
                  <a:pt x="666" y="38"/>
                </a:moveTo>
                <a:cubicBezTo>
                  <a:pt x="666" y="38"/>
                  <a:pt x="666" y="38"/>
                  <a:pt x="666" y="37"/>
                </a:cubicBezTo>
                <a:cubicBezTo>
                  <a:pt x="666" y="38"/>
                  <a:pt x="666" y="38"/>
                  <a:pt x="666" y="38"/>
                </a:cubicBezTo>
                <a:close/>
                <a:moveTo>
                  <a:pt x="795" y="37"/>
                </a:moveTo>
                <a:cubicBezTo>
                  <a:pt x="795" y="38"/>
                  <a:pt x="795" y="38"/>
                  <a:pt x="795" y="38"/>
                </a:cubicBezTo>
                <a:cubicBezTo>
                  <a:pt x="795" y="38"/>
                  <a:pt x="795" y="38"/>
                  <a:pt x="795" y="37"/>
                </a:cubicBezTo>
                <a:close/>
                <a:moveTo>
                  <a:pt x="862" y="38"/>
                </a:moveTo>
                <a:cubicBezTo>
                  <a:pt x="863" y="38"/>
                  <a:pt x="863" y="38"/>
                  <a:pt x="863" y="38"/>
                </a:cubicBezTo>
                <a:cubicBezTo>
                  <a:pt x="863" y="38"/>
                  <a:pt x="863" y="38"/>
                  <a:pt x="862" y="38"/>
                </a:cubicBezTo>
                <a:close/>
                <a:moveTo>
                  <a:pt x="875" y="38"/>
                </a:moveTo>
                <a:cubicBezTo>
                  <a:pt x="875" y="38"/>
                  <a:pt x="875" y="38"/>
                  <a:pt x="875" y="38"/>
                </a:cubicBezTo>
                <a:cubicBezTo>
                  <a:pt x="875" y="38"/>
                  <a:pt x="875" y="38"/>
                  <a:pt x="875" y="38"/>
                </a:cubicBezTo>
                <a:close/>
                <a:moveTo>
                  <a:pt x="905" y="38"/>
                </a:moveTo>
                <a:cubicBezTo>
                  <a:pt x="905" y="38"/>
                  <a:pt x="905" y="38"/>
                  <a:pt x="906" y="38"/>
                </a:cubicBezTo>
                <a:cubicBezTo>
                  <a:pt x="906" y="38"/>
                  <a:pt x="905" y="38"/>
                  <a:pt x="905" y="38"/>
                </a:cubicBezTo>
                <a:close/>
                <a:moveTo>
                  <a:pt x="696" y="73"/>
                </a:moveTo>
                <a:cubicBezTo>
                  <a:pt x="696" y="73"/>
                  <a:pt x="696" y="73"/>
                  <a:pt x="696" y="73"/>
                </a:cubicBezTo>
                <a:cubicBezTo>
                  <a:pt x="696" y="73"/>
                  <a:pt x="696" y="73"/>
                  <a:pt x="696" y="73"/>
                </a:cubicBezTo>
                <a:close/>
                <a:moveTo>
                  <a:pt x="1043" y="38"/>
                </a:moveTo>
                <a:cubicBezTo>
                  <a:pt x="1043" y="38"/>
                  <a:pt x="1044" y="38"/>
                  <a:pt x="1044" y="38"/>
                </a:cubicBezTo>
                <a:cubicBezTo>
                  <a:pt x="1043" y="38"/>
                  <a:pt x="1043" y="38"/>
                  <a:pt x="1043" y="38"/>
                </a:cubicBezTo>
                <a:close/>
                <a:moveTo>
                  <a:pt x="1366" y="73"/>
                </a:moveTo>
                <a:cubicBezTo>
                  <a:pt x="1366" y="73"/>
                  <a:pt x="1366" y="73"/>
                  <a:pt x="1366" y="73"/>
                </a:cubicBezTo>
                <a:cubicBezTo>
                  <a:pt x="1366" y="73"/>
                  <a:pt x="1366" y="73"/>
                  <a:pt x="1366" y="73"/>
                </a:cubicBezTo>
                <a:close/>
                <a:moveTo>
                  <a:pt x="1536" y="73"/>
                </a:moveTo>
                <a:cubicBezTo>
                  <a:pt x="1537" y="73"/>
                  <a:pt x="1537" y="73"/>
                  <a:pt x="1537" y="73"/>
                </a:cubicBezTo>
                <a:cubicBezTo>
                  <a:pt x="1537" y="73"/>
                  <a:pt x="1537" y="73"/>
                  <a:pt x="1536" y="73"/>
                </a:cubicBezTo>
                <a:close/>
                <a:moveTo>
                  <a:pt x="1705" y="73"/>
                </a:moveTo>
                <a:cubicBezTo>
                  <a:pt x="1705" y="73"/>
                  <a:pt x="1705" y="73"/>
                  <a:pt x="1705" y="73"/>
                </a:cubicBezTo>
                <a:cubicBezTo>
                  <a:pt x="1705" y="73"/>
                  <a:pt x="1705" y="73"/>
                  <a:pt x="1705" y="73"/>
                </a:cubicBezTo>
                <a:close/>
                <a:moveTo>
                  <a:pt x="1147" y="38"/>
                </a:moveTo>
                <a:cubicBezTo>
                  <a:pt x="1147" y="38"/>
                  <a:pt x="1147" y="38"/>
                  <a:pt x="1148" y="38"/>
                </a:cubicBezTo>
                <a:cubicBezTo>
                  <a:pt x="1148" y="38"/>
                  <a:pt x="1147" y="38"/>
                  <a:pt x="1147" y="38"/>
                </a:cubicBezTo>
                <a:close/>
                <a:moveTo>
                  <a:pt x="696" y="73"/>
                </a:moveTo>
                <a:cubicBezTo>
                  <a:pt x="696" y="73"/>
                  <a:pt x="697" y="73"/>
                  <a:pt x="697" y="73"/>
                </a:cubicBezTo>
                <a:cubicBezTo>
                  <a:pt x="697" y="73"/>
                  <a:pt x="697" y="73"/>
                  <a:pt x="696" y="73"/>
                </a:cubicBezTo>
                <a:close/>
                <a:moveTo>
                  <a:pt x="1366" y="73"/>
                </a:moveTo>
                <a:cubicBezTo>
                  <a:pt x="1366" y="73"/>
                  <a:pt x="1365" y="73"/>
                  <a:pt x="1365" y="73"/>
                </a:cubicBezTo>
                <a:cubicBezTo>
                  <a:pt x="1366" y="73"/>
                  <a:pt x="1366" y="73"/>
                  <a:pt x="1366" y="73"/>
                </a:cubicBezTo>
                <a:close/>
                <a:moveTo>
                  <a:pt x="1221" y="38"/>
                </a:moveTo>
                <a:cubicBezTo>
                  <a:pt x="1221" y="38"/>
                  <a:pt x="1221" y="38"/>
                  <a:pt x="1222" y="38"/>
                </a:cubicBezTo>
                <a:cubicBezTo>
                  <a:pt x="1221" y="38"/>
                  <a:pt x="1221" y="38"/>
                  <a:pt x="1221" y="38"/>
                </a:cubicBezTo>
                <a:close/>
                <a:moveTo>
                  <a:pt x="1536" y="73"/>
                </a:moveTo>
                <a:cubicBezTo>
                  <a:pt x="1536" y="73"/>
                  <a:pt x="1536" y="73"/>
                  <a:pt x="1536" y="73"/>
                </a:cubicBezTo>
                <a:cubicBezTo>
                  <a:pt x="1536" y="73"/>
                  <a:pt x="1536" y="73"/>
                  <a:pt x="1536" y="73"/>
                </a:cubicBezTo>
                <a:close/>
                <a:moveTo>
                  <a:pt x="1550" y="73"/>
                </a:moveTo>
                <a:cubicBezTo>
                  <a:pt x="1550" y="73"/>
                  <a:pt x="1550" y="73"/>
                  <a:pt x="1550" y="73"/>
                </a:cubicBezTo>
                <a:cubicBezTo>
                  <a:pt x="1550" y="73"/>
                  <a:pt x="1550" y="73"/>
                  <a:pt x="1550" y="73"/>
                </a:cubicBezTo>
                <a:close/>
                <a:moveTo>
                  <a:pt x="550" y="38"/>
                </a:moveTo>
                <a:cubicBezTo>
                  <a:pt x="550" y="38"/>
                  <a:pt x="550" y="38"/>
                  <a:pt x="551" y="38"/>
                </a:cubicBezTo>
                <a:cubicBezTo>
                  <a:pt x="551" y="38"/>
                  <a:pt x="550" y="38"/>
                  <a:pt x="550" y="38"/>
                </a:cubicBezTo>
                <a:close/>
                <a:moveTo>
                  <a:pt x="1704" y="73"/>
                </a:moveTo>
                <a:cubicBezTo>
                  <a:pt x="1704" y="73"/>
                  <a:pt x="1705" y="73"/>
                  <a:pt x="1705" y="73"/>
                </a:cubicBezTo>
                <a:cubicBezTo>
                  <a:pt x="1704" y="73"/>
                  <a:pt x="1704" y="73"/>
                  <a:pt x="1704" y="73"/>
                </a:cubicBezTo>
                <a:close/>
                <a:moveTo>
                  <a:pt x="1718" y="73"/>
                </a:moveTo>
                <a:cubicBezTo>
                  <a:pt x="1718" y="73"/>
                  <a:pt x="1718" y="73"/>
                  <a:pt x="1718" y="73"/>
                </a:cubicBezTo>
                <a:cubicBezTo>
                  <a:pt x="1718" y="73"/>
                  <a:pt x="1718" y="73"/>
                  <a:pt x="1718" y="73"/>
                </a:cubicBezTo>
                <a:close/>
                <a:moveTo>
                  <a:pt x="611" y="118"/>
                </a:moveTo>
                <a:cubicBezTo>
                  <a:pt x="611" y="118"/>
                  <a:pt x="611" y="118"/>
                  <a:pt x="611" y="118"/>
                </a:cubicBezTo>
                <a:cubicBezTo>
                  <a:pt x="611" y="118"/>
                  <a:pt x="611" y="118"/>
                  <a:pt x="611" y="118"/>
                </a:cubicBezTo>
                <a:close/>
                <a:moveTo>
                  <a:pt x="833" y="38"/>
                </a:moveTo>
                <a:cubicBezTo>
                  <a:pt x="834" y="38"/>
                  <a:pt x="834" y="38"/>
                  <a:pt x="834" y="38"/>
                </a:cubicBezTo>
                <a:cubicBezTo>
                  <a:pt x="834" y="38"/>
                  <a:pt x="833" y="38"/>
                  <a:pt x="833" y="38"/>
                </a:cubicBezTo>
                <a:close/>
                <a:moveTo>
                  <a:pt x="863" y="38"/>
                </a:moveTo>
                <a:cubicBezTo>
                  <a:pt x="863" y="38"/>
                  <a:pt x="863" y="38"/>
                  <a:pt x="863" y="38"/>
                </a:cubicBezTo>
                <a:cubicBezTo>
                  <a:pt x="863" y="38"/>
                  <a:pt x="863" y="38"/>
                  <a:pt x="863" y="38"/>
                </a:cubicBezTo>
                <a:close/>
                <a:moveTo>
                  <a:pt x="610" y="119"/>
                </a:moveTo>
                <a:cubicBezTo>
                  <a:pt x="610" y="119"/>
                  <a:pt x="611" y="119"/>
                  <a:pt x="611" y="119"/>
                </a:cubicBezTo>
                <a:cubicBezTo>
                  <a:pt x="610" y="119"/>
                  <a:pt x="610" y="119"/>
                  <a:pt x="610" y="119"/>
                </a:cubicBezTo>
                <a:close/>
                <a:moveTo>
                  <a:pt x="874" y="38"/>
                </a:moveTo>
                <a:cubicBezTo>
                  <a:pt x="875" y="38"/>
                  <a:pt x="875" y="38"/>
                  <a:pt x="875" y="38"/>
                </a:cubicBezTo>
                <a:cubicBezTo>
                  <a:pt x="875" y="38"/>
                  <a:pt x="874" y="38"/>
                  <a:pt x="874" y="38"/>
                </a:cubicBezTo>
                <a:close/>
                <a:moveTo>
                  <a:pt x="610" y="119"/>
                </a:moveTo>
                <a:cubicBezTo>
                  <a:pt x="610" y="119"/>
                  <a:pt x="610" y="119"/>
                  <a:pt x="610" y="119"/>
                </a:cubicBezTo>
                <a:cubicBezTo>
                  <a:pt x="610" y="119"/>
                  <a:pt x="610" y="119"/>
                  <a:pt x="610" y="119"/>
                </a:cubicBezTo>
                <a:close/>
                <a:moveTo>
                  <a:pt x="610" y="120"/>
                </a:moveTo>
                <a:cubicBezTo>
                  <a:pt x="610" y="120"/>
                  <a:pt x="610" y="120"/>
                  <a:pt x="610" y="119"/>
                </a:cubicBezTo>
                <a:cubicBezTo>
                  <a:pt x="610" y="119"/>
                  <a:pt x="610" y="119"/>
                  <a:pt x="610" y="120"/>
                </a:cubicBezTo>
                <a:close/>
                <a:moveTo>
                  <a:pt x="906" y="38"/>
                </a:moveTo>
                <a:cubicBezTo>
                  <a:pt x="906" y="38"/>
                  <a:pt x="906" y="38"/>
                  <a:pt x="906" y="38"/>
                </a:cubicBezTo>
                <a:cubicBezTo>
                  <a:pt x="906" y="38"/>
                  <a:pt x="906" y="38"/>
                  <a:pt x="906" y="38"/>
                </a:cubicBezTo>
                <a:close/>
                <a:moveTo>
                  <a:pt x="609" y="120"/>
                </a:moveTo>
                <a:cubicBezTo>
                  <a:pt x="609" y="120"/>
                  <a:pt x="610" y="120"/>
                  <a:pt x="610" y="120"/>
                </a:cubicBezTo>
                <a:cubicBezTo>
                  <a:pt x="609" y="120"/>
                  <a:pt x="609" y="120"/>
                  <a:pt x="609" y="120"/>
                </a:cubicBezTo>
                <a:close/>
                <a:moveTo>
                  <a:pt x="609" y="120"/>
                </a:moveTo>
                <a:cubicBezTo>
                  <a:pt x="609" y="120"/>
                  <a:pt x="609" y="120"/>
                  <a:pt x="609" y="120"/>
                </a:cubicBezTo>
                <a:cubicBezTo>
                  <a:pt x="609" y="120"/>
                  <a:pt x="609" y="120"/>
                  <a:pt x="609" y="120"/>
                </a:cubicBezTo>
                <a:close/>
                <a:moveTo>
                  <a:pt x="621" y="120"/>
                </a:moveTo>
                <a:cubicBezTo>
                  <a:pt x="621" y="120"/>
                  <a:pt x="621" y="120"/>
                  <a:pt x="621" y="120"/>
                </a:cubicBezTo>
                <a:cubicBezTo>
                  <a:pt x="621" y="120"/>
                  <a:pt x="621" y="120"/>
                  <a:pt x="621" y="120"/>
                </a:cubicBezTo>
                <a:close/>
                <a:moveTo>
                  <a:pt x="609" y="121"/>
                </a:moveTo>
                <a:cubicBezTo>
                  <a:pt x="609" y="121"/>
                  <a:pt x="609" y="121"/>
                  <a:pt x="609" y="120"/>
                </a:cubicBezTo>
                <a:cubicBezTo>
                  <a:pt x="609" y="120"/>
                  <a:pt x="609" y="121"/>
                  <a:pt x="609" y="121"/>
                </a:cubicBezTo>
                <a:close/>
                <a:moveTo>
                  <a:pt x="1043" y="38"/>
                </a:moveTo>
                <a:cubicBezTo>
                  <a:pt x="1043" y="38"/>
                  <a:pt x="1043" y="38"/>
                  <a:pt x="1043" y="38"/>
                </a:cubicBezTo>
                <a:cubicBezTo>
                  <a:pt x="1043" y="38"/>
                  <a:pt x="1043" y="38"/>
                  <a:pt x="1043" y="38"/>
                </a:cubicBezTo>
                <a:close/>
                <a:moveTo>
                  <a:pt x="608" y="121"/>
                </a:moveTo>
                <a:cubicBezTo>
                  <a:pt x="608" y="121"/>
                  <a:pt x="608" y="121"/>
                  <a:pt x="609" y="121"/>
                </a:cubicBezTo>
                <a:cubicBezTo>
                  <a:pt x="608" y="121"/>
                  <a:pt x="608" y="121"/>
                  <a:pt x="608" y="121"/>
                </a:cubicBezTo>
                <a:close/>
                <a:moveTo>
                  <a:pt x="608" y="121"/>
                </a:moveTo>
                <a:cubicBezTo>
                  <a:pt x="608" y="121"/>
                  <a:pt x="608" y="121"/>
                  <a:pt x="608" y="121"/>
                </a:cubicBezTo>
                <a:cubicBezTo>
                  <a:pt x="608" y="121"/>
                  <a:pt x="608" y="121"/>
                  <a:pt x="608" y="121"/>
                </a:cubicBezTo>
                <a:close/>
                <a:moveTo>
                  <a:pt x="1077" y="38"/>
                </a:moveTo>
                <a:cubicBezTo>
                  <a:pt x="1077" y="38"/>
                  <a:pt x="1077" y="38"/>
                  <a:pt x="1078" y="38"/>
                </a:cubicBezTo>
                <a:cubicBezTo>
                  <a:pt x="1078" y="38"/>
                  <a:pt x="1077" y="38"/>
                  <a:pt x="1077" y="38"/>
                </a:cubicBezTo>
                <a:close/>
                <a:moveTo>
                  <a:pt x="1148" y="38"/>
                </a:moveTo>
                <a:cubicBezTo>
                  <a:pt x="1148" y="38"/>
                  <a:pt x="1148" y="38"/>
                  <a:pt x="1148" y="38"/>
                </a:cubicBezTo>
                <a:cubicBezTo>
                  <a:pt x="1148" y="38"/>
                  <a:pt x="1148" y="38"/>
                  <a:pt x="1148" y="38"/>
                </a:cubicBezTo>
                <a:close/>
                <a:moveTo>
                  <a:pt x="620" y="122"/>
                </a:moveTo>
                <a:cubicBezTo>
                  <a:pt x="620" y="122"/>
                  <a:pt x="620" y="122"/>
                  <a:pt x="620" y="122"/>
                </a:cubicBezTo>
                <a:cubicBezTo>
                  <a:pt x="620" y="122"/>
                  <a:pt x="620" y="122"/>
                  <a:pt x="620" y="122"/>
                </a:cubicBezTo>
                <a:close/>
                <a:moveTo>
                  <a:pt x="1255" y="38"/>
                </a:moveTo>
                <a:cubicBezTo>
                  <a:pt x="1255" y="38"/>
                  <a:pt x="1255" y="38"/>
                  <a:pt x="1256" y="38"/>
                </a:cubicBezTo>
                <a:cubicBezTo>
                  <a:pt x="1255" y="38"/>
                  <a:pt x="1255" y="38"/>
                  <a:pt x="1255" y="38"/>
                </a:cubicBezTo>
                <a:close/>
                <a:moveTo>
                  <a:pt x="760" y="39"/>
                </a:moveTo>
                <a:cubicBezTo>
                  <a:pt x="760" y="38"/>
                  <a:pt x="761" y="38"/>
                  <a:pt x="761" y="38"/>
                </a:cubicBezTo>
                <a:cubicBezTo>
                  <a:pt x="760" y="38"/>
                  <a:pt x="760" y="38"/>
                  <a:pt x="760" y="39"/>
                </a:cubicBezTo>
                <a:close/>
                <a:moveTo>
                  <a:pt x="796" y="38"/>
                </a:moveTo>
                <a:cubicBezTo>
                  <a:pt x="796" y="38"/>
                  <a:pt x="796" y="39"/>
                  <a:pt x="796" y="39"/>
                </a:cubicBezTo>
                <a:cubicBezTo>
                  <a:pt x="796" y="38"/>
                  <a:pt x="796" y="38"/>
                  <a:pt x="796" y="38"/>
                </a:cubicBezTo>
                <a:close/>
                <a:moveTo>
                  <a:pt x="1536" y="74"/>
                </a:moveTo>
                <a:cubicBezTo>
                  <a:pt x="1536" y="74"/>
                  <a:pt x="1536" y="74"/>
                  <a:pt x="1536" y="73"/>
                </a:cubicBezTo>
                <a:cubicBezTo>
                  <a:pt x="1536" y="73"/>
                  <a:pt x="1536" y="74"/>
                  <a:pt x="1536" y="74"/>
                </a:cubicBezTo>
                <a:close/>
                <a:moveTo>
                  <a:pt x="1550" y="73"/>
                </a:moveTo>
                <a:cubicBezTo>
                  <a:pt x="1549" y="73"/>
                  <a:pt x="1549" y="73"/>
                  <a:pt x="1549" y="74"/>
                </a:cubicBezTo>
                <a:cubicBezTo>
                  <a:pt x="1549" y="74"/>
                  <a:pt x="1550" y="73"/>
                  <a:pt x="1550" y="73"/>
                </a:cubicBezTo>
                <a:close/>
                <a:moveTo>
                  <a:pt x="1675" y="73"/>
                </a:moveTo>
                <a:cubicBezTo>
                  <a:pt x="1675" y="74"/>
                  <a:pt x="1675" y="74"/>
                  <a:pt x="1675" y="74"/>
                </a:cubicBezTo>
                <a:cubicBezTo>
                  <a:pt x="1675" y="74"/>
                  <a:pt x="1675" y="73"/>
                  <a:pt x="1675" y="73"/>
                </a:cubicBezTo>
                <a:close/>
                <a:moveTo>
                  <a:pt x="620" y="123"/>
                </a:moveTo>
                <a:cubicBezTo>
                  <a:pt x="619" y="123"/>
                  <a:pt x="619" y="123"/>
                  <a:pt x="619" y="123"/>
                </a:cubicBezTo>
                <a:cubicBezTo>
                  <a:pt x="619" y="123"/>
                  <a:pt x="619" y="123"/>
                  <a:pt x="620" y="123"/>
                </a:cubicBezTo>
                <a:close/>
                <a:moveTo>
                  <a:pt x="1704" y="74"/>
                </a:moveTo>
                <a:cubicBezTo>
                  <a:pt x="1704" y="74"/>
                  <a:pt x="1704" y="74"/>
                  <a:pt x="1704" y="73"/>
                </a:cubicBezTo>
                <a:cubicBezTo>
                  <a:pt x="1704" y="73"/>
                  <a:pt x="1704" y="74"/>
                  <a:pt x="1704" y="74"/>
                </a:cubicBezTo>
                <a:close/>
                <a:moveTo>
                  <a:pt x="1718" y="73"/>
                </a:moveTo>
                <a:cubicBezTo>
                  <a:pt x="1718" y="73"/>
                  <a:pt x="1717" y="73"/>
                  <a:pt x="1717" y="74"/>
                </a:cubicBezTo>
                <a:cubicBezTo>
                  <a:pt x="1718" y="74"/>
                  <a:pt x="1718" y="73"/>
                  <a:pt x="1718" y="73"/>
                </a:cubicBezTo>
                <a:close/>
                <a:moveTo>
                  <a:pt x="833" y="39"/>
                </a:moveTo>
                <a:cubicBezTo>
                  <a:pt x="833" y="39"/>
                  <a:pt x="833" y="38"/>
                  <a:pt x="833" y="38"/>
                </a:cubicBezTo>
                <a:cubicBezTo>
                  <a:pt x="833" y="38"/>
                  <a:pt x="833" y="38"/>
                  <a:pt x="833" y="39"/>
                </a:cubicBezTo>
                <a:close/>
                <a:moveTo>
                  <a:pt x="863" y="38"/>
                </a:moveTo>
                <a:cubicBezTo>
                  <a:pt x="863" y="38"/>
                  <a:pt x="863" y="39"/>
                  <a:pt x="864" y="39"/>
                </a:cubicBezTo>
                <a:cubicBezTo>
                  <a:pt x="864" y="38"/>
                  <a:pt x="863" y="38"/>
                  <a:pt x="863" y="38"/>
                </a:cubicBezTo>
                <a:close/>
                <a:moveTo>
                  <a:pt x="618" y="124"/>
                </a:moveTo>
                <a:cubicBezTo>
                  <a:pt x="618" y="124"/>
                  <a:pt x="618" y="124"/>
                  <a:pt x="618" y="124"/>
                </a:cubicBezTo>
                <a:cubicBezTo>
                  <a:pt x="618" y="124"/>
                  <a:pt x="618" y="124"/>
                  <a:pt x="618" y="124"/>
                </a:cubicBezTo>
                <a:close/>
                <a:moveTo>
                  <a:pt x="618" y="124"/>
                </a:moveTo>
                <a:cubicBezTo>
                  <a:pt x="618" y="125"/>
                  <a:pt x="618" y="125"/>
                  <a:pt x="618" y="125"/>
                </a:cubicBezTo>
                <a:cubicBezTo>
                  <a:pt x="618" y="125"/>
                  <a:pt x="618" y="125"/>
                  <a:pt x="618" y="124"/>
                </a:cubicBezTo>
                <a:close/>
                <a:moveTo>
                  <a:pt x="874" y="39"/>
                </a:moveTo>
                <a:cubicBezTo>
                  <a:pt x="874" y="38"/>
                  <a:pt x="874" y="38"/>
                  <a:pt x="874" y="38"/>
                </a:cubicBezTo>
                <a:cubicBezTo>
                  <a:pt x="874" y="38"/>
                  <a:pt x="874" y="38"/>
                  <a:pt x="874" y="39"/>
                </a:cubicBezTo>
                <a:close/>
                <a:moveTo>
                  <a:pt x="617" y="126"/>
                </a:moveTo>
                <a:cubicBezTo>
                  <a:pt x="617" y="126"/>
                  <a:pt x="617" y="126"/>
                  <a:pt x="617" y="126"/>
                </a:cubicBezTo>
                <a:cubicBezTo>
                  <a:pt x="617" y="126"/>
                  <a:pt x="617" y="126"/>
                  <a:pt x="617" y="126"/>
                </a:cubicBezTo>
                <a:close/>
                <a:moveTo>
                  <a:pt x="617" y="126"/>
                </a:moveTo>
                <a:cubicBezTo>
                  <a:pt x="617" y="126"/>
                  <a:pt x="616" y="126"/>
                  <a:pt x="616" y="127"/>
                </a:cubicBezTo>
                <a:cubicBezTo>
                  <a:pt x="617" y="126"/>
                  <a:pt x="617" y="126"/>
                  <a:pt x="617" y="126"/>
                </a:cubicBezTo>
                <a:close/>
                <a:moveTo>
                  <a:pt x="616" y="126"/>
                </a:moveTo>
                <a:cubicBezTo>
                  <a:pt x="616" y="127"/>
                  <a:pt x="616" y="127"/>
                  <a:pt x="616" y="127"/>
                </a:cubicBezTo>
                <a:cubicBezTo>
                  <a:pt x="616" y="127"/>
                  <a:pt x="616" y="127"/>
                  <a:pt x="616" y="126"/>
                </a:cubicBezTo>
                <a:close/>
                <a:moveTo>
                  <a:pt x="616" y="127"/>
                </a:moveTo>
                <a:cubicBezTo>
                  <a:pt x="616" y="127"/>
                  <a:pt x="616" y="127"/>
                  <a:pt x="616" y="127"/>
                </a:cubicBezTo>
                <a:cubicBezTo>
                  <a:pt x="616" y="127"/>
                  <a:pt x="616" y="127"/>
                  <a:pt x="616" y="127"/>
                </a:cubicBezTo>
                <a:close/>
                <a:moveTo>
                  <a:pt x="616" y="127"/>
                </a:moveTo>
                <a:cubicBezTo>
                  <a:pt x="615" y="127"/>
                  <a:pt x="615" y="127"/>
                  <a:pt x="615" y="128"/>
                </a:cubicBezTo>
                <a:cubicBezTo>
                  <a:pt x="616" y="128"/>
                  <a:pt x="616" y="127"/>
                  <a:pt x="616" y="127"/>
                </a:cubicBezTo>
                <a:close/>
                <a:moveTo>
                  <a:pt x="615" y="128"/>
                </a:moveTo>
                <a:cubicBezTo>
                  <a:pt x="615" y="128"/>
                  <a:pt x="615" y="128"/>
                  <a:pt x="615" y="128"/>
                </a:cubicBezTo>
                <a:cubicBezTo>
                  <a:pt x="615" y="128"/>
                  <a:pt x="615" y="128"/>
                  <a:pt x="615" y="128"/>
                </a:cubicBezTo>
                <a:close/>
                <a:moveTo>
                  <a:pt x="1365" y="74"/>
                </a:moveTo>
                <a:cubicBezTo>
                  <a:pt x="1365" y="74"/>
                  <a:pt x="1365" y="74"/>
                  <a:pt x="1364" y="74"/>
                </a:cubicBezTo>
                <a:cubicBezTo>
                  <a:pt x="1365" y="74"/>
                  <a:pt x="1365" y="74"/>
                  <a:pt x="1365" y="74"/>
                </a:cubicBezTo>
                <a:close/>
                <a:moveTo>
                  <a:pt x="614" y="129"/>
                </a:moveTo>
                <a:cubicBezTo>
                  <a:pt x="614" y="129"/>
                  <a:pt x="614" y="129"/>
                  <a:pt x="614" y="129"/>
                </a:cubicBezTo>
                <a:cubicBezTo>
                  <a:pt x="614" y="129"/>
                  <a:pt x="614" y="129"/>
                  <a:pt x="614" y="129"/>
                </a:cubicBezTo>
                <a:close/>
                <a:moveTo>
                  <a:pt x="614" y="129"/>
                </a:moveTo>
                <a:cubicBezTo>
                  <a:pt x="613" y="129"/>
                  <a:pt x="613" y="129"/>
                  <a:pt x="613" y="129"/>
                </a:cubicBezTo>
                <a:cubicBezTo>
                  <a:pt x="613" y="129"/>
                  <a:pt x="614" y="129"/>
                  <a:pt x="614" y="129"/>
                </a:cubicBezTo>
                <a:close/>
                <a:moveTo>
                  <a:pt x="1535" y="74"/>
                </a:moveTo>
                <a:cubicBezTo>
                  <a:pt x="1536" y="74"/>
                  <a:pt x="1536" y="74"/>
                  <a:pt x="1536" y="74"/>
                </a:cubicBezTo>
                <a:cubicBezTo>
                  <a:pt x="1536" y="74"/>
                  <a:pt x="1536" y="74"/>
                  <a:pt x="1535" y="74"/>
                </a:cubicBezTo>
                <a:close/>
                <a:moveTo>
                  <a:pt x="613" y="130"/>
                </a:moveTo>
                <a:cubicBezTo>
                  <a:pt x="612" y="130"/>
                  <a:pt x="612" y="130"/>
                  <a:pt x="612" y="130"/>
                </a:cubicBezTo>
                <a:cubicBezTo>
                  <a:pt x="612" y="130"/>
                  <a:pt x="612" y="130"/>
                  <a:pt x="613" y="130"/>
                </a:cubicBezTo>
                <a:close/>
                <a:moveTo>
                  <a:pt x="906" y="38"/>
                </a:moveTo>
                <a:cubicBezTo>
                  <a:pt x="906" y="38"/>
                  <a:pt x="906" y="39"/>
                  <a:pt x="906" y="39"/>
                </a:cubicBezTo>
                <a:cubicBezTo>
                  <a:pt x="906" y="38"/>
                  <a:pt x="906" y="38"/>
                  <a:pt x="906" y="38"/>
                </a:cubicBezTo>
                <a:close/>
                <a:moveTo>
                  <a:pt x="612" y="130"/>
                </a:moveTo>
                <a:cubicBezTo>
                  <a:pt x="611" y="130"/>
                  <a:pt x="611" y="130"/>
                  <a:pt x="611" y="131"/>
                </a:cubicBezTo>
                <a:cubicBezTo>
                  <a:pt x="611" y="131"/>
                  <a:pt x="611" y="131"/>
                  <a:pt x="612" y="130"/>
                </a:cubicBezTo>
                <a:close/>
                <a:moveTo>
                  <a:pt x="611" y="131"/>
                </a:moveTo>
                <a:cubicBezTo>
                  <a:pt x="611" y="131"/>
                  <a:pt x="611" y="131"/>
                  <a:pt x="610" y="131"/>
                </a:cubicBezTo>
                <a:cubicBezTo>
                  <a:pt x="611" y="131"/>
                  <a:pt x="611" y="131"/>
                  <a:pt x="611" y="131"/>
                </a:cubicBezTo>
                <a:close/>
                <a:moveTo>
                  <a:pt x="1078" y="38"/>
                </a:moveTo>
                <a:cubicBezTo>
                  <a:pt x="1078" y="38"/>
                  <a:pt x="1078" y="38"/>
                  <a:pt x="1078" y="38"/>
                </a:cubicBezTo>
                <a:cubicBezTo>
                  <a:pt x="1078" y="38"/>
                  <a:pt x="1078" y="38"/>
                  <a:pt x="1078" y="38"/>
                </a:cubicBezTo>
                <a:close/>
                <a:moveTo>
                  <a:pt x="1704" y="74"/>
                </a:moveTo>
                <a:cubicBezTo>
                  <a:pt x="1704" y="74"/>
                  <a:pt x="1704" y="74"/>
                  <a:pt x="1704" y="74"/>
                </a:cubicBezTo>
                <a:cubicBezTo>
                  <a:pt x="1704" y="74"/>
                  <a:pt x="1704" y="74"/>
                  <a:pt x="1704" y="74"/>
                </a:cubicBezTo>
                <a:close/>
                <a:moveTo>
                  <a:pt x="1116" y="39"/>
                </a:moveTo>
                <a:cubicBezTo>
                  <a:pt x="1116" y="39"/>
                  <a:pt x="1116" y="38"/>
                  <a:pt x="1116" y="38"/>
                </a:cubicBezTo>
                <a:cubicBezTo>
                  <a:pt x="1116" y="38"/>
                  <a:pt x="1116" y="38"/>
                  <a:pt x="1116" y="39"/>
                </a:cubicBezTo>
                <a:close/>
                <a:moveTo>
                  <a:pt x="1148" y="38"/>
                </a:moveTo>
                <a:cubicBezTo>
                  <a:pt x="1148" y="38"/>
                  <a:pt x="1148" y="39"/>
                  <a:pt x="1148" y="39"/>
                </a:cubicBezTo>
                <a:cubicBezTo>
                  <a:pt x="1148" y="38"/>
                  <a:pt x="1148" y="38"/>
                  <a:pt x="1148" y="38"/>
                </a:cubicBezTo>
                <a:close/>
                <a:moveTo>
                  <a:pt x="1255" y="38"/>
                </a:moveTo>
                <a:cubicBezTo>
                  <a:pt x="1256" y="38"/>
                  <a:pt x="1256" y="39"/>
                  <a:pt x="1256" y="39"/>
                </a:cubicBezTo>
                <a:cubicBezTo>
                  <a:pt x="1256" y="38"/>
                  <a:pt x="1256" y="38"/>
                  <a:pt x="1255" y="38"/>
                </a:cubicBezTo>
                <a:close/>
                <a:moveTo>
                  <a:pt x="664" y="39"/>
                </a:moveTo>
                <a:cubicBezTo>
                  <a:pt x="664" y="39"/>
                  <a:pt x="665" y="39"/>
                  <a:pt x="665" y="39"/>
                </a:cubicBezTo>
                <a:cubicBezTo>
                  <a:pt x="664" y="39"/>
                  <a:pt x="664" y="39"/>
                  <a:pt x="664" y="39"/>
                </a:cubicBezTo>
                <a:close/>
                <a:moveTo>
                  <a:pt x="1044" y="84"/>
                </a:moveTo>
                <a:cubicBezTo>
                  <a:pt x="1044" y="84"/>
                  <a:pt x="1044" y="84"/>
                  <a:pt x="1044" y="84"/>
                </a:cubicBezTo>
                <a:cubicBezTo>
                  <a:pt x="1044" y="84"/>
                  <a:pt x="1044" y="84"/>
                  <a:pt x="1044" y="84"/>
                </a:cubicBezTo>
                <a:close/>
                <a:moveTo>
                  <a:pt x="1638" y="50"/>
                </a:moveTo>
                <a:cubicBezTo>
                  <a:pt x="1638" y="51"/>
                  <a:pt x="1639" y="51"/>
                  <a:pt x="1639" y="51"/>
                </a:cubicBezTo>
                <a:cubicBezTo>
                  <a:pt x="1645" y="51"/>
                  <a:pt x="1650" y="52"/>
                  <a:pt x="1655" y="51"/>
                </a:cubicBezTo>
                <a:cubicBezTo>
                  <a:pt x="1659" y="51"/>
                  <a:pt x="1663" y="50"/>
                  <a:pt x="1665" y="48"/>
                </a:cubicBezTo>
                <a:cubicBezTo>
                  <a:pt x="1672" y="43"/>
                  <a:pt x="1673" y="37"/>
                  <a:pt x="1672" y="30"/>
                </a:cubicBezTo>
                <a:cubicBezTo>
                  <a:pt x="1671" y="24"/>
                  <a:pt x="1668" y="21"/>
                  <a:pt x="1663" y="19"/>
                </a:cubicBezTo>
                <a:cubicBezTo>
                  <a:pt x="1661" y="18"/>
                  <a:pt x="1659" y="18"/>
                  <a:pt x="1657" y="18"/>
                </a:cubicBezTo>
                <a:cubicBezTo>
                  <a:pt x="1651" y="17"/>
                  <a:pt x="1646" y="17"/>
                  <a:pt x="1640" y="17"/>
                </a:cubicBezTo>
                <a:cubicBezTo>
                  <a:pt x="1639" y="17"/>
                  <a:pt x="1639" y="17"/>
                  <a:pt x="1639" y="19"/>
                </a:cubicBezTo>
                <a:cubicBezTo>
                  <a:pt x="1638" y="24"/>
                  <a:pt x="1638" y="29"/>
                  <a:pt x="1638" y="34"/>
                </a:cubicBezTo>
                <a:cubicBezTo>
                  <a:pt x="1638" y="40"/>
                  <a:pt x="1639" y="45"/>
                  <a:pt x="1638" y="50"/>
                </a:cubicBezTo>
                <a:close/>
                <a:moveTo>
                  <a:pt x="1422" y="75"/>
                </a:moveTo>
                <a:cubicBezTo>
                  <a:pt x="1423" y="79"/>
                  <a:pt x="1425" y="84"/>
                  <a:pt x="1427" y="87"/>
                </a:cubicBezTo>
                <a:cubicBezTo>
                  <a:pt x="1432" y="94"/>
                  <a:pt x="1439" y="95"/>
                  <a:pt x="1445" y="93"/>
                </a:cubicBezTo>
                <a:cubicBezTo>
                  <a:pt x="1450" y="92"/>
                  <a:pt x="1452" y="89"/>
                  <a:pt x="1455" y="85"/>
                </a:cubicBezTo>
                <a:cubicBezTo>
                  <a:pt x="1457" y="80"/>
                  <a:pt x="1458" y="75"/>
                  <a:pt x="1459" y="70"/>
                </a:cubicBezTo>
                <a:cubicBezTo>
                  <a:pt x="1460" y="64"/>
                  <a:pt x="1460" y="57"/>
                  <a:pt x="1460" y="51"/>
                </a:cubicBezTo>
                <a:cubicBezTo>
                  <a:pt x="1459" y="45"/>
                  <a:pt x="1459" y="38"/>
                  <a:pt x="1457" y="32"/>
                </a:cubicBezTo>
                <a:cubicBezTo>
                  <a:pt x="1456" y="28"/>
                  <a:pt x="1455" y="25"/>
                  <a:pt x="1453" y="21"/>
                </a:cubicBezTo>
                <a:cubicBezTo>
                  <a:pt x="1449" y="16"/>
                  <a:pt x="1444" y="14"/>
                  <a:pt x="1437" y="15"/>
                </a:cubicBezTo>
                <a:cubicBezTo>
                  <a:pt x="1432" y="16"/>
                  <a:pt x="1429" y="19"/>
                  <a:pt x="1427" y="23"/>
                </a:cubicBezTo>
                <a:cubicBezTo>
                  <a:pt x="1425" y="26"/>
                  <a:pt x="1424" y="30"/>
                  <a:pt x="1423" y="34"/>
                </a:cubicBezTo>
                <a:cubicBezTo>
                  <a:pt x="1421" y="41"/>
                  <a:pt x="1421" y="48"/>
                  <a:pt x="1421" y="54"/>
                </a:cubicBezTo>
                <a:cubicBezTo>
                  <a:pt x="1421" y="62"/>
                  <a:pt x="1421" y="69"/>
                  <a:pt x="1422" y="75"/>
                </a:cubicBezTo>
                <a:close/>
                <a:moveTo>
                  <a:pt x="1043" y="61"/>
                </a:moveTo>
                <a:cubicBezTo>
                  <a:pt x="1052" y="61"/>
                  <a:pt x="1062" y="61"/>
                  <a:pt x="1072" y="61"/>
                </a:cubicBezTo>
                <a:cubicBezTo>
                  <a:pt x="1073" y="61"/>
                  <a:pt x="1075" y="61"/>
                  <a:pt x="1076" y="61"/>
                </a:cubicBezTo>
                <a:cubicBezTo>
                  <a:pt x="1077" y="61"/>
                  <a:pt x="1077" y="61"/>
                  <a:pt x="1077" y="60"/>
                </a:cubicBezTo>
                <a:cubicBezTo>
                  <a:pt x="1077" y="57"/>
                  <a:pt x="1076" y="54"/>
                  <a:pt x="1075" y="51"/>
                </a:cubicBezTo>
                <a:cubicBezTo>
                  <a:pt x="1073" y="47"/>
                  <a:pt x="1070" y="44"/>
                  <a:pt x="1066" y="43"/>
                </a:cubicBezTo>
                <a:cubicBezTo>
                  <a:pt x="1062" y="42"/>
                  <a:pt x="1059" y="42"/>
                  <a:pt x="1055" y="43"/>
                </a:cubicBezTo>
                <a:cubicBezTo>
                  <a:pt x="1048" y="44"/>
                  <a:pt x="1042" y="52"/>
                  <a:pt x="1041" y="61"/>
                </a:cubicBezTo>
                <a:cubicBezTo>
                  <a:pt x="1041" y="61"/>
                  <a:pt x="1042" y="61"/>
                  <a:pt x="1043" y="61"/>
                </a:cubicBezTo>
                <a:close/>
                <a:moveTo>
                  <a:pt x="760" y="61"/>
                </a:moveTo>
                <a:cubicBezTo>
                  <a:pt x="771" y="61"/>
                  <a:pt x="782" y="61"/>
                  <a:pt x="793" y="61"/>
                </a:cubicBezTo>
                <a:cubicBezTo>
                  <a:pt x="793" y="61"/>
                  <a:pt x="793" y="61"/>
                  <a:pt x="794" y="61"/>
                </a:cubicBezTo>
                <a:cubicBezTo>
                  <a:pt x="794" y="62"/>
                  <a:pt x="795" y="61"/>
                  <a:pt x="795" y="60"/>
                </a:cubicBezTo>
                <a:cubicBezTo>
                  <a:pt x="794" y="57"/>
                  <a:pt x="794" y="53"/>
                  <a:pt x="792" y="49"/>
                </a:cubicBezTo>
                <a:cubicBezTo>
                  <a:pt x="790" y="47"/>
                  <a:pt x="788" y="44"/>
                  <a:pt x="785" y="43"/>
                </a:cubicBezTo>
                <a:cubicBezTo>
                  <a:pt x="779" y="41"/>
                  <a:pt x="773" y="41"/>
                  <a:pt x="767" y="45"/>
                </a:cubicBezTo>
                <a:cubicBezTo>
                  <a:pt x="762" y="49"/>
                  <a:pt x="760" y="55"/>
                  <a:pt x="758" y="61"/>
                </a:cubicBezTo>
                <a:cubicBezTo>
                  <a:pt x="759" y="62"/>
                  <a:pt x="760" y="61"/>
                  <a:pt x="760" y="61"/>
                </a:cubicBezTo>
                <a:close/>
                <a:moveTo>
                  <a:pt x="1221" y="61"/>
                </a:moveTo>
                <a:cubicBezTo>
                  <a:pt x="1229" y="61"/>
                  <a:pt x="1238" y="61"/>
                  <a:pt x="1247" y="61"/>
                </a:cubicBezTo>
                <a:cubicBezTo>
                  <a:pt x="1249" y="61"/>
                  <a:pt x="1251" y="61"/>
                  <a:pt x="1254" y="61"/>
                </a:cubicBezTo>
                <a:cubicBezTo>
                  <a:pt x="1254" y="61"/>
                  <a:pt x="1255" y="61"/>
                  <a:pt x="1255" y="60"/>
                </a:cubicBezTo>
                <a:cubicBezTo>
                  <a:pt x="1254" y="57"/>
                  <a:pt x="1254" y="53"/>
                  <a:pt x="1252" y="50"/>
                </a:cubicBezTo>
                <a:cubicBezTo>
                  <a:pt x="1250" y="47"/>
                  <a:pt x="1248" y="44"/>
                  <a:pt x="1245" y="43"/>
                </a:cubicBezTo>
                <a:cubicBezTo>
                  <a:pt x="1239" y="41"/>
                  <a:pt x="1234" y="41"/>
                  <a:pt x="1229" y="45"/>
                </a:cubicBezTo>
                <a:cubicBezTo>
                  <a:pt x="1222" y="48"/>
                  <a:pt x="1220" y="54"/>
                  <a:pt x="1218" y="61"/>
                </a:cubicBezTo>
                <a:cubicBezTo>
                  <a:pt x="1219" y="61"/>
                  <a:pt x="1220" y="61"/>
                  <a:pt x="1221" y="61"/>
                </a:cubicBezTo>
                <a:close/>
                <a:moveTo>
                  <a:pt x="248" y="73"/>
                </a:moveTo>
                <a:cubicBezTo>
                  <a:pt x="248" y="75"/>
                  <a:pt x="248" y="77"/>
                  <a:pt x="249" y="78"/>
                </a:cubicBezTo>
                <a:cubicBezTo>
                  <a:pt x="251" y="85"/>
                  <a:pt x="255" y="90"/>
                  <a:pt x="262" y="93"/>
                </a:cubicBezTo>
                <a:cubicBezTo>
                  <a:pt x="265" y="94"/>
                  <a:pt x="269" y="94"/>
                  <a:pt x="272" y="94"/>
                </a:cubicBezTo>
                <a:cubicBezTo>
                  <a:pt x="281" y="93"/>
                  <a:pt x="286" y="89"/>
                  <a:pt x="289" y="81"/>
                </a:cubicBezTo>
                <a:cubicBezTo>
                  <a:pt x="290" y="78"/>
                  <a:pt x="291" y="75"/>
                  <a:pt x="291" y="72"/>
                </a:cubicBezTo>
                <a:cubicBezTo>
                  <a:pt x="292" y="66"/>
                  <a:pt x="291" y="60"/>
                  <a:pt x="289" y="55"/>
                </a:cubicBezTo>
                <a:cubicBezTo>
                  <a:pt x="287" y="49"/>
                  <a:pt x="283" y="45"/>
                  <a:pt x="277" y="43"/>
                </a:cubicBezTo>
                <a:cubicBezTo>
                  <a:pt x="274" y="42"/>
                  <a:pt x="271" y="42"/>
                  <a:pt x="269" y="42"/>
                </a:cubicBezTo>
                <a:cubicBezTo>
                  <a:pt x="260" y="42"/>
                  <a:pt x="253" y="47"/>
                  <a:pt x="250" y="55"/>
                </a:cubicBezTo>
                <a:cubicBezTo>
                  <a:pt x="248" y="59"/>
                  <a:pt x="247" y="64"/>
                  <a:pt x="247" y="68"/>
                </a:cubicBezTo>
                <a:cubicBezTo>
                  <a:pt x="247" y="70"/>
                  <a:pt x="247" y="72"/>
                  <a:pt x="248" y="73"/>
                </a:cubicBezTo>
                <a:close/>
                <a:moveTo>
                  <a:pt x="370" y="78"/>
                </a:moveTo>
                <a:cubicBezTo>
                  <a:pt x="372" y="86"/>
                  <a:pt x="377" y="91"/>
                  <a:pt x="384" y="93"/>
                </a:cubicBezTo>
                <a:cubicBezTo>
                  <a:pt x="387" y="94"/>
                  <a:pt x="391" y="94"/>
                  <a:pt x="394" y="94"/>
                </a:cubicBezTo>
                <a:cubicBezTo>
                  <a:pt x="402" y="93"/>
                  <a:pt x="408" y="89"/>
                  <a:pt x="411" y="81"/>
                </a:cubicBezTo>
                <a:cubicBezTo>
                  <a:pt x="412" y="78"/>
                  <a:pt x="412" y="75"/>
                  <a:pt x="413" y="71"/>
                </a:cubicBezTo>
                <a:cubicBezTo>
                  <a:pt x="413" y="65"/>
                  <a:pt x="413" y="60"/>
                  <a:pt x="410" y="54"/>
                </a:cubicBezTo>
                <a:cubicBezTo>
                  <a:pt x="408" y="48"/>
                  <a:pt x="404" y="45"/>
                  <a:pt x="398" y="43"/>
                </a:cubicBezTo>
                <a:cubicBezTo>
                  <a:pt x="395" y="42"/>
                  <a:pt x="393" y="42"/>
                  <a:pt x="390" y="42"/>
                </a:cubicBezTo>
                <a:cubicBezTo>
                  <a:pt x="381" y="42"/>
                  <a:pt x="374" y="47"/>
                  <a:pt x="371" y="55"/>
                </a:cubicBezTo>
                <a:cubicBezTo>
                  <a:pt x="369" y="59"/>
                  <a:pt x="369" y="64"/>
                  <a:pt x="369" y="68"/>
                </a:cubicBezTo>
                <a:cubicBezTo>
                  <a:pt x="369" y="72"/>
                  <a:pt x="369" y="75"/>
                  <a:pt x="370" y="78"/>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spTree>
    <p:extLst>
      <p:ext uri="{BB962C8B-B14F-4D97-AF65-F5344CB8AC3E}">
        <p14:creationId xmlns:p14="http://schemas.microsoft.com/office/powerpoint/2010/main" val="25633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59110170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88" dirty="0"/>
              <a:t>What is Windows Intune?</a:t>
            </a:r>
          </a:p>
        </p:txBody>
      </p:sp>
      <p:sp>
        <p:nvSpPr>
          <p:cNvPr id="4" name="Text Placeholder 3"/>
          <p:cNvSpPr>
            <a:spLocks noGrp="1"/>
          </p:cNvSpPr>
          <p:nvPr>
            <p:ph type="body" sz="quarter" idx="10"/>
          </p:nvPr>
        </p:nvSpPr>
        <p:spPr>
          <a:xfrm>
            <a:off x="274638" y="1212850"/>
            <a:ext cx="11887200" cy="4926349"/>
          </a:xfrm>
        </p:spPr>
        <p:txBody>
          <a:bodyPr/>
          <a:lstStyle/>
          <a:p>
            <a:r>
              <a:rPr lang="en-US" sz="3600" spc="-41" dirty="0">
                <a:solidFill>
                  <a:srgbClr val="FFFFFF">
                    <a:alpha val="98824"/>
                  </a:srgbClr>
                </a:solidFill>
                <a:ea typeface="Segoe UI" pitchFamily="34" charset="0"/>
                <a:cs typeface="Segoe UI" pitchFamily="34" charset="0"/>
              </a:rPr>
              <a:t>A world class cloud-based device management service.</a:t>
            </a:r>
          </a:p>
          <a:p>
            <a:endParaRPr lang="en-US" sz="3600" b="1" dirty="0" smtClean="0"/>
          </a:p>
          <a:p>
            <a:r>
              <a:rPr lang="en-US" sz="3600" b="1" dirty="0" smtClean="0"/>
              <a:t>A </a:t>
            </a:r>
            <a:r>
              <a:rPr lang="en-US" sz="3600" b="1" dirty="0"/>
              <a:t>service you can TRUST </a:t>
            </a:r>
          </a:p>
          <a:p>
            <a:r>
              <a:rPr lang="en-US" sz="3600" dirty="0">
                <a:solidFill>
                  <a:schemeClr val="tx1"/>
                </a:solidFill>
              </a:rPr>
              <a:t>ISO/IEC 27001:2005 </a:t>
            </a:r>
            <a:r>
              <a:rPr lang="en-US" sz="3600" dirty="0" smtClean="0">
                <a:solidFill>
                  <a:schemeClr val="tx1"/>
                </a:solidFill>
              </a:rPr>
              <a:t>certified = Industry standard information security practices</a:t>
            </a:r>
          </a:p>
          <a:p>
            <a:endParaRPr lang="en-US" sz="3600" dirty="0">
              <a:solidFill>
                <a:schemeClr val="tx1"/>
              </a:solidFill>
            </a:endParaRPr>
          </a:p>
          <a:p>
            <a:r>
              <a:rPr lang="en-US" sz="3600" b="1" dirty="0"/>
              <a:t>A service you can RELY on</a:t>
            </a:r>
          </a:p>
          <a:p>
            <a:r>
              <a:rPr lang="en-US" sz="3600" dirty="0" smtClean="0">
                <a:solidFill>
                  <a:schemeClr val="tx1"/>
                </a:solidFill>
              </a:rPr>
              <a:t>Financially backed SLA -  99.9% uptime</a:t>
            </a:r>
            <a:endParaRPr lang="en-US" sz="3600" dirty="0"/>
          </a:p>
        </p:txBody>
      </p:sp>
    </p:spTree>
    <p:extLst>
      <p:ext uri="{BB962C8B-B14F-4D97-AF65-F5344CB8AC3E}">
        <p14:creationId xmlns:p14="http://schemas.microsoft.com/office/powerpoint/2010/main" val="2136528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Intune – Usage Scenarios </a:t>
            </a:r>
            <a:endParaRPr lang="en-US" dirty="0"/>
          </a:p>
        </p:txBody>
      </p:sp>
      <p:sp>
        <p:nvSpPr>
          <p:cNvPr id="4" name="Text Placeholder 3"/>
          <p:cNvSpPr>
            <a:spLocks noGrp="1"/>
          </p:cNvSpPr>
          <p:nvPr>
            <p:ph type="body" sz="quarter" idx="10"/>
          </p:nvPr>
        </p:nvSpPr>
        <p:spPr>
          <a:xfrm>
            <a:off x="274639" y="1212850"/>
            <a:ext cx="5486399" cy="5377956"/>
          </a:xfrm>
        </p:spPr>
        <p:txBody>
          <a:bodyPr/>
          <a:lstStyle/>
          <a:p>
            <a:r>
              <a:rPr lang="en-US" u="sng" dirty="0" smtClean="0"/>
              <a:t>Enterprise</a:t>
            </a:r>
            <a:endParaRPr lang="en-US" sz="1800" u="sng" dirty="0" smtClean="0"/>
          </a:p>
          <a:p>
            <a:r>
              <a:rPr lang="en-US" sz="2800" dirty="0" smtClean="0"/>
              <a:t>Designed for Device Admin</a:t>
            </a:r>
          </a:p>
          <a:p>
            <a:r>
              <a:rPr lang="en-US" sz="2800" dirty="0" smtClean="0"/>
              <a:t>Attaches to </a:t>
            </a:r>
            <a:r>
              <a:rPr lang="en-US" sz="2800" dirty="0" err="1" smtClean="0"/>
              <a:t>Config</a:t>
            </a:r>
            <a:r>
              <a:rPr lang="en-US" sz="2800" dirty="0" smtClean="0"/>
              <a:t> Manager</a:t>
            </a:r>
          </a:p>
          <a:p>
            <a:r>
              <a:rPr lang="en-US" sz="2800" dirty="0" smtClean="0"/>
              <a:t>Extends your Configuration Manager deployment to enable Unified Device Management(UDM)</a:t>
            </a:r>
          </a:p>
          <a:p>
            <a:r>
              <a:rPr lang="en-US" sz="2800" dirty="0" smtClean="0"/>
              <a:t>Enterprise Scale - </a:t>
            </a:r>
            <a:r>
              <a:rPr lang="en-US" sz="2800" dirty="0"/>
              <a:t>100,000 </a:t>
            </a:r>
            <a:r>
              <a:rPr lang="en-US" sz="2800" dirty="0" smtClean="0"/>
              <a:t>mobile devices</a:t>
            </a:r>
          </a:p>
          <a:p>
            <a:r>
              <a:rPr lang="en-US" sz="2800" dirty="0" smtClean="0"/>
              <a:t>Administration Experience - Feature rich on-premise Configuration Manager console</a:t>
            </a:r>
          </a:p>
          <a:p>
            <a:endParaRPr lang="en-US" sz="2800" dirty="0" smtClean="0"/>
          </a:p>
          <a:p>
            <a:endParaRPr lang="en-US" sz="2800" dirty="0"/>
          </a:p>
          <a:p>
            <a:endParaRPr lang="en-US" sz="2800" dirty="0" smtClean="0"/>
          </a:p>
          <a:p>
            <a:r>
              <a:rPr lang="en-US" sz="2800" dirty="0" smtClean="0"/>
              <a:t> </a:t>
            </a:r>
          </a:p>
          <a:p>
            <a:endParaRPr lang="en-US" dirty="0"/>
          </a:p>
        </p:txBody>
      </p:sp>
      <p:sp>
        <p:nvSpPr>
          <p:cNvPr id="5" name="Text Placeholder 4"/>
          <p:cNvSpPr>
            <a:spLocks noGrp="1"/>
          </p:cNvSpPr>
          <p:nvPr>
            <p:ph type="body" sz="quarter" idx="11"/>
          </p:nvPr>
        </p:nvSpPr>
        <p:spPr>
          <a:xfrm>
            <a:off x="5859052" y="1212849"/>
            <a:ext cx="6577423" cy="4613571"/>
          </a:xfrm>
        </p:spPr>
        <p:txBody>
          <a:bodyPr/>
          <a:lstStyle/>
          <a:p>
            <a:r>
              <a:rPr lang="en-US" sz="3200" u="sng" dirty="0" smtClean="0"/>
              <a:t>Small and Medium Businesses (SMB) </a:t>
            </a:r>
            <a:endParaRPr lang="en-US" u="sng" dirty="0" smtClean="0"/>
          </a:p>
          <a:p>
            <a:r>
              <a:rPr lang="en-US" sz="2800" dirty="0" smtClean="0"/>
              <a:t>Designed for IT Generalist</a:t>
            </a:r>
          </a:p>
          <a:p>
            <a:r>
              <a:rPr lang="en-US" sz="2800" dirty="0" smtClean="0"/>
              <a:t>Cloud-only Unified Device Management </a:t>
            </a:r>
          </a:p>
          <a:p>
            <a:r>
              <a:rPr lang="en-US" sz="2800" dirty="0" smtClean="0"/>
              <a:t>Simplified management scenarios</a:t>
            </a:r>
          </a:p>
          <a:p>
            <a:endParaRPr lang="en-US" sz="1400" dirty="0" smtClean="0"/>
          </a:p>
          <a:p>
            <a:endParaRPr lang="en-US" sz="2800" dirty="0"/>
          </a:p>
          <a:p>
            <a:r>
              <a:rPr lang="en-US" sz="2800" dirty="0" smtClean="0"/>
              <a:t>SMB </a:t>
            </a:r>
            <a:r>
              <a:rPr lang="en-US" sz="2800" dirty="0"/>
              <a:t>scale </a:t>
            </a:r>
            <a:r>
              <a:rPr lang="en-US" sz="2800" dirty="0" smtClean="0"/>
              <a:t>– Up to </a:t>
            </a:r>
            <a:r>
              <a:rPr lang="en-US" sz="2800" dirty="0"/>
              <a:t>4,000 users </a:t>
            </a:r>
            <a:r>
              <a:rPr lang="en-US" sz="2800" dirty="0" smtClean="0"/>
              <a:t>and 7,000 devices</a:t>
            </a:r>
            <a:endParaRPr lang="en-US" sz="2800" dirty="0"/>
          </a:p>
          <a:p>
            <a:r>
              <a:rPr lang="en-US" sz="2800" dirty="0" smtClean="0"/>
              <a:t>Simple web-based administration console</a:t>
            </a:r>
            <a:endParaRPr lang="en-US" sz="2800" dirty="0"/>
          </a:p>
        </p:txBody>
      </p:sp>
    </p:spTree>
    <p:extLst>
      <p:ext uri="{BB962C8B-B14F-4D97-AF65-F5344CB8AC3E}">
        <p14:creationId xmlns:p14="http://schemas.microsoft.com/office/powerpoint/2010/main" val="3962528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fade">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fade">
                                      <p:cBhvr>
                                        <p:cTn id="52" dur="500"/>
                                        <p:tgtEl>
                                          <p:spTgt spid="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fade">
                                      <p:cBhvr>
                                        <p:cTn id="57" dur="500"/>
                                        <p:tgtEl>
                                          <p:spTgt spid="5">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6" end="6"/>
                                            </p:txEl>
                                          </p:spTgt>
                                        </p:tgtEl>
                                        <p:attrNameLst>
                                          <p:attrName>style.visibility</p:attrName>
                                        </p:attrNameLst>
                                      </p:cBhvr>
                                      <p:to>
                                        <p:strVal val="visible"/>
                                      </p:to>
                                    </p:set>
                                    <p:animEffect transition="in" filter="fade">
                                      <p:cBhvr>
                                        <p:cTn id="62" dur="500"/>
                                        <p:tgtEl>
                                          <p:spTgt spid="5">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animEffect transition="in" filter="fade">
                                      <p:cBhvr>
                                        <p:cTn id="6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Scenario 1 - Enterprise</a:t>
            </a:r>
            <a:br>
              <a:rPr lang="en-US" sz="6600" dirty="0" smtClean="0"/>
            </a:br>
            <a:r>
              <a:rPr lang="en-US" sz="6600" dirty="0"/>
              <a:t/>
            </a:r>
            <a:br>
              <a:rPr lang="en-US" sz="6600" dirty="0"/>
            </a:br>
            <a:r>
              <a:rPr lang="en-US" sz="6600" dirty="0" smtClean="0"/>
              <a:t>Unified Device Management with Configuration Manager and Windows Intune  </a:t>
            </a:r>
            <a:endParaRPr lang="en-US" sz="6600" dirty="0"/>
          </a:p>
        </p:txBody>
      </p:sp>
    </p:spTree>
    <p:extLst>
      <p:ext uri="{BB962C8B-B14F-4D97-AF65-F5344CB8AC3E}">
        <p14:creationId xmlns:p14="http://schemas.microsoft.com/office/powerpoint/2010/main" val="3900664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Intune for the Enterprise </a:t>
            </a:r>
            <a:r>
              <a:rPr lang="en-US" dirty="0" smtClean="0"/>
              <a:t>- Unify Your Environment</a:t>
            </a:r>
            <a:endParaRPr lang="en-US" dirty="0"/>
          </a:p>
        </p:txBody>
      </p:sp>
      <p:sp>
        <p:nvSpPr>
          <p:cNvPr id="13" name="Rectangle 12"/>
          <p:cNvSpPr/>
          <p:nvPr/>
        </p:nvSpPr>
        <p:spPr>
          <a:xfrm>
            <a:off x="1360158" y="2598813"/>
            <a:ext cx="11247355" cy="3006977"/>
          </a:xfrm>
          <a:prstGeom prst="rect">
            <a:avLst/>
          </a:prstGeom>
        </p:spPr>
        <p:txBody>
          <a:bodyPr wrap="square">
            <a:spAutoFit/>
          </a:bodyPr>
          <a:lstStyle/>
          <a:p>
            <a:pPr lvl="0" defTabSz="914126">
              <a:lnSpc>
                <a:spcPct val="90000"/>
              </a:lnSpc>
              <a:spcBef>
                <a:spcPts val="800"/>
              </a:spcBef>
              <a:defRPr/>
            </a:pPr>
            <a:r>
              <a:rPr lang="en-US" sz="2800" kern="0" spc="-30" dirty="0" smtClean="0">
                <a:solidFill>
                  <a:srgbClr val="FFFFFF"/>
                </a:solidFill>
              </a:rPr>
              <a:t>Market-leading </a:t>
            </a:r>
            <a:r>
              <a:rPr lang="en-US" sz="2800" kern="0" spc="-30" dirty="0">
                <a:solidFill>
                  <a:srgbClr val="FFFFFF"/>
                </a:solidFill>
              </a:rPr>
              <a:t>client management extended with cloud-based </a:t>
            </a:r>
            <a:r>
              <a:rPr lang="en-US" sz="2800" kern="0" spc="-30" dirty="0" smtClean="0">
                <a:solidFill>
                  <a:srgbClr val="FFFFFF"/>
                </a:solidFill>
              </a:rPr>
              <a:t>MDM</a:t>
            </a:r>
          </a:p>
          <a:p>
            <a:pPr lvl="0" defTabSz="914126">
              <a:lnSpc>
                <a:spcPct val="90000"/>
              </a:lnSpc>
              <a:spcBef>
                <a:spcPts val="800"/>
              </a:spcBef>
              <a:defRPr/>
            </a:pPr>
            <a:endParaRPr lang="en-US" kern="0" spc="-30" dirty="0">
              <a:solidFill>
                <a:srgbClr val="FFFFFF"/>
              </a:solidFill>
            </a:endParaRPr>
          </a:p>
          <a:p>
            <a:pPr lvl="0" defTabSz="914126">
              <a:lnSpc>
                <a:spcPct val="90000"/>
              </a:lnSpc>
              <a:spcBef>
                <a:spcPts val="800"/>
              </a:spcBef>
              <a:defRPr/>
            </a:pPr>
            <a:r>
              <a:rPr lang="en-US" sz="2800" kern="0" spc="-30" dirty="0">
                <a:solidFill>
                  <a:srgbClr val="FFFFFF"/>
                </a:solidFill>
              </a:rPr>
              <a:t>Simplified, user-centric application management </a:t>
            </a:r>
            <a:endParaRPr lang="en-US" sz="2800" kern="0" spc="-30" dirty="0" smtClean="0">
              <a:solidFill>
                <a:srgbClr val="FFFFFF"/>
              </a:solidFill>
            </a:endParaRPr>
          </a:p>
          <a:p>
            <a:pPr lvl="0" defTabSz="914126">
              <a:lnSpc>
                <a:spcPct val="90000"/>
              </a:lnSpc>
              <a:spcBef>
                <a:spcPts val="800"/>
              </a:spcBef>
              <a:defRPr/>
            </a:pPr>
            <a:endParaRPr lang="en-US" kern="0" spc="-30" dirty="0">
              <a:solidFill>
                <a:srgbClr val="FFFFFF"/>
              </a:solidFill>
            </a:endParaRPr>
          </a:p>
          <a:p>
            <a:pPr lvl="0" defTabSz="914126">
              <a:lnSpc>
                <a:spcPct val="90000"/>
              </a:lnSpc>
              <a:spcBef>
                <a:spcPts val="800"/>
              </a:spcBef>
              <a:defRPr/>
            </a:pPr>
            <a:r>
              <a:rPr lang="en-US" sz="2800" kern="0" spc="-30" dirty="0">
                <a:solidFill>
                  <a:srgbClr val="FFFFFF"/>
                </a:solidFill>
              </a:rPr>
              <a:t>Comprehensive settings management across </a:t>
            </a:r>
            <a:r>
              <a:rPr lang="en-US" sz="2800" kern="0" spc="-30" dirty="0" smtClean="0">
                <a:solidFill>
                  <a:srgbClr val="FFFFFF"/>
                </a:solidFill>
              </a:rPr>
              <a:t>platforms</a:t>
            </a:r>
          </a:p>
          <a:p>
            <a:pPr lvl="0" defTabSz="914126">
              <a:lnSpc>
                <a:spcPct val="90000"/>
              </a:lnSpc>
              <a:spcBef>
                <a:spcPts val="800"/>
              </a:spcBef>
              <a:defRPr/>
            </a:pPr>
            <a:endParaRPr lang="en-US" kern="0" spc="-30" dirty="0">
              <a:solidFill>
                <a:srgbClr val="FFFFFF"/>
              </a:solidFill>
            </a:endParaRPr>
          </a:p>
          <a:p>
            <a:pPr lvl="0" defTabSz="914126">
              <a:lnSpc>
                <a:spcPct val="90000"/>
              </a:lnSpc>
              <a:spcBef>
                <a:spcPts val="800"/>
              </a:spcBef>
              <a:defRPr/>
            </a:pPr>
            <a:r>
              <a:rPr lang="en-US" sz="2800" kern="0" spc="-30" dirty="0">
                <a:solidFill>
                  <a:srgbClr val="FFFFFF"/>
                </a:solidFill>
              </a:rPr>
              <a:t>Common identity across on-premises and in the cloud </a:t>
            </a:r>
          </a:p>
        </p:txBody>
      </p:sp>
      <p:grpSp>
        <p:nvGrpSpPr>
          <p:cNvPr id="17" name="Group 16"/>
          <p:cNvGrpSpPr/>
          <p:nvPr/>
        </p:nvGrpSpPr>
        <p:grpSpPr>
          <a:xfrm>
            <a:off x="259305" y="5902674"/>
            <a:ext cx="11919593" cy="941001"/>
            <a:chOff x="269302" y="1187962"/>
            <a:chExt cx="11922698" cy="941246"/>
          </a:xfrm>
        </p:grpSpPr>
        <p:sp>
          <p:nvSpPr>
            <p:cNvPr id="19" name="Rectangle 18"/>
            <p:cNvSpPr/>
            <p:nvPr/>
          </p:nvSpPr>
          <p:spPr bwMode="auto">
            <a:xfrm>
              <a:off x="986690" y="1241748"/>
              <a:ext cx="11205310" cy="833675"/>
            </a:xfrm>
            <a:prstGeom prst="rect">
              <a:avLst/>
            </a:prstGeom>
            <a:solidFill>
              <a:srgbClr val="FFFFFF"/>
            </a:solidFill>
            <a:ln w="25400" cap="flat" cmpd="sng" algn="ctr">
              <a:noFill/>
              <a:prstDash val="solid"/>
              <a:headEnd type="none" w="med" len="med"/>
              <a:tailEnd type="none" w="med" len="med"/>
            </a:ln>
            <a:effectLst/>
          </p:spPr>
          <p:txBody>
            <a:bodyPr vert="horz" wrap="square" lIns="448095" tIns="143391" rIns="179238" bIns="143391" numCol="1" rtlCol="0" anchor="ctr" anchorCtr="0" compatLnSpc="1">
              <a:prstTxWarp prst="textNoShape">
                <a:avLst/>
              </a:prstTxWarp>
              <a:noAutofit/>
            </a:bodyPr>
            <a:lstStyle/>
            <a:p>
              <a:pPr marL="0" marR="0" lvl="0" indent="0" defTabSz="895822" eaLnBrk="1" fontAlgn="base" latinLnBrk="0" hangingPunct="1">
                <a:lnSpc>
                  <a:spcPct val="90000"/>
                </a:lnSpc>
                <a:spcBef>
                  <a:spcPts val="1176"/>
                </a:spcBef>
                <a:spcAft>
                  <a:spcPts val="0"/>
                </a:spcAft>
                <a:buClrTx/>
                <a:buSzTx/>
                <a:buFontTx/>
                <a:buNone/>
                <a:tabLst/>
                <a:defRPr/>
              </a:pPr>
              <a:r>
                <a:rPr kumimoji="0" lang="en-US" sz="2199" b="0" i="0" u="none" strike="noStrike" kern="0" cap="none" spc="0" normalizeH="0" baseline="0" noProof="0" dirty="0" smtClean="0">
                  <a:ln>
                    <a:noFill/>
                  </a:ln>
                  <a:solidFill>
                    <a:srgbClr val="002060"/>
                  </a:solidFill>
                  <a:effectLst/>
                  <a:uLnTx/>
                  <a:uFillTx/>
                  <a:ea typeface="Segoe UI" pitchFamily="34" charset="0"/>
                  <a:cs typeface="Segoe UI" pitchFamily="34" charset="0"/>
                </a:rPr>
                <a:t>Enable </a:t>
              </a:r>
              <a:r>
                <a:rPr kumimoji="0" lang="en-US" sz="2199" b="0" i="0" u="none" strike="noStrike" kern="0" cap="none" spc="0" normalizeH="0" baseline="0" noProof="0" dirty="0" err="1" smtClean="0">
                  <a:ln>
                    <a:noFill/>
                  </a:ln>
                  <a:solidFill>
                    <a:srgbClr val="002060"/>
                  </a:solidFill>
                  <a:effectLst/>
                  <a:uLnTx/>
                  <a:uFillTx/>
                  <a:latin typeface="Segoe UI Semibold" panose="020B0702040204020203" pitchFamily="34" charset="0"/>
                  <a:ea typeface="Segoe UI" pitchFamily="34" charset="0"/>
                  <a:cs typeface="Segoe UI" pitchFamily="34" charset="0"/>
                </a:rPr>
                <a:t>consumerization</a:t>
              </a:r>
              <a:r>
                <a:rPr kumimoji="0" lang="en-US" sz="2199" b="0" i="0" u="none" strike="noStrike" kern="0" cap="none" spc="0" normalizeH="0" baseline="0" noProof="0" dirty="0" smtClean="0">
                  <a:ln>
                    <a:noFill/>
                  </a:ln>
                  <a:solidFill>
                    <a:srgbClr val="002060"/>
                  </a:solidFill>
                  <a:effectLst/>
                  <a:uLnTx/>
                  <a:uFillTx/>
                  <a:latin typeface="Segoe UI Semibold" panose="020B0702040204020203" pitchFamily="34" charset="0"/>
                  <a:ea typeface="Segoe UI" pitchFamily="34" charset="0"/>
                  <a:cs typeface="Segoe UI" pitchFamily="34" charset="0"/>
                </a:rPr>
                <a:t> of IT </a:t>
              </a:r>
              <a:r>
                <a:rPr kumimoji="0" lang="en-US" sz="2199" b="0" i="0" u="none" strike="noStrike" kern="0" cap="none" spc="0" normalizeH="0" baseline="0" noProof="0" dirty="0" smtClean="0">
                  <a:ln>
                    <a:noFill/>
                  </a:ln>
                  <a:solidFill>
                    <a:srgbClr val="002060"/>
                  </a:solidFill>
                  <a:effectLst/>
                  <a:uLnTx/>
                  <a:uFillTx/>
                  <a:ea typeface="Segoe UI" pitchFamily="34" charset="0"/>
                  <a:cs typeface="Segoe UI" pitchFamily="34" charset="0"/>
                </a:rPr>
                <a:t>without compromising compliance</a:t>
              </a:r>
            </a:p>
          </p:txBody>
        </p:sp>
        <p:sp>
          <p:nvSpPr>
            <p:cNvPr id="20" name="Oval 19"/>
            <p:cNvSpPr>
              <a:spLocks noChangeAspect="1"/>
            </p:cNvSpPr>
            <p:nvPr/>
          </p:nvSpPr>
          <p:spPr bwMode="auto">
            <a:xfrm>
              <a:off x="269302" y="1187962"/>
              <a:ext cx="941246" cy="941246"/>
            </a:xfrm>
            <a:prstGeom prst="ellipse">
              <a:avLst/>
            </a:prstGeom>
            <a:solidFill>
              <a:schemeClr val="bg2"/>
            </a:solidFill>
            <a:ln w="76200" cap="flat" cmpd="sng" algn="ctr">
              <a:solidFill>
                <a:srgbClr val="FFFFFF"/>
              </a:solidFill>
              <a:prstDash val="solid"/>
              <a:headEnd type="none" w="med" len="med"/>
              <a:tailEnd type="none" w="med" len="med"/>
            </a:ln>
            <a:effectLst/>
          </p:spPr>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marL="0" marR="0" lvl="0" indent="0" algn="ctr" defTabSz="895822" eaLnBrk="1" fontAlgn="base" latinLnBrk="0" hangingPunct="1">
                <a:lnSpc>
                  <a:spcPct val="90000"/>
                </a:lnSpc>
                <a:spcBef>
                  <a:spcPct val="0"/>
                </a:spcBef>
                <a:spcAft>
                  <a:spcPct val="0"/>
                </a:spcAft>
                <a:buClrTx/>
                <a:buSzTx/>
                <a:buFontTx/>
                <a:buNone/>
                <a:tabLst/>
                <a:defRPr/>
              </a:pPr>
              <a:endParaRPr kumimoji="0" lang="en-US" sz="1960" b="0" i="0" u="none" strike="noStrike" kern="0" cap="none" spc="0" normalizeH="0" baseline="0" noProof="0" dirty="0" err="1" smtClean="0">
                <a:ln>
                  <a:noFill/>
                </a:ln>
                <a:gradFill>
                  <a:gsLst>
                    <a:gs pos="1250">
                      <a:srgbClr val="EFEFEF"/>
                    </a:gs>
                    <a:gs pos="10417">
                      <a:srgbClr val="EFEFEF"/>
                    </a:gs>
                  </a:gsLst>
                  <a:lin ang="5400000" scaled="0"/>
                </a:gradFill>
                <a:effectLst/>
                <a:uLnTx/>
                <a:uFillTx/>
                <a:latin typeface="Segoe UI"/>
              </a:endParaRPr>
            </a:p>
          </p:txBody>
        </p:sp>
      </p:grpSp>
      <p:sp>
        <p:nvSpPr>
          <p:cNvPr id="9" name="Freeform 6"/>
          <p:cNvSpPr>
            <a:spLocks noEditPoints="1"/>
          </p:cNvSpPr>
          <p:nvPr/>
        </p:nvSpPr>
        <p:spPr bwMode="auto">
          <a:xfrm>
            <a:off x="462679" y="6106048"/>
            <a:ext cx="534252" cy="534252"/>
          </a:xfrm>
          <a:custGeom>
            <a:avLst/>
            <a:gdLst>
              <a:gd name="T0" fmla="*/ 0 w 1530"/>
              <a:gd name="T1" fmla="*/ 765 h 1530"/>
              <a:gd name="T2" fmla="*/ 1530 w 1530"/>
              <a:gd name="T3" fmla="*/ 765 h 1530"/>
              <a:gd name="T4" fmla="*/ 798 w 1530"/>
              <a:gd name="T5" fmla="*/ 1369 h 1530"/>
              <a:gd name="T6" fmla="*/ 748 w 1530"/>
              <a:gd name="T7" fmla="*/ 1369 h 1530"/>
              <a:gd name="T8" fmla="*/ 741 w 1530"/>
              <a:gd name="T9" fmla="*/ 1127 h 1530"/>
              <a:gd name="T10" fmla="*/ 968 w 1530"/>
              <a:gd name="T11" fmla="*/ 1114 h 1530"/>
              <a:gd name="T12" fmla="*/ 798 w 1530"/>
              <a:gd name="T13" fmla="*/ 1369 h 1530"/>
              <a:gd name="T14" fmla="*/ 532 w 1530"/>
              <a:gd name="T15" fmla="*/ 1023 h 1530"/>
              <a:gd name="T16" fmla="*/ 511 w 1530"/>
              <a:gd name="T17" fmla="*/ 702 h 1530"/>
              <a:gd name="T18" fmla="*/ 769 w 1530"/>
              <a:gd name="T19" fmla="*/ 734 h 1530"/>
              <a:gd name="T20" fmla="*/ 1024 w 1530"/>
              <a:gd name="T21" fmla="*/ 788 h 1530"/>
              <a:gd name="T22" fmla="*/ 744 w 1530"/>
              <a:gd name="T23" fmla="*/ 1047 h 1530"/>
              <a:gd name="T24" fmla="*/ 217 w 1530"/>
              <a:gd name="T25" fmla="*/ 509 h 1530"/>
              <a:gd name="T26" fmla="*/ 433 w 1530"/>
              <a:gd name="T27" fmla="*/ 677 h 1530"/>
              <a:gd name="T28" fmla="*/ 446 w 1530"/>
              <a:gd name="T29" fmla="*/ 1002 h 1530"/>
              <a:gd name="T30" fmla="*/ 161 w 1530"/>
              <a:gd name="T31" fmla="*/ 762 h 1530"/>
              <a:gd name="T32" fmla="*/ 747 w 1530"/>
              <a:gd name="T33" fmla="*/ 160 h 1530"/>
              <a:gd name="T34" fmla="*/ 774 w 1530"/>
              <a:gd name="T35" fmla="*/ 160 h 1530"/>
              <a:gd name="T36" fmla="*/ 520 w 1530"/>
              <a:gd name="T37" fmla="*/ 621 h 1530"/>
              <a:gd name="T38" fmla="*/ 747 w 1530"/>
              <a:gd name="T39" fmla="*/ 160 h 1530"/>
              <a:gd name="T40" fmla="*/ 1178 w 1530"/>
              <a:gd name="T41" fmla="*/ 641 h 1530"/>
              <a:gd name="T42" fmla="*/ 1370 w 1530"/>
              <a:gd name="T43" fmla="*/ 760 h 1530"/>
              <a:gd name="T44" fmla="*/ 1078 w 1530"/>
              <a:gd name="T45" fmla="*/ 1010 h 1530"/>
              <a:gd name="T46" fmla="*/ 1103 w 1530"/>
              <a:gd name="T47" fmla="*/ 676 h 1530"/>
              <a:gd name="T48" fmla="*/ 1138 w 1530"/>
              <a:gd name="T49" fmla="*/ 571 h 1530"/>
              <a:gd name="T50" fmla="*/ 1041 w 1530"/>
              <a:gd name="T51" fmla="*/ 367 h 1530"/>
              <a:gd name="T52" fmla="*/ 1260 w 1530"/>
              <a:gd name="T53" fmla="*/ 417 h 1530"/>
              <a:gd name="T54" fmla="*/ 515 w 1530"/>
              <a:gd name="T55" fmla="*/ 329 h 1530"/>
              <a:gd name="T56" fmla="*/ 391 w 1530"/>
              <a:gd name="T57" fmla="*/ 569 h 1530"/>
              <a:gd name="T58" fmla="*/ 600 w 1530"/>
              <a:gd name="T59" fmla="*/ 183 h 1530"/>
              <a:gd name="T60" fmla="*/ 303 w 1530"/>
              <a:gd name="T61" fmla="*/ 1034 h 1530"/>
              <a:gd name="T62" fmla="*/ 492 w 1530"/>
              <a:gd name="T63" fmla="*/ 1168 h 1530"/>
              <a:gd name="T64" fmla="*/ 195 w 1530"/>
              <a:gd name="T65" fmla="*/ 968 h 1530"/>
              <a:gd name="T66" fmla="*/ 1018 w 1530"/>
              <a:gd name="T67" fmla="*/ 1206 h 1530"/>
              <a:gd name="T68" fmla="*/ 1333 w 1530"/>
              <a:gd name="T69" fmla="*/ 974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0" h="1530">
                <a:moveTo>
                  <a:pt x="765" y="0"/>
                </a:moveTo>
                <a:cubicBezTo>
                  <a:pt x="343" y="0"/>
                  <a:pt x="0" y="343"/>
                  <a:pt x="0" y="765"/>
                </a:cubicBezTo>
                <a:cubicBezTo>
                  <a:pt x="0" y="1186"/>
                  <a:pt x="343" y="1530"/>
                  <a:pt x="765" y="1530"/>
                </a:cubicBezTo>
                <a:cubicBezTo>
                  <a:pt x="1187" y="1530"/>
                  <a:pt x="1530" y="1186"/>
                  <a:pt x="1530" y="765"/>
                </a:cubicBezTo>
                <a:cubicBezTo>
                  <a:pt x="1530" y="343"/>
                  <a:pt x="1187" y="0"/>
                  <a:pt x="765" y="0"/>
                </a:cubicBezTo>
                <a:close/>
                <a:moveTo>
                  <a:pt x="798" y="1369"/>
                </a:moveTo>
                <a:cubicBezTo>
                  <a:pt x="787" y="1369"/>
                  <a:pt x="776" y="1370"/>
                  <a:pt x="765" y="1370"/>
                </a:cubicBezTo>
                <a:cubicBezTo>
                  <a:pt x="759" y="1370"/>
                  <a:pt x="754" y="1369"/>
                  <a:pt x="748" y="1369"/>
                </a:cubicBezTo>
                <a:cubicBezTo>
                  <a:pt x="655" y="1316"/>
                  <a:pt x="593" y="1220"/>
                  <a:pt x="556" y="1109"/>
                </a:cubicBezTo>
                <a:cubicBezTo>
                  <a:pt x="615" y="1119"/>
                  <a:pt x="678" y="1125"/>
                  <a:pt x="741" y="1127"/>
                </a:cubicBezTo>
                <a:cubicBezTo>
                  <a:pt x="755" y="1127"/>
                  <a:pt x="768" y="1127"/>
                  <a:pt x="781" y="1127"/>
                </a:cubicBezTo>
                <a:cubicBezTo>
                  <a:pt x="844" y="1127"/>
                  <a:pt x="907" y="1123"/>
                  <a:pt x="968" y="1114"/>
                </a:cubicBezTo>
                <a:cubicBezTo>
                  <a:pt x="961" y="1135"/>
                  <a:pt x="953" y="1155"/>
                  <a:pt x="945" y="1175"/>
                </a:cubicBezTo>
                <a:cubicBezTo>
                  <a:pt x="905" y="1268"/>
                  <a:pt x="854" y="1335"/>
                  <a:pt x="798" y="1369"/>
                </a:cubicBezTo>
                <a:close/>
                <a:moveTo>
                  <a:pt x="744" y="1047"/>
                </a:moveTo>
                <a:cubicBezTo>
                  <a:pt x="670" y="1045"/>
                  <a:pt x="599" y="1037"/>
                  <a:pt x="532" y="1023"/>
                </a:cubicBezTo>
                <a:cubicBezTo>
                  <a:pt x="512" y="933"/>
                  <a:pt x="506" y="837"/>
                  <a:pt x="509" y="747"/>
                </a:cubicBezTo>
                <a:cubicBezTo>
                  <a:pt x="509" y="732"/>
                  <a:pt x="510" y="717"/>
                  <a:pt x="511" y="702"/>
                </a:cubicBezTo>
                <a:cubicBezTo>
                  <a:pt x="589" y="722"/>
                  <a:pt x="675" y="733"/>
                  <a:pt x="765" y="734"/>
                </a:cubicBezTo>
                <a:cubicBezTo>
                  <a:pt x="766" y="734"/>
                  <a:pt x="768" y="734"/>
                  <a:pt x="769" y="734"/>
                </a:cubicBezTo>
                <a:cubicBezTo>
                  <a:pt x="859" y="734"/>
                  <a:pt x="947" y="723"/>
                  <a:pt x="1024" y="702"/>
                </a:cubicBezTo>
                <a:cubicBezTo>
                  <a:pt x="1025" y="731"/>
                  <a:pt x="1025" y="760"/>
                  <a:pt x="1024" y="788"/>
                </a:cubicBezTo>
                <a:cubicBezTo>
                  <a:pt x="1022" y="871"/>
                  <a:pt x="1010" y="953"/>
                  <a:pt x="992" y="1029"/>
                </a:cubicBezTo>
                <a:cubicBezTo>
                  <a:pt x="912" y="1043"/>
                  <a:pt x="826" y="1049"/>
                  <a:pt x="744" y="1047"/>
                </a:cubicBezTo>
                <a:close/>
                <a:moveTo>
                  <a:pt x="160" y="762"/>
                </a:moveTo>
                <a:cubicBezTo>
                  <a:pt x="161" y="672"/>
                  <a:pt x="181" y="586"/>
                  <a:pt x="217" y="509"/>
                </a:cubicBezTo>
                <a:cubicBezTo>
                  <a:pt x="244" y="559"/>
                  <a:pt x="289" y="602"/>
                  <a:pt x="351" y="638"/>
                </a:cubicBezTo>
                <a:cubicBezTo>
                  <a:pt x="376" y="652"/>
                  <a:pt x="403" y="665"/>
                  <a:pt x="433" y="677"/>
                </a:cubicBezTo>
                <a:cubicBezTo>
                  <a:pt x="431" y="699"/>
                  <a:pt x="430" y="722"/>
                  <a:pt x="429" y="745"/>
                </a:cubicBezTo>
                <a:cubicBezTo>
                  <a:pt x="426" y="835"/>
                  <a:pt x="432" y="922"/>
                  <a:pt x="446" y="1002"/>
                </a:cubicBezTo>
                <a:cubicBezTo>
                  <a:pt x="407" y="990"/>
                  <a:pt x="371" y="977"/>
                  <a:pt x="338" y="961"/>
                </a:cubicBezTo>
                <a:cubicBezTo>
                  <a:pt x="260" y="925"/>
                  <a:pt x="167" y="861"/>
                  <a:pt x="161" y="762"/>
                </a:cubicBezTo>
                <a:lnTo>
                  <a:pt x="160" y="762"/>
                </a:lnTo>
                <a:close/>
                <a:moveTo>
                  <a:pt x="747" y="160"/>
                </a:moveTo>
                <a:cubicBezTo>
                  <a:pt x="753" y="160"/>
                  <a:pt x="759" y="160"/>
                  <a:pt x="765" y="160"/>
                </a:cubicBezTo>
                <a:cubicBezTo>
                  <a:pt x="768" y="160"/>
                  <a:pt x="771" y="160"/>
                  <a:pt x="774" y="160"/>
                </a:cubicBezTo>
                <a:cubicBezTo>
                  <a:pt x="926" y="240"/>
                  <a:pt x="998" y="429"/>
                  <a:pt x="1018" y="621"/>
                </a:cubicBezTo>
                <a:cubicBezTo>
                  <a:pt x="867" y="664"/>
                  <a:pt x="673" y="664"/>
                  <a:pt x="520" y="621"/>
                </a:cubicBezTo>
                <a:cubicBezTo>
                  <a:pt x="533" y="526"/>
                  <a:pt x="556" y="437"/>
                  <a:pt x="589" y="361"/>
                </a:cubicBezTo>
                <a:cubicBezTo>
                  <a:pt x="631" y="261"/>
                  <a:pt x="687" y="191"/>
                  <a:pt x="747" y="160"/>
                </a:cubicBezTo>
                <a:close/>
                <a:moveTo>
                  <a:pt x="1103" y="676"/>
                </a:moveTo>
                <a:cubicBezTo>
                  <a:pt x="1130" y="666"/>
                  <a:pt x="1155" y="654"/>
                  <a:pt x="1178" y="641"/>
                </a:cubicBezTo>
                <a:cubicBezTo>
                  <a:pt x="1241" y="604"/>
                  <a:pt x="1286" y="560"/>
                  <a:pt x="1313" y="508"/>
                </a:cubicBezTo>
                <a:cubicBezTo>
                  <a:pt x="1349" y="585"/>
                  <a:pt x="1369" y="670"/>
                  <a:pt x="1370" y="760"/>
                </a:cubicBezTo>
                <a:cubicBezTo>
                  <a:pt x="1369" y="760"/>
                  <a:pt x="1369" y="760"/>
                  <a:pt x="1369" y="760"/>
                </a:cubicBezTo>
                <a:cubicBezTo>
                  <a:pt x="1355" y="885"/>
                  <a:pt x="1234" y="967"/>
                  <a:pt x="1078" y="1010"/>
                </a:cubicBezTo>
                <a:cubicBezTo>
                  <a:pt x="1093" y="939"/>
                  <a:pt x="1102" y="865"/>
                  <a:pt x="1104" y="791"/>
                </a:cubicBezTo>
                <a:cubicBezTo>
                  <a:pt x="1106" y="752"/>
                  <a:pt x="1105" y="714"/>
                  <a:pt x="1103" y="676"/>
                </a:cubicBezTo>
                <a:close/>
                <a:moveTo>
                  <a:pt x="1260" y="417"/>
                </a:moveTo>
                <a:cubicBezTo>
                  <a:pt x="1250" y="478"/>
                  <a:pt x="1209" y="530"/>
                  <a:pt x="1138" y="571"/>
                </a:cubicBezTo>
                <a:cubicBezTo>
                  <a:pt x="1125" y="579"/>
                  <a:pt x="1111" y="586"/>
                  <a:pt x="1096" y="593"/>
                </a:cubicBezTo>
                <a:cubicBezTo>
                  <a:pt x="1086" y="511"/>
                  <a:pt x="1067" y="435"/>
                  <a:pt x="1041" y="367"/>
                </a:cubicBezTo>
                <a:cubicBezTo>
                  <a:pt x="1013" y="295"/>
                  <a:pt x="976" y="233"/>
                  <a:pt x="931" y="183"/>
                </a:cubicBezTo>
                <a:cubicBezTo>
                  <a:pt x="1065" y="221"/>
                  <a:pt x="1181" y="305"/>
                  <a:pt x="1260" y="417"/>
                </a:cubicBezTo>
                <a:close/>
                <a:moveTo>
                  <a:pt x="600" y="183"/>
                </a:moveTo>
                <a:cubicBezTo>
                  <a:pt x="568" y="223"/>
                  <a:pt x="540" y="272"/>
                  <a:pt x="515" y="329"/>
                </a:cubicBezTo>
                <a:cubicBezTo>
                  <a:pt x="482" y="407"/>
                  <a:pt x="457" y="498"/>
                  <a:pt x="443" y="594"/>
                </a:cubicBezTo>
                <a:cubicBezTo>
                  <a:pt x="424" y="587"/>
                  <a:pt x="407" y="578"/>
                  <a:pt x="391" y="569"/>
                </a:cubicBezTo>
                <a:cubicBezTo>
                  <a:pt x="320" y="528"/>
                  <a:pt x="279" y="478"/>
                  <a:pt x="269" y="419"/>
                </a:cubicBezTo>
                <a:cubicBezTo>
                  <a:pt x="348" y="306"/>
                  <a:pt x="464" y="221"/>
                  <a:pt x="600" y="183"/>
                </a:cubicBezTo>
                <a:close/>
                <a:moveTo>
                  <a:pt x="195" y="968"/>
                </a:moveTo>
                <a:cubicBezTo>
                  <a:pt x="226" y="992"/>
                  <a:pt x="262" y="1014"/>
                  <a:pt x="303" y="1034"/>
                </a:cubicBezTo>
                <a:cubicBezTo>
                  <a:pt x="352" y="1057"/>
                  <a:pt x="407" y="1075"/>
                  <a:pt x="467" y="1090"/>
                </a:cubicBezTo>
                <a:cubicBezTo>
                  <a:pt x="474" y="1117"/>
                  <a:pt x="483" y="1143"/>
                  <a:pt x="492" y="1168"/>
                </a:cubicBezTo>
                <a:cubicBezTo>
                  <a:pt x="519" y="1237"/>
                  <a:pt x="554" y="1297"/>
                  <a:pt x="597" y="1346"/>
                </a:cubicBezTo>
                <a:cubicBezTo>
                  <a:pt x="410" y="1291"/>
                  <a:pt x="260" y="1150"/>
                  <a:pt x="195" y="968"/>
                </a:cubicBezTo>
                <a:close/>
                <a:moveTo>
                  <a:pt x="940" y="1344"/>
                </a:moveTo>
                <a:cubicBezTo>
                  <a:pt x="969" y="1306"/>
                  <a:pt x="995" y="1260"/>
                  <a:pt x="1018" y="1206"/>
                </a:cubicBezTo>
                <a:cubicBezTo>
                  <a:pt x="1033" y="1172"/>
                  <a:pt x="1045" y="1136"/>
                  <a:pt x="1057" y="1098"/>
                </a:cubicBezTo>
                <a:cubicBezTo>
                  <a:pt x="1165" y="1073"/>
                  <a:pt x="1262" y="1032"/>
                  <a:pt x="1333" y="974"/>
                </a:cubicBezTo>
                <a:cubicBezTo>
                  <a:pt x="1267" y="1150"/>
                  <a:pt x="1122" y="1288"/>
                  <a:pt x="940" y="1344"/>
                </a:cubicBezTo>
                <a:close/>
              </a:path>
            </a:pathLst>
          </a:custGeom>
          <a:solidFill>
            <a:srgbClr val="FFFFFF"/>
          </a:solidFill>
          <a:ln>
            <a:noFill/>
          </a:ln>
        </p:spPr>
        <p:txBody>
          <a:bodyPr vert="horz" wrap="square" lIns="91416" tIns="45708" rIns="91416" bIns="45708" numCol="1" anchor="t" anchorCtr="0" compatLnSpc="1">
            <a:prstTxWarp prst="textNoShape">
              <a:avLst/>
            </a:prstTxWarp>
          </a:bodyPr>
          <a:lstStyle/>
          <a:p>
            <a:pPr marL="0" marR="0" lvl="0" indent="0" defTabSz="1218534"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1078853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par>
                                <p:cTn id="8" presetID="63" presetClass="path" presetSubtype="0" decel="100000" fill="hold" grpId="1" nodeType="withEffect">
                                  <p:stCondLst>
                                    <p:cond delay="500"/>
                                  </p:stCondLst>
                                  <p:childTnLst>
                                    <p:animMotion origin="layout" path="M -0.02409 2.22222E-6 L 2.5E-6 2.22222E-6 " pathEditMode="relative" rAng="0" ptsTypes="AA">
                                      <p:cBhvr>
                                        <p:cTn id="9" dur="500" fill="hold"/>
                                        <p:tgtEl>
                                          <p:spTgt spid="13"/>
                                        </p:tgtEl>
                                        <p:attrNameLst>
                                          <p:attrName>ppt_x</p:attrName>
                                          <p:attrName>ppt_y</p:attrName>
                                        </p:attrNameLst>
                                      </p:cBhvr>
                                      <p:rCtr x="1198" y="0"/>
                                    </p:animMotion>
                                  </p:childTnLst>
                                </p:cTn>
                              </p:par>
                              <p:par>
                                <p:cTn id="10" presetID="6" presetClass="emph" presetSubtype="0" accel="100000" autoRev="1" fill="hold" grpId="2" nodeType="withEffect">
                                  <p:stCondLst>
                                    <p:cond delay="0"/>
                                  </p:stCondLst>
                                  <p:childTnLst>
                                    <p:animScale>
                                      <p:cBhvr>
                                        <p:cTn id="11" dur="500" fill="hold"/>
                                        <p:tgtEl>
                                          <p:spTgt spid="13"/>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60" y="306401"/>
            <a:ext cx="11866377" cy="1292662"/>
          </a:xfrm>
        </p:spPr>
        <p:txBody>
          <a:bodyPr/>
          <a:lstStyle/>
          <a:p>
            <a:r>
              <a:rPr lang="en-US" sz="4000" dirty="0"/>
              <a:t>Windows Intune </a:t>
            </a:r>
            <a:r>
              <a:rPr lang="en-US" sz="4000" dirty="0" smtClean="0"/>
              <a:t>for the Enterprise </a:t>
            </a:r>
            <a:endParaRPr lang="en-US" sz="4000" dirty="0"/>
          </a:p>
        </p:txBody>
      </p:sp>
      <p:sp>
        <p:nvSpPr>
          <p:cNvPr id="6" name="TextBox 5"/>
          <p:cNvSpPr txBox="1"/>
          <p:nvPr/>
        </p:nvSpPr>
        <p:spPr>
          <a:xfrm>
            <a:off x="709760" y="3851743"/>
            <a:ext cx="600781" cy="615361"/>
          </a:xfrm>
          <a:prstGeom prst="rect">
            <a:avLst/>
          </a:prstGeom>
          <a:noFill/>
        </p:spPr>
        <p:txBody>
          <a:bodyPr wrap="none" lIns="179238" tIns="143391" rIns="179238" bIns="143391" rtlCol="0">
            <a:spAutoFit/>
          </a:bodyPr>
          <a:lstStyle/>
          <a:p>
            <a:pPr algn="ctr">
              <a:lnSpc>
                <a:spcPct val="90000"/>
              </a:lnSpc>
            </a:pPr>
            <a:r>
              <a:rPr lang="en-US" sz="2352" dirty="0">
                <a:gradFill>
                  <a:gsLst>
                    <a:gs pos="2917">
                      <a:schemeClr val="tx1"/>
                    </a:gs>
                    <a:gs pos="30000">
                      <a:schemeClr val="tx1"/>
                    </a:gs>
                  </a:gsLst>
                  <a:lin ang="5400000" scaled="0"/>
                </a:gradFill>
              </a:rPr>
              <a:t>IT</a:t>
            </a:r>
          </a:p>
        </p:txBody>
      </p:sp>
      <p:cxnSp>
        <p:nvCxnSpPr>
          <p:cNvPr id="9" name="Straight Arrow Connector 8"/>
          <p:cNvCxnSpPr/>
          <p:nvPr/>
        </p:nvCxnSpPr>
        <p:spPr>
          <a:xfrm flipH="1">
            <a:off x="1622288" y="3272988"/>
            <a:ext cx="582022" cy="0"/>
          </a:xfrm>
          <a:prstGeom prst="straightConnector1">
            <a:avLst/>
          </a:prstGeom>
          <a:ln w="1905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7188513" y="2430875"/>
            <a:ext cx="2365628" cy="146768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4808" rIns="0" bIns="44808" numCol="1" rtlCol="0" anchor="ctr" anchorCtr="0" compatLnSpc="1">
            <a:prstTxWarp prst="textNoShape">
              <a:avLst/>
            </a:prstTxWarp>
          </a:bodyPr>
          <a:lstStyle/>
          <a:p>
            <a:pPr algn="ctr" defTabSz="895908"/>
            <a:r>
              <a:rPr lang="en-US" sz="1372" b="1" dirty="0">
                <a:solidFill>
                  <a:schemeClr val="tx1"/>
                </a:solidFill>
              </a:rPr>
              <a:t>Mac</a:t>
            </a:r>
            <a:r>
              <a:rPr lang="en-US" sz="1372" dirty="0">
                <a:solidFill>
                  <a:schemeClr val="tx1"/>
                </a:solidFill>
              </a:rPr>
              <a:t> OS X</a:t>
            </a:r>
          </a:p>
        </p:txBody>
      </p:sp>
      <p:sp>
        <p:nvSpPr>
          <p:cNvPr id="16" name="Rectangle 15"/>
          <p:cNvSpPr/>
          <p:nvPr/>
        </p:nvSpPr>
        <p:spPr bwMode="auto">
          <a:xfrm>
            <a:off x="7292161" y="1508242"/>
            <a:ext cx="2365628" cy="146768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4808" rIns="0" bIns="44808" numCol="1" rtlCol="0" anchor="ctr" anchorCtr="0" compatLnSpc="1">
            <a:prstTxWarp prst="textNoShape">
              <a:avLst/>
            </a:prstTxWarp>
          </a:bodyPr>
          <a:lstStyle/>
          <a:p>
            <a:pPr algn="ctr" defTabSz="895908"/>
            <a:r>
              <a:rPr lang="en-US" sz="1372" b="1" dirty="0">
                <a:solidFill>
                  <a:schemeClr val="tx1"/>
                </a:solidFill>
              </a:rPr>
              <a:t>Windows PCs</a:t>
            </a:r>
          </a:p>
          <a:p>
            <a:pPr algn="ctr" defTabSz="895908"/>
            <a:r>
              <a:rPr lang="en-US" sz="1372" dirty="0">
                <a:solidFill>
                  <a:schemeClr val="tx1"/>
                </a:solidFill>
              </a:rPr>
              <a:t>(x86/64, Intel </a:t>
            </a:r>
            <a:r>
              <a:rPr lang="en-US" sz="1372" dirty="0" err="1">
                <a:solidFill>
                  <a:schemeClr val="tx1"/>
                </a:solidFill>
              </a:rPr>
              <a:t>SoC</a:t>
            </a:r>
            <a:r>
              <a:rPr lang="en-US" sz="1372" dirty="0">
                <a:solidFill>
                  <a:schemeClr val="tx1"/>
                </a:solidFill>
              </a:rPr>
              <a:t>), </a:t>
            </a:r>
          </a:p>
          <a:p>
            <a:pPr algn="ctr" defTabSz="895908"/>
            <a:r>
              <a:rPr lang="en-US" sz="1372" dirty="0">
                <a:solidFill>
                  <a:schemeClr val="tx1"/>
                </a:solidFill>
              </a:rPr>
              <a:t>Windows to Go</a:t>
            </a:r>
          </a:p>
          <a:p>
            <a:pPr algn="ctr" defTabSz="895908"/>
            <a:r>
              <a:rPr lang="en-US" sz="1372" dirty="0">
                <a:solidFill>
                  <a:schemeClr val="tx1"/>
                </a:solidFill>
              </a:rPr>
              <a:t>Windows Embedded</a:t>
            </a:r>
          </a:p>
        </p:txBody>
      </p:sp>
      <p:cxnSp>
        <p:nvCxnSpPr>
          <p:cNvPr id="15" name="Straight Connector 14"/>
          <p:cNvCxnSpPr/>
          <p:nvPr/>
        </p:nvCxnSpPr>
        <p:spPr>
          <a:xfrm>
            <a:off x="7492182" y="2030056"/>
            <a:ext cx="0" cy="1239604"/>
          </a:xfrm>
          <a:prstGeom prst="line">
            <a:avLst/>
          </a:prstGeom>
          <a:ln w="19050" cap="rnd" cmpd="sng">
            <a:solidFill>
              <a:srgbClr val="0070C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116326" y="2429368"/>
            <a:ext cx="282263" cy="0"/>
          </a:xfrm>
          <a:prstGeom prst="straightConnector1">
            <a:avLst/>
          </a:prstGeom>
          <a:ln w="19050" cap="rnd" cmpd="sng">
            <a:solidFill>
              <a:srgbClr val="0070C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020070" y="4808376"/>
            <a:ext cx="282263" cy="0"/>
          </a:xfrm>
          <a:prstGeom prst="straightConnector1">
            <a:avLst/>
          </a:prstGeom>
          <a:ln w="19050" cap="rnd" cmpd="sng">
            <a:solidFill>
              <a:srgbClr val="0070C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bwMode="auto">
          <a:xfrm>
            <a:off x="7202696" y="4102302"/>
            <a:ext cx="2586632" cy="146768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4808" rIns="0" bIns="44808" numCol="1" rtlCol="0" anchor="ctr" anchorCtr="0" compatLnSpc="1">
            <a:prstTxWarp prst="textNoShape">
              <a:avLst/>
            </a:prstTxWarp>
          </a:bodyPr>
          <a:lstStyle/>
          <a:p>
            <a:pPr algn="ctr" defTabSz="895908"/>
            <a:r>
              <a:rPr lang="en-US" sz="1372" b="1" dirty="0">
                <a:solidFill>
                  <a:schemeClr val="tx1"/>
                </a:solidFill>
              </a:rPr>
              <a:t>Windows RT, </a:t>
            </a:r>
            <a:r>
              <a:rPr lang="en-US" sz="1372" dirty="0">
                <a:solidFill>
                  <a:schemeClr val="tx1"/>
                </a:solidFill>
              </a:rPr>
              <a:t/>
            </a:r>
            <a:br>
              <a:rPr lang="en-US" sz="1372" dirty="0">
                <a:solidFill>
                  <a:schemeClr val="tx1"/>
                </a:solidFill>
              </a:rPr>
            </a:br>
            <a:r>
              <a:rPr lang="en-US" sz="1372" b="1" dirty="0">
                <a:solidFill>
                  <a:schemeClr val="tx1"/>
                </a:solidFill>
              </a:rPr>
              <a:t>Windows Phone 8</a:t>
            </a:r>
            <a:br>
              <a:rPr lang="en-US" sz="1372" b="1" dirty="0">
                <a:solidFill>
                  <a:schemeClr val="tx1"/>
                </a:solidFill>
              </a:rPr>
            </a:br>
            <a:r>
              <a:rPr lang="en-US" sz="1372" b="1" dirty="0" err="1">
                <a:solidFill>
                  <a:schemeClr val="tx1"/>
                </a:solidFill>
              </a:rPr>
              <a:t>iOS</a:t>
            </a:r>
            <a:r>
              <a:rPr lang="en-US" sz="1372" b="1" dirty="0">
                <a:solidFill>
                  <a:schemeClr val="tx1"/>
                </a:solidFill>
              </a:rPr>
              <a:t>, Android</a:t>
            </a:r>
          </a:p>
        </p:txBody>
      </p:sp>
      <p:cxnSp>
        <p:nvCxnSpPr>
          <p:cNvPr id="40" name="Straight Connector 39"/>
          <p:cNvCxnSpPr/>
          <p:nvPr/>
        </p:nvCxnSpPr>
        <p:spPr>
          <a:xfrm>
            <a:off x="7492181" y="4360065"/>
            <a:ext cx="0" cy="931332"/>
          </a:xfrm>
          <a:prstGeom prst="line">
            <a:avLst/>
          </a:prstGeom>
          <a:ln w="19050" cap="rnd" cmpd="sng">
            <a:solidFill>
              <a:srgbClr val="0070C0"/>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9" name="Freeform 320"/>
          <p:cNvSpPr>
            <a:spLocks/>
          </p:cNvSpPr>
          <p:nvPr/>
        </p:nvSpPr>
        <p:spPr bwMode="auto">
          <a:xfrm>
            <a:off x="4329275" y="4092667"/>
            <a:ext cx="2552380" cy="1271839"/>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9525" cap="flat" cmpd="sng" algn="ctr">
            <a:noFill/>
            <a:prstDash val="solid"/>
            <a:headEnd type="none" w="med" len="med"/>
            <a:tailEnd type="none" w="med" len="med"/>
          </a:ln>
          <a:effectLst/>
          <a:extLst/>
        </p:spPr>
        <p:txBody>
          <a:bodyPr vert="horz" wrap="square" lIns="111575" tIns="0" rIns="111575" bIns="55787" numCol="1" rtlCol="0" anchor="ctr" anchorCtr="0" compatLnSpc="1">
            <a:prstTxWarp prst="textNoShape">
              <a:avLst/>
            </a:prstTxWarp>
          </a:bodyPr>
          <a:lstStyle/>
          <a:p>
            <a:pPr defTabSz="1115446"/>
            <a:endParaRPr lang="en-US" sz="1372" b="1" kern="0" dirty="0">
              <a:solidFill>
                <a:schemeClr val="accent1"/>
              </a:solidFill>
              <a:latin typeface="Segoe" pitchFamily="34" charset="0"/>
            </a:endParaRPr>
          </a:p>
          <a:p>
            <a:pPr defTabSz="1115446"/>
            <a:r>
              <a:rPr lang="en-US" sz="1372" b="1" kern="0" dirty="0">
                <a:solidFill>
                  <a:schemeClr val="accent1"/>
                </a:solidFill>
                <a:latin typeface="Segoe" pitchFamily="34" charset="0"/>
              </a:rPr>
              <a:t>       </a:t>
            </a:r>
          </a:p>
        </p:txBody>
      </p:sp>
      <p:cxnSp>
        <p:nvCxnSpPr>
          <p:cNvPr id="70" name="Straight Arrow Connector 69"/>
          <p:cNvCxnSpPr/>
          <p:nvPr/>
        </p:nvCxnSpPr>
        <p:spPr>
          <a:xfrm flipH="1">
            <a:off x="3813922" y="2548503"/>
            <a:ext cx="502195" cy="721157"/>
          </a:xfrm>
          <a:prstGeom prst="straightConnector1">
            <a:avLst/>
          </a:prstGeom>
          <a:ln w="1905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5797884" y="2798623"/>
            <a:ext cx="1" cy="1303332"/>
          </a:xfrm>
          <a:prstGeom prst="straightConnector1">
            <a:avLst/>
          </a:prstGeom>
          <a:ln w="1905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4624493" y="4843004"/>
            <a:ext cx="1961944" cy="28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7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54141" y="1737413"/>
            <a:ext cx="1009340" cy="1009340"/>
          </a:xfrm>
          <a:prstGeom prst="rect">
            <a:avLst/>
          </a:prstGeom>
        </p:spPr>
      </p:pic>
      <p:sp>
        <p:nvSpPr>
          <p:cNvPr id="79" name="Freeform 14"/>
          <p:cNvSpPr>
            <a:spLocks noEditPoints="1"/>
          </p:cNvSpPr>
          <p:nvPr/>
        </p:nvSpPr>
        <p:spPr bwMode="auto">
          <a:xfrm>
            <a:off x="507773" y="2448539"/>
            <a:ext cx="1004757" cy="1505924"/>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9" name="Group 963"/>
          <p:cNvGrpSpPr>
            <a:grpSpLocks noChangeAspect="1"/>
          </p:cNvGrpSpPr>
          <p:nvPr/>
        </p:nvGrpSpPr>
        <p:grpSpPr bwMode="auto">
          <a:xfrm>
            <a:off x="2319971" y="2765584"/>
            <a:ext cx="1354600" cy="1161373"/>
            <a:chOff x="5915" y="3068"/>
            <a:chExt cx="1346" cy="1154"/>
          </a:xfrm>
          <a:solidFill>
            <a:srgbClr val="0070C0"/>
          </a:solidFill>
        </p:grpSpPr>
        <p:sp>
          <p:nvSpPr>
            <p:cNvPr id="90" name="Freeform 965"/>
            <p:cNvSpPr>
              <a:spLocks noEditPoints="1"/>
            </p:cNvSpPr>
            <p:nvPr/>
          </p:nvSpPr>
          <p:spPr bwMode="auto">
            <a:xfrm>
              <a:off x="6189" y="3203"/>
              <a:ext cx="841" cy="695"/>
            </a:xfrm>
            <a:custGeom>
              <a:avLst/>
              <a:gdLst>
                <a:gd name="T0" fmla="*/ 84 w 1681"/>
                <a:gd name="T1" fmla="*/ 436 h 1390"/>
                <a:gd name="T2" fmla="*/ 84 w 1681"/>
                <a:gd name="T3" fmla="*/ 733 h 1390"/>
                <a:gd name="T4" fmla="*/ 84 w 1681"/>
                <a:gd name="T5" fmla="*/ 1069 h 1390"/>
                <a:gd name="T6" fmla="*/ 84 w 1681"/>
                <a:gd name="T7" fmla="*/ 1285 h 1390"/>
                <a:gd name="T8" fmla="*/ 152 w 1681"/>
                <a:gd name="T9" fmla="*/ 1303 h 1390"/>
                <a:gd name="T10" fmla="*/ 453 w 1681"/>
                <a:gd name="T11" fmla="*/ 1302 h 1390"/>
                <a:gd name="T12" fmla="*/ 872 w 1681"/>
                <a:gd name="T13" fmla="*/ 1302 h 1390"/>
                <a:gd name="T14" fmla="*/ 1282 w 1681"/>
                <a:gd name="T15" fmla="*/ 1300 h 1390"/>
                <a:gd name="T16" fmla="*/ 1551 w 1681"/>
                <a:gd name="T17" fmla="*/ 1300 h 1390"/>
                <a:gd name="T18" fmla="*/ 779 w 1681"/>
                <a:gd name="T19" fmla="*/ 249 h 1390"/>
                <a:gd name="T20" fmla="*/ 1223 w 1681"/>
                <a:gd name="T21" fmla="*/ 249 h 1390"/>
                <a:gd name="T22" fmla="*/ 1559 w 1681"/>
                <a:gd name="T23" fmla="*/ 250 h 1390"/>
                <a:gd name="T24" fmla="*/ 1669 w 1681"/>
                <a:gd name="T25" fmla="*/ 293 h 1390"/>
                <a:gd name="T26" fmla="*/ 1681 w 1681"/>
                <a:gd name="T27" fmla="*/ 399 h 1390"/>
                <a:gd name="T28" fmla="*/ 1679 w 1681"/>
                <a:gd name="T29" fmla="*/ 665 h 1390"/>
                <a:gd name="T30" fmla="*/ 1678 w 1681"/>
                <a:gd name="T31" fmla="*/ 1007 h 1390"/>
                <a:gd name="T32" fmla="*/ 1677 w 1681"/>
                <a:gd name="T33" fmla="*/ 1252 h 1390"/>
                <a:gd name="T34" fmla="*/ 1659 w 1681"/>
                <a:gd name="T35" fmla="*/ 1355 h 1390"/>
                <a:gd name="T36" fmla="*/ 1547 w 1681"/>
                <a:gd name="T37" fmla="*/ 1389 h 1390"/>
                <a:gd name="T38" fmla="*/ 1377 w 1681"/>
                <a:gd name="T39" fmla="*/ 1389 h 1390"/>
                <a:gd name="T40" fmla="*/ 1015 w 1681"/>
                <a:gd name="T41" fmla="*/ 1389 h 1390"/>
                <a:gd name="T42" fmla="*/ 598 w 1681"/>
                <a:gd name="T43" fmla="*/ 1390 h 1390"/>
                <a:gd name="T44" fmla="*/ 260 w 1681"/>
                <a:gd name="T45" fmla="*/ 1390 h 1390"/>
                <a:gd name="T46" fmla="*/ 117 w 1681"/>
                <a:gd name="T47" fmla="*/ 1390 h 1390"/>
                <a:gd name="T48" fmla="*/ 14 w 1681"/>
                <a:gd name="T49" fmla="*/ 1347 h 1390"/>
                <a:gd name="T50" fmla="*/ 1 w 1681"/>
                <a:gd name="T51" fmla="*/ 1247 h 1390"/>
                <a:gd name="T52" fmla="*/ 1 w 1681"/>
                <a:gd name="T53" fmla="*/ 1067 h 1390"/>
                <a:gd name="T54" fmla="*/ 1 w 1681"/>
                <a:gd name="T55" fmla="*/ 748 h 1390"/>
                <a:gd name="T56" fmla="*/ 0 w 1681"/>
                <a:gd name="T57" fmla="*/ 464 h 1390"/>
                <a:gd name="T58" fmla="*/ 1 w 1681"/>
                <a:gd name="T59" fmla="*/ 344 h 1390"/>
                <a:gd name="T60" fmla="*/ 50 w 1681"/>
                <a:gd name="T61" fmla="*/ 260 h 1390"/>
                <a:gd name="T62" fmla="*/ 156 w 1681"/>
                <a:gd name="T63" fmla="*/ 250 h 1390"/>
                <a:gd name="T64" fmla="*/ 430 w 1681"/>
                <a:gd name="T65" fmla="*/ 249 h 1390"/>
                <a:gd name="T66" fmla="*/ 1247 w 1681"/>
                <a:gd name="T67" fmla="*/ 94 h 1390"/>
                <a:gd name="T68" fmla="*/ 1393 w 1681"/>
                <a:gd name="T69" fmla="*/ 130 h 1390"/>
                <a:gd name="T70" fmla="*/ 1491 w 1681"/>
                <a:gd name="T71" fmla="*/ 129 h 1390"/>
                <a:gd name="T72" fmla="*/ 1547 w 1681"/>
                <a:gd name="T73" fmla="*/ 99 h 1390"/>
                <a:gd name="T74" fmla="*/ 1568 w 1681"/>
                <a:gd name="T75" fmla="*/ 43 h 1390"/>
                <a:gd name="T76" fmla="*/ 1542 w 1681"/>
                <a:gd name="T77" fmla="*/ 69 h 1390"/>
                <a:gd name="T78" fmla="*/ 1648 w 1681"/>
                <a:gd name="T79" fmla="*/ 18 h 1390"/>
                <a:gd name="T80" fmla="*/ 1681 w 1681"/>
                <a:gd name="T81" fmla="*/ 119 h 1390"/>
                <a:gd name="T82" fmla="*/ 1672 w 1681"/>
                <a:gd name="T83" fmla="*/ 202 h 1390"/>
                <a:gd name="T84" fmla="*/ 1597 w 1681"/>
                <a:gd name="T85" fmla="*/ 177 h 1390"/>
                <a:gd name="T86" fmla="*/ 1387 w 1681"/>
                <a:gd name="T87" fmla="*/ 176 h 1390"/>
                <a:gd name="T88" fmla="*/ 995 w 1681"/>
                <a:gd name="T89" fmla="*/ 175 h 1390"/>
                <a:gd name="T90" fmla="*/ 556 w 1681"/>
                <a:gd name="T91" fmla="*/ 173 h 1390"/>
                <a:gd name="T92" fmla="*/ 207 w 1681"/>
                <a:gd name="T93" fmla="*/ 170 h 1390"/>
                <a:gd name="T94" fmla="*/ 68 w 1681"/>
                <a:gd name="T95" fmla="*/ 170 h 1390"/>
                <a:gd name="T96" fmla="*/ 5 w 1681"/>
                <a:gd name="T97" fmla="*/ 143 h 1390"/>
                <a:gd name="T98" fmla="*/ 41 w 1681"/>
                <a:gd name="T99" fmla="*/ 20 h 1390"/>
                <a:gd name="T100" fmla="*/ 150 w 1681"/>
                <a:gd name="T101" fmla="*/ 1 h 1390"/>
                <a:gd name="T102" fmla="*/ 413 w 1681"/>
                <a:gd name="T103" fmla="*/ 1 h 1390"/>
                <a:gd name="T104" fmla="*/ 851 w 1681"/>
                <a:gd name="T105" fmla="*/ 1 h 1390"/>
                <a:gd name="T106" fmla="*/ 1309 w 1681"/>
                <a:gd name="T107" fmla="*/ 1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1" h="1390">
                  <a:moveTo>
                    <a:pt x="84" y="335"/>
                  </a:moveTo>
                  <a:lnTo>
                    <a:pt x="84" y="340"/>
                  </a:lnTo>
                  <a:lnTo>
                    <a:pt x="84" y="353"/>
                  </a:lnTo>
                  <a:lnTo>
                    <a:pt x="84" y="374"/>
                  </a:lnTo>
                  <a:lnTo>
                    <a:pt x="84" y="402"/>
                  </a:lnTo>
                  <a:lnTo>
                    <a:pt x="84" y="436"/>
                  </a:lnTo>
                  <a:lnTo>
                    <a:pt x="84" y="475"/>
                  </a:lnTo>
                  <a:lnTo>
                    <a:pt x="84" y="521"/>
                  </a:lnTo>
                  <a:lnTo>
                    <a:pt x="84" y="570"/>
                  </a:lnTo>
                  <a:lnTo>
                    <a:pt x="84" y="621"/>
                  </a:lnTo>
                  <a:lnTo>
                    <a:pt x="84" y="676"/>
                  </a:lnTo>
                  <a:lnTo>
                    <a:pt x="84" y="733"/>
                  </a:lnTo>
                  <a:lnTo>
                    <a:pt x="84" y="790"/>
                  </a:lnTo>
                  <a:lnTo>
                    <a:pt x="84" y="849"/>
                  </a:lnTo>
                  <a:lnTo>
                    <a:pt x="84" y="906"/>
                  </a:lnTo>
                  <a:lnTo>
                    <a:pt x="84" y="963"/>
                  </a:lnTo>
                  <a:lnTo>
                    <a:pt x="84" y="1018"/>
                  </a:lnTo>
                  <a:lnTo>
                    <a:pt x="84" y="1069"/>
                  </a:lnTo>
                  <a:lnTo>
                    <a:pt x="84" y="1118"/>
                  </a:lnTo>
                  <a:lnTo>
                    <a:pt x="84" y="1163"/>
                  </a:lnTo>
                  <a:lnTo>
                    <a:pt x="84" y="1203"/>
                  </a:lnTo>
                  <a:lnTo>
                    <a:pt x="84" y="1237"/>
                  </a:lnTo>
                  <a:lnTo>
                    <a:pt x="84" y="1265"/>
                  </a:lnTo>
                  <a:lnTo>
                    <a:pt x="84" y="1285"/>
                  </a:lnTo>
                  <a:lnTo>
                    <a:pt x="83" y="1298"/>
                  </a:lnTo>
                  <a:lnTo>
                    <a:pt x="83" y="1303"/>
                  </a:lnTo>
                  <a:lnTo>
                    <a:pt x="88" y="1303"/>
                  </a:lnTo>
                  <a:lnTo>
                    <a:pt x="101" y="1303"/>
                  </a:lnTo>
                  <a:lnTo>
                    <a:pt x="123" y="1303"/>
                  </a:lnTo>
                  <a:lnTo>
                    <a:pt x="152" y="1303"/>
                  </a:lnTo>
                  <a:lnTo>
                    <a:pt x="188" y="1303"/>
                  </a:lnTo>
                  <a:lnTo>
                    <a:pt x="231" y="1302"/>
                  </a:lnTo>
                  <a:lnTo>
                    <a:pt x="279" y="1302"/>
                  </a:lnTo>
                  <a:lnTo>
                    <a:pt x="332" y="1302"/>
                  </a:lnTo>
                  <a:lnTo>
                    <a:pt x="391" y="1302"/>
                  </a:lnTo>
                  <a:lnTo>
                    <a:pt x="453" y="1302"/>
                  </a:lnTo>
                  <a:lnTo>
                    <a:pt x="517" y="1302"/>
                  </a:lnTo>
                  <a:lnTo>
                    <a:pt x="585" y="1302"/>
                  </a:lnTo>
                  <a:lnTo>
                    <a:pt x="655" y="1302"/>
                  </a:lnTo>
                  <a:lnTo>
                    <a:pt x="727" y="1302"/>
                  </a:lnTo>
                  <a:lnTo>
                    <a:pt x="800" y="1302"/>
                  </a:lnTo>
                  <a:lnTo>
                    <a:pt x="872" y="1302"/>
                  </a:lnTo>
                  <a:lnTo>
                    <a:pt x="945" y="1302"/>
                  </a:lnTo>
                  <a:lnTo>
                    <a:pt x="1017" y="1300"/>
                  </a:lnTo>
                  <a:lnTo>
                    <a:pt x="1087" y="1300"/>
                  </a:lnTo>
                  <a:lnTo>
                    <a:pt x="1155" y="1300"/>
                  </a:lnTo>
                  <a:lnTo>
                    <a:pt x="1220" y="1300"/>
                  </a:lnTo>
                  <a:lnTo>
                    <a:pt x="1282" y="1300"/>
                  </a:lnTo>
                  <a:lnTo>
                    <a:pt x="1341" y="1300"/>
                  </a:lnTo>
                  <a:lnTo>
                    <a:pt x="1394" y="1300"/>
                  </a:lnTo>
                  <a:lnTo>
                    <a:pt x="1442" y="1300"/>
                  </a:lnTo>
                  <a:lnTo>
                    <a:pt x="1485" y="1300"/>
                  </a:lnTo>
                  <a:lnTo>
                    <a:pt x="1521" y="1300"/>
                  </a:lnTo>
                  <a:lnTo>
                    <a:pt x="1551" y="1300"/>
                  </a:lnTo>
                  <a:lnTo>
                    <a:pt x="1572" y="1300"/>
                  </a:lnTo>
                  <a:lnTo>
                    <a:pt x="1585" y="1300"/>
                  </a:lnTo>
                  <a:lnTo>
                    <a:pt x="1590" y="1300"/>
                  </a:lnTo>
                  <a:lnTo>
                    <a:pt x="1596" y="341"/>
                  </a:lnTo>
                  <a:lnTo>
                    <a:pt x="84" y="335"/>
                  </a:lnTo>
                  <a:close/>
                  <a:moveTo>
                    <a:pt x="779" y="249"/>
                  </a:moveTo>
                  <a:lnTo>
                    <a:pt x="854" y="249"/>
                  </a:lnTo>
                  <a:lnTo>
                    <a:pt x="931" y="249"/>
                  </a:lnTo>
                  <a:lnTo>
                    <a:pt x="1006" y="249"/>
                  </a:lnTo>
                  <a:lnTo>
                    <a:pt x="1080" y="249"/>
                  </a:lnTo>
                  <a:lnTo>
                    <a:pt x="1152" y="249"/>
                  </a:lnTo>
                  <a:lnTo>
                    <a:pt x="1223" y="249"/>
                  </a:lnTo>
                  <a:lnTo>
                    <a:pt x="1290" y="250"/>
                  </a:lnTo>
                  <a:lnTo>
                    <a:pt x="1353" y="250"/>
                  </a:lnTo>
                  <a:lnTo>
                    <a:pt x="1412" y="250"/>
                  </a:lnTo>
                  <a:lnTo>
                    <a:pt x="1467" y="250"/>
                  </a:lnTo>
                  <a:lnTo>
                    <a:pt x="1516" y="250"/>
                  </a:lnTo>
                  <a:lnTo>
                    <a:pt x="1559" y="250"/>
                  </a:lnTo>
                  <a:lnTo>
                    <a:pt x="1595" y="250"/>
                  </a:lnTo>
                  <a:lnTo>
                    <a:pt x="1616" y="253"/>
                  </a:lnTo>
                  <a:lnTo>
                    <a:pt x="1634" y="259"/>
                  </a:lnTo>
                  <a:lnTo>
                    <a:pt x="1648" y="268"/>
                  </a:lnTo>
                  <a:lnTo>
                    <a:pt x="1660" y="279"/>
                  </a:lnTo>
                  <a:lnTo>
                    <a:pt x="1669" y="293"/>
                  </a:lnTo>
                  <a:lnTo>
                    <a:pt x="1675" y="309"/>
                  </a:lnTo>
                  <a:lnTo>
                    <a:pt x="1678" y="324"/>
                  </a:lnTo>
                  <a:lnTo>
                    <a:pt x="1681" y="342"/>
                  </a:lnTo>
                  <a:lnTo>
                    <a:pt x="1681" y="359"/>
                  </a:lnTo>
                  <a:lnTo>
                    <a:pt x="1681" y="375"/>
                  </a:lnTo>
                  <a:lnTo>
                    <a:pt x="1681" y="399"/>
                  </a:lnTo>
                  <a:lnTo>
                    <a:pt x="1681" y="431"/>
                  </a:lnTo>
                  <a:lnTo>
                    <a:pt x="1681" y="468"/>
                  </a:lnTo>
                  <a:lnTo>
                    <a:pt x="1679" y="511"/>
                  </a:lnTo>
                  <a:lnTo>
                    <a:pt x="1679" y="559"/>
                  </a:lnTo>
                  <a:lnTo>
                    <a:pt x="1679" y="610"/>
                  </a:lnTo>
                  <a:lnTo>
                    <a:pt x="1679" y="665"/>
                  </a:lnTo>
                  <a:lnTo>
                    <a:pt x="1679" y="721"/>
                  </a:lnTo>
                  <a:lnTo>
                    <a:pt x="1678" y="779"/>
                  </a:lnTo>
                  <a:lnTo>
                    <a:pt x="1678" y="838"/>
                  </a:lnTo>
                  <a:lnTo>
                    <a:pt x="1678" y="895"/>
                  </a:lnTo>
                  <a:lnTo>
                    <a:pt x="1678" y="952"/>
                  </a:lnTo>
                  <a:lnTo>
                    <a:pt x="1678" y="1007"/>
                  </a:lnTo>
                  <a:lnTo>
                    <a:pt x="1677" y="1060"/>
                  </a:lnTo>
                  <a:lnTo>
                    <a:pt x="1677" y="1109"/>
                  </a:lnTo>
                  <a:lnTo>
                    <a:pt x="1677" y="1153"/>
                  </a:lnTo>
                  <a:lnTo>
                    <a:pt x="1677" y="1192"/>
                  </a:lnTo>
                  <a:lnTo>
                    <a:pt x="1677" y="1225"/>
                  </a:lnTo>
                  <a:lnTo>
                    <a:pt x="1677" y="1252"/>
                  </a:lnTo>
                  <a:lnTo>
                    <a:pt x="1676" y="1271"/>
                  </a:lnTo>
                  <a:lnTo>
                    <a:pt x="1676" y="1281"/>
                  </a:lnTo>
                  <a:lnTo>
                    <a:pt x="1676" y="1302"/>
                  </a:lnTo>
                  <a:lnTo>
                    <a:pt x="1673" y="1321"/>
                  </a:lnTo>
                  <a:lnTo>
                    <a:pt x="1669" y="1340"/>
                  </a:lnTo>
                  <a:lnTo>
                    <a:pt x="1659" y="1355"/>
                  </a:lnTo>
                  <a:lnTo>
                    <a:pt x="1645" y="1371"/>
                  </a:lnTo>
                  <a:lnTo>
                    <a:pt x="1627" y="1382"/>
                  </a:lnTo>
                  <a:lnTo>
                    <a:pt x="1608" y="1386"/>
                  </a:lnTo>
                  <a:lnTo>
                    <a:pt x="1588" y="1390"/>
                  </a:lnTo>
                  <a:lnTo>
                    <a:pt x="1568" y="1390"/>
                  </a:lnTo>
                  <a:lnTo>
                    <a:pt x="1547" y="1389"/>
                  </a:lnTo>
                  <a:lnTo>
                    <a:pt x="1537" y="1389"/>
                  </a:lnTo>
                  <a:lnTo>
                    <a:pt x="1520" y="1389"/>
                  </a:lnTo>
                  <a:lnTo>
                    <a:pt x="1495" y="1389"/>
                  </a:lnTo>
                  <a:lnTo>
                    <a:pt x="1461" y="1389"/>
                  </a:lnTo>
                  <a:lnTo>
                    <a:pt x="1422" y="1389"/>
                  </a:lnTo>
                  <a:lnTo>
                    <a:pt x="1377" y="1389"/>
                  </a:lnTo>
                  <a:lnTo>
                    <a:pt x="1326" y="1389"/>
                  </a:lnTo>
                  <a:lnTo>
                    <a:pt x="1270" y="1389"/>
                  </a:lnTo>
                  <a:lnTo>
                    <a:pt x="1212" y="1389"/>
                  </a:lnTo>
                  <a:lnTo>
                    <a:pt x="1149" y="1389"/>
                  </a:lnTo>
                  <a:lnTo>
                    <a:pt x="1083" y="1389"/>
                  </a:lnTo>
                  <a:lnTo>
                    <a:pt x="1015" y="1389"/>
                  </a:lnTo>
                  <a:lnTo>
                    <a:pt x="946" y="1390"/>
                  </a:lnTo>
                  <a:lnTo>
                    <a:pt x="876" y="1390"/>
                  </a:lnTo>
                  <a:lnTo>
                    <a:pt x="806" y="1390"/>
                  </a:lnTo>
                  <a:lnTo>
                    <a:pt x="735" y="1390"/>
                  </a:lnTo>
                  <a:lnTo>
                    <a:pt x="666" y="1390"/>
                  </a:lnTo>
                  <a:lnTo>
                    <a:pt x="598" y="1390"/>
                  </a:lnTo>
                  <a:lnTo>
                    <a:pt x="533" y="1390"/>
                  </a:lnTo>
                  <a:lnTo>
                    <a:pt x="471" y="1390"/>
                  </a:lnTo>
                  <a:lnTo>
                    <a:pt x="411" y="1390"/>
                  </a:lnTo>
                  <a:lnTo>
                    <a:pt x="356" y="1390"/>
                  </a:lnTo>
                  <a:lnTo>
                    <a:pt x="305" y="1390"/>
                  </a:lnTo>
                  <a:lnTo>
                    <a:pt x="260" y="1390"/>
                  </a:lnTo>
                  <a:lnTo>
                    <a:pt x="221" y="1390"/>
                  </a:lnTo>
                  <a:lnTo>
                    <a:pt x="188" y="1390"/>
                  </a:lnTo>
                  <a:lnTo>
                    <a:pt x="163" y="1390"/>
                  </a:lnTo>
                  <a:lnTo>
                    <a:pt x="145" y="1390"/>
                  </a:lnTo>
                  <a:lnTo>
                    <a:pt x="137" y="1390"/>
                  </a:lnTo>
                  <a:lnTo>
                    <a:pt x="117" y="1390"/>
                  </a:lnTo>
                  <a:lnTo>
                    <a:pt x="96" y="1390"/>
                  </a:lnTo>
                  <a:lnTo>
                    <a:pt x="76" y="1389"/>
                  </a:lnTo>
                  <a:lnTo>
                    <a:pt x="56" y="1385"/>
                  </a:lnTo>
                  <a:lnTo>
                    <a:pt x="39" y="1376"/>
                  </a:lnTo>
                  <a:lnTo>
                    <a:pt x="25" y="1362"/>
                  </a:lnTo>
                  <a:lnTo>
                    <a:pt x="14" y="1347"/>
                  </a:lnTo>
                  <a:lnTo>
                    <a:pt x="8" y="1329"/>
                  </a:lnTo>
                  <a:lnTo>
                    <a:pt x="3" y="1310"/>
                  </a:lnTo>
                  <a:lnTo>
                    <a:pt x="2" y="1290"/>
                  </a:lnTo>
                  <a:lnTo>
                    <a:pt x="1" y="1269"/>
                  </a:lnTo>
                  <a:lnTo>
                    <a:pt x="1" y="1252"/>
                  </a:lnTo>
                  <a:lnTo>
                    <a:pt x="1" y="1247"/>
                  </a:lnTo>
                  <a:lnTo>
                    <a:pt x="1" y="1234"/>
                  </a:lnTo>
                  <a:lnTo>
                    <a:pt x="1" y="1213"/>
                  </a:lnTo>
                  <a:lnTo>
                    <a:pt x="1" y="1185"/>
                  </a:lnTo>
                  <a:lnTo>
                    <a:pt x="1" y="1150"/>
                  </a:lnTo>
                  <a:lnTo>
                    <a:pt x="1" y="1111"/>
                  </a:lnTo>
                  <a:lnTo>
                    <a:pt x="1" y="1067"/>
                  </a:lnTo>
                  <a:lnTo>
                    <a:pt x="1" y="1018"/>
                  </a:lnTo>
                  <a:lnTo>
                    <a:pt x="1" y="968"/>
                  </a:lnTo>
                  <a:lnTo>
                    <a:pt x="1" y="914"/>
                  </a:lnTo>
                  <a:lnTo>
                    <a:pt x="1" y="859"/>
                  </a:lnTo>
                  <a:lnTo>
                    <a:pt x="1" y="803"/>
                  </a:lnTo>
                  <a:lnTo>
                    <a:pt x="1" y="748"/>
                  </a:lnTo>
                  <a:lnTo>
                    <a:pt x="0" y="694"/>
                  </a:lnTo>
                  <a:lnTo>
                    <a:pt x="0" y="641"/>
                  </a:lnTo>
                  <a:lnTo>
                    <a:pt x="0" y="591"/>
                  </a:lnTo>
                  <a:lnTo>
                    <a:pt x="0" y="545"/>
                  </a:lnTo>
                  <a:lnTo>
                    <a:pt x="0" y="502"/>
                  </a:lnTo>
                  <a:lnTo>
                    <a:pt x="0" y="464"/>
                  </a:lnTo>
                  <a:lnTo>
                    <a:pt x="0" y="433"/>
                  </a:lnTo>
                  <a:lnTo>
                    <a:pt x="0" y="406"/>
                  </a:lnTo>
                  <a:lnTo>
                    <a:pt x="0" y="388"/>
                  </a:lnTo>
                  <a:lnTo>
                    <a:pt x="1" y="379"/>
                  </a:lnTo>
                  <a:lnTo>
                    <a:pt x="1" y="361"/>
                  </a:lnTo>
                  <a:lnTo>
                    <a:pt x="1" y="344"/>
                  </a:lnTo>
                  <a:lnTo>
                    <a:pt x="2" y="326"/>
                  </a:lnTo>
                  <a:lnTo>
                    <a:pt x="5" y="310"/>
                  </a:lnTo>
                  <a:lnTo>
                    <a:pt x="10" y="294"/>
                  </a:lnTo>
                  <a:lnTo>
                    <a:pt x="20" y="280"/>
                  </a:lnTo>
                  <a:lnTo>
                    <a:pt x="34" y="268"/>
                  </a:lnTo>
                  <a:lnTo>
                    <a:pt x="50" y="260"/>
                  </a:lnTo>
                  <a:lnTo>
                    <a:pt x="68" y="255"/>
                  </a:lnTo>
                  <a:lnTo>
                    <a:pt x="86" y="251"/>
                  </a:lnTo>
                  <a:lnTo>
                    <a:pt x="105" y="250"/>
                  </a:lnTo>
                  <a:lnTo>
                    <a:pt x="123" y="250"/>
                  </a:lnTo>
                  <a:lnTo>
                    <a:pt x="134" y="250"/>
                  </a:lnTo>
                  <a:lnTo>
                    <a:pt x="156" y="250"/>
                  </a:lnTo>
                  <a:lnTo>
                    <a:pt x="186" y="250"/>
                  </a:lnTo>
                  <a:lnTo>
                    <a:pt x="221" y="250"/>
                  </a:lnTo>
                  <a:lnTo>
                    <a:pt x="266" y="249"/>
                  </a:lnTo>
                  <a:lnTo>
                    <a:pt x="316" y="249"/>
                  </a:lnTo>
                  <a:lnTo>
                    <a:pt x="370" y="249"/>
                  </a:lnTo>
                  <a:lnTo>
                    <a:pt x="430" y="249"/>
                  </a:lnTo>
                  <a:lnTo>
                    <a:pt x="494" y="249"/>
                  </a:lnTo>
                  <a:lnTo>
                    <a:pt x="562" y="249"/>
                  </a:lnTo>
                  <a:lnTo>
                    <a:pt x="633" y="249"/>
                  </a:lnTo>
                  <a:lnTo>
                    <a:pt x="705" y="249"/>
                  </a:lnTo>
                  <a:lnTo>
                    <a:pt x="779" y="249"/>
                  </a:lnTo>
                  <a:close/>
                  <a:moveTo>
                    <a:pt x="1247" y="94"/>
                  </a:moveTo>
                  <a:lnTo>
                    <a:pt x="1247" y="125"/>
                  </a:lnTo>
                  <a:lnTo>
                    <a:pt x="1355" y="125"/>
                  </a:lnTo>
                  <a:lnTo>
                    <a:pt x="1355" y="94"/>
                  </a:lnTo>
                  <a:lnTo>
                    <a:pt x="1247" y="94"/>
                  </a:lnTo>
                  <a:close/>
                  <a:moveTo>
                    <a:pt x="1393" y="62"/>
                  </a:moveTo>
                  <a:lnTo>
                    <a:pt x="1393" y="130"/>
                  </a:lnTo>
                  <a:lnTo>
                    <a:pt x="1472" y="130"/>
                  </a:lnTo>
                  <a:lnTo>
                    <a:pt x="1472" y="62"/>
                  </a:lnTo>
                  <a:lnTo>
                    <a:pt x="1393" y="62"/>
                  </a:lnTo>
                  <a:close/>
                  <a:moveTo>
                    <a:pt x="1495" y="43"/>
                  </a:moveTo>
                  <a:lnTo>
                    <a:pt x="1528" y="86"/>
                  </a:lnTo>
                  <a:lnTo>
                    <a:pt x="1491" y="129"/>
                  </a:lnTo>
                  <a:lnTo>
                    <a:pt x="1522" y="129"/>
                  </a:lnTo>
                  <a:lnTo>
                    <a:pt x="1542" y="101"/>
                  </a:lnTo>
                  <a:lnTo>
                    <a:pt x="1545" y="98"/>
                  </a:lnTo>
                  <a:lnTo>
                    <a:pt x="1545" y="95"/>
                  </a:lnTo>
                  <a:lnTo>
                    <a:pt x="1546" y="95"/>
                  </a:lnTo>
                  <a:lnTo>
                    <a:pt x="1547" y="99"/>
                  </a:lnTo>
                  <a:lnTo>
                    <a:pt x="1548" y="101"/>
                  </a:lnTo>
                  <a:lnTo>
                    <a:pt x="1567" y="129"/>
                  </a:lnTo>
                  <a:lnTo>
                    <a:pt x="1598" y="129"/>
                  </a:lnTo>
                  <a:lnTo>
                    <a:pt x="1563" y="86"/>
                  </a:lnTo>
                  <a:lnTo>
                    <a:pt x="1598" y="43"/>
                  </a:lnTo>
                  <a:lnTo>
                    <a:pt x="1568" y="43"/>
                  </a:lnTo>
                  <a:lnTo>
                    <a:pt x="1551" y="69"/>
                  </a:lnTo>
                  <a:lnTo>
                    <a:pt x="1548" y="73"/>
                  </a:lnTo>
                  <a:lnTo>
                    <a:pt x="1547" y="76"/>
                  </a:lnTo>
                  <a:lnTo>
                    <a:pt x="1546" y="76"/>
                  </a:lnTo>
                  <a:lnTo>
                    <a:pt x="1545" y="73"/>
                  </a:lnTo>
                  <a:lnTo>
                    <a:pt x="1542" y="69"/>
                  </a:lnTo>
                  <a:lnTo>
                    <a:pt x="1526" y="43"/>
                  </a:lnTo>
                  <a:lnTo>
                    <a:pt x="1495" y="43"/>
                  </a:lnTo>
                  <a:close/>
                  <a:moveTo>
                    <a:pt x="1595" y="0"/>
                  </a:moveTo>
                  <a:lnTo>
                    <a:pt x="1616" y="2"/>
                  </a:lnTo>
                  <a:lnTo>
                    <a:pt x="1634" y="8"/>
                  </a:lnTo>
                  <a:lnTo>
                    <a:pt x="1648" y="18"/>
                  </a:lnTo>
                  <a:lnTo>
                    <a:pt x="1659" y="30"/>
                  </a:lnTo>
                  <a:lnTo>
                    <a:pt x="1669" y="44"/>
                  </a:lnTo>
                  <a:lnTo>
                    <a:pt x="1673" y="62"/>
                  </a:lnTo>
                  <a:lnTo>
                    <a:pt x="1678" y="80"/>
                  </a:lnTo>
                  <a:lnTo>
                    <a:pt x="1681" y="99"/>
                  </a:lnTo>
                  <a:lnTo>
                    <a:pt x="1681" y="119"/>
                  </a:lnTo>
                  <a:lnTo>
                    <a:pt x="1681" y="138"/>
                  </a:lnTo>
                  <a:lnTo>
                    <a:pt x="1681" y="157"/>
                  </a:lnTo>
                  <a:lnTo>
                    <a:pt x="1679" y="176"/>
                  </a:lnTo>
                  <a:lnTo>
                    <a:pt x="1678" y="193"/>
                  </a:lnTo>
                  <a:lnTo>
                    <a:pt x="1678" y="207"/>
                  </a:lnTo>
                  <a:lnTo>
                    <a:pt x="1672" y="202"/>
                  </a:lnTo>
                  <a:lnTo>
                    <a:pt x="1664" y="197"/>
                  </a:lnTo>
                  <a:lnTo>
                    <a:pt x="1653" y="189"/>
                  </a:lnTo>
                  <a:lnTo>
                    <a:pt x="1640" y="183"/>
                  </a:lnTo>
                  <a:lnTo>
                    <a:pt x="1625" y="179"/>
                  </a:lnTo>
                  <a:lnTo>
                    <a:pt x="1605" y="177"/>
                  </a:lnTo>
                  <a:lnTo>
                    <a:pt x="1597" y="177"/>
                  </a:lnTo>
                  <a:lnTo>
                    <a:pt x="1582" y="177"/>
                  </a:lnTo>
                  <a:lnTo>
                    <a:pt x="1557" y="177"/>
                  </a:lnTo>
                  <a:lnTo>
                    <a:pt x="1523" y="177"/>
                  </a:lnTo>
                  <a:lnTo>
                    <a:pt x="1484" y="177"/>
                  </a:lnTo>
                  <a:lnTo>
                    <a:pt x="1439" y="176"/>
                  </a:lnTo>
                  <a:lnTo>
                    <a:pt x="1387" y="176"/>
                  </a:lnTo>
                  <a:lnTo>
                    <a:pt x="1331" y="176"/>
                  </a:lnTo>
                  <a:lnTo>
                    <a:pt x="1270" y="176"/>
                  </a:lnTo>
                  <a:lnTo>
                    <a:pt x="1205" y="175"/>
                  </a:lnTo>
                  <a:lnTo>
                    <a:pt x="1137" y="175"/>
                  </a:lnTo>
                  <a:lnTo>
                    <a:pt x="1067" y="175"/>
                  </a:lnTo>
                  <a:lnTo>
                    <a:pt x="995" y="175"/>
                  </a:lnTo>
                  <a:lnTo>
                    <a:pt x="921" y="174"/>
                  </a:lnTo>
                  <a:lnTo>
                    <a:pt x="847" y="174"/>
                  </a:lnTo>
                  <a:lnTo>
                    <a:pt x="772" y="174"/>
                  </a:lnTo>
                  <a:lnTo>
                    <a:pt x="699" y="173"/>
                  </a:lnTo>
                  <a:lnTo>
                    <a:pt x="627" y="173"/>
                  </a:lnTo>
                  <a:lnTo>
                    <a:pt x="556" y="173"/>
                  </a:lnTo>
                  <a:lnTo>
                    <a:pt x="488" y="173"/>
                  </a:lnTo>
                  <a:lnTo>
                    <a:pt x="423" y="172"/>
                  </a:lnTo>
                  <a:lnTo>
                    <a:pt x="362" y="172"/>
                  </a:lnTo>
                  <a:lnTo>
                    <a:pt x="305" y="172"/>
                  </a:lnTo>
                  <a:lnTo>
                    <a:pt x="254" y="172"/>
                  </a:lnTo>
                  <a:lnTo>
                    <a:pt x="207" y="170"/>
                  </a:lnTo>
                  <a:lnTo>
                    <a:pt x="168" y="170"/>
                  </a:lnTo>
                  <a:lnTo>
                    <a:pt x="134" y="170"/>
                  </a:lnTo>
                  <a:lnTo>
                    <a:pt x="109" y="170"/>
                  </a:lnTo>
                  <a:lnTo>
                    <a:pt x="93" y="170"/>
                  </a:lnTo>
                  <a:lnTo>
                    <a:pt x="84" y="170"/>
                  </a:lnTo>
                  <a:lnTo>
                    <a:pt x="68" y="170"/>
                  </a:lnTo>
                  <a:lnTo>
                    <a:pt x="50" y="172"/>
                  </a:lnTo>
                  <a:lnTo>
                    <a:pt x="34" y="175"/>
                  </a:lnTo>
                  <a:lnTo>
                    <a:pt x="19" y="182"/>
                  </a:lnTo>
                  <a:lnTo>
                    <a:pt x="7" y="194"/>
                  </a:lnTo>
                  <a:lnTo>
                    <a:pt x="6" y="168"/>
                  </a:lnTo>
                  <a:lnTo>
                    <a:pt x="5" y="143"/>
                  </a:lnTo>
                  <a:lnTo>
                    <a:pt x="5" y="118"/>
                  </a:lnTo>
                  <a:lnTo>
                    <a:pt x="6" y="93"/>
                  </a:lnTo>
                  <a:lnTo>
                    <a:pt x="10" y="67"/>
                  </a:lnTo>
                  <a:lnTo>
                    <a:pt x="19" y="46"/>
                  </a:lnTo>
                  <a:lnTo>
                    <a:pt x="28" y="32"/>
                  </a:lnTo>
                  <a:lnTo>
                    <a:pt x="41" y="20"/>
                  </a:lnTo>
                  <a:lnTo>
                    <a:pt x="57" y="12"/>
                  </a:lnTo>
                  <a:lnTo>
                    <a:pt x="75" y="7"/>
                  </a:lnTo>
                  <a:lnTo>
                    <a:pt x="93" y="3"/>
                  </a:lnTo>
                  <a:lnTo>
                    <a:pt x="112" y="1"/>
                  </a:lnTo>
                  <a:lnTo>
                    <a:pt x="131" y="1"/>
                  </a:lnTo>
                  <a:lnTo>
                    <a:pt x="150" y="1"/>
                  </a:lnTo>
                  <a:lnTo>
                    <a:pt x="176" y="1"/>
                  </a:lnTo>
                  <a:lnTo>
                    <a:pt x="210" y="1"/>
                  </a:lnTo>
                  <a:lnTo>
                    <a:pt x="250" y="1"/>
                  </a:lnTo>
                  <a:lnTo>
                    <a:pt x="299" y="1"/>
                  </a:lnTo>
                  <a:lnTo>
                    <a:pt x="354" y="1"/>
                  </a:lnTo>
                  <a:lnTo>
                    <a:pt x="413" y="1"/>
                  </a:lnTo>
                  <a:lnTo>
                    <a:pt x="479" y="1"/>
                  </a:lnTo>
                  <a:lnTo>
                    <a:pt x="548" y="1"/>
                  </a:lnTo>
                  <a:lnTo>
                    <a:pt x="620" y="1"/>
                  </a:lnTo>
                  <a:lnTo>
                    <a:pt x="696" y="1"/>
                  </a:lnTo>
                  <a:lnTo>
                    <a:pt x="772" y="1"/>
                  </a:lnTo>
                  <a:lnTo>
                    <a:pt x="851" y="1"/>
                  </a:lnTo>
                  <a:lnTo>
                    <a:pt x="930" y="1"/>
                  </a:lnTo>
                  <a:lnTo>
                    <a:pt x="1009" y="1"/>
                  </a:lnTo>
                  <a:lnTo>
                    <a:pt x="1087" y="1"/>
                  </a:lnTo>
                  <a:lnTo>
                    <a:pt x="1163" y="1"/>
                  </a:lnTo>
                  <a:lnTo>
                    <a:pt x="1237" y="1"/>
                  </a:lnTo>
                  <a:lnTo>
                    <a:pt x="1309" y="1"/>
                  </a:lnTo>
                  <a:lnTo>
                    <a:pt x="1377" y="1"/>
                  </a:lnTo>
                  <a:lnTo>
                    <a:pt x="1440" y="1"/>
                  </a:lnTo>
                  <a:lnTo>
                    <a:pt x="1497" y="0"/>
                  </a:lnTo>
                  <a:lnTo>
                    <a:pt x="1549" y="0"/>
                  </a:lnTo>
                  <a:lnTo>
                    <a:pt x="15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966"/>
            <p:cNvSpPr>
              <a:spLocks noEditPoints="1"/>
            </p:cNvSpPr>
            <p:nvPr/>
          </p:nvSpPr>
          <p:spPr bwMode="auto">
            <a:xfrm>
              <a:off x="5915" y="3068"/>
              <a:ext cx="1346" cy="1154"/>
            </a:xfrm>
            <a:custGeom>
              <a:avLst/>
              <a:gdLst>
                <a:gd name="T0" fmla="*/ 195 w 2693"/>
                <a:gd name="T1" fmla="*/ 155 h 2309"/>
                <a:gd name="T2" fmla="*/ 158 w 2693"/>
                <a:gd name="T3" fmla="*/ 217 h 2309"/>
                <a:gd name="T4" fmla="*/ 180 w 2693"/>
                <a:gd name="T5" fmla="*/ 1806 h 2309"/>
                <a:gd name="T6" fmla="*/ 233 w 2693"/>
                <a:gd name="T7" fmla="*/ 1825 h 2309"/>
                <a:gd name="T8" fmla="*/ 558 w 2693"/>
                <a:gd name="T9" fmla="*/ 1825 h 2309"/>
                <a:gd name="T10" fmla="*/ 1332 w 2693"/>
                <a:gd name="T11" fmla="*/ 1825 h 2309"/>
                <a:gd name="T12" fmla="*/ 1978 w 2693"/>
                <a:gd name="T13" fmla="*/ 1825 h 2309"/>
                <a:gd name="T14" fmla="*/ 2486 w 2693"/>
                <a:gd name="T15" fmla="*/ 1823 h 2309"/>
                <a:gd name="T16" fmla="*/ 2534 w 2693"/>
                <a:gd name="T17" fmla="*/ 1774 h 2309"/>
                <a:gd name="T18" fmla="*/ 2527 w 2693"/>
                <a:gd name="T19" fmla="*/ 180 h 2309"/>
                <a:gd name="T20" fmla="*/ 2467 w 2693"/>
                <a:gd name="T21" fmla="*/ 145 h 2309"/>
                <a:gd name="T22" fmla="*/ 2446 w 2693"/>
                <a:gd name="T23" fmla="*/ 145 h 2309"/>
                <a:gd name="T24" fmla="*/ 2090 w 2693"/>
                <a:gd name="T25" fmla="*/ 145 h 2309"/>
                <a:gd name="T26" fmla="*/ 1831 w 2693"/>
                <a:gd name="T27" fmla="*/ 145 h 2309"/>
                <a:gd name="T28" fmla="*/ 721 w 2693"/>
                <a:gd name="T29" fmla="*/ 145 h 2309"/>
                <a:gd name="T30" fmla="*/ 93 w 2693"/>
                <a:gd name="T31" fmla="*/ 0 h 2309"/>
                <a:gd name="T32" fmla="*/ 179 w 2693"/>
                <a:gd name="T33" fmla="*/ 0 h 2309"/>
                <a:gd name="T34" fmla="*/ 363 w 2693"/>
                <a:gd name="T35" fmla="*/ 0 h 2309"/>
                <a:gd name="T36" fmla="*/ 707 w 2693"/>
                <a:gd name="T37" fmla="*/ 0 h 2309"/>
                <a:gd name="T38" fmla="*/ 1379 w 2693"/>
                <a:gd name="T39" fmla="*/ 0 h 2309"/>
                <a:gd name="T40" fmla="*/ 2248 w 2693"/>
                <a:gd name="T41" fmla="*/ 0 h 2309"/>
                <a:gd name="T42" fmla="*/ 2650 w 2693"/>
                <a:gd name="T43" fmla="*/ 11 h 2309"/>
                <a:gd name="T44" fmla="*/ 2693 w 2693"/>
                <a:gd name="T45" fmla="*/ 82 h 2309"/>
                <a:gd name="T46" fmla="*/ 2693 w 2693"/>
                <a:gd name="T47" fmla="*/ 116 h 2309"/>
                <a:gd name="T48" fmla="*/ 2693 w 2693"/>
                <a:gd name="T49" fmla="*/ 801 h 2309"/>
                <a:gd name="T50" fmla="*/ 2693 w 2693"/>
                <a:gd name="T51" fmla="*/ 1888 h 2309"/>
                <a:gd name="T52" fmla="*/ 2650 w 2693"/>
                <a:gd name="T53" fmla="*/ 1963 h 2309"/>
                <a:gd name="T54" fmla="*/ 2465 w 2693"/>
                <a:gd name="T55" fmla="*/ 1975 h 2309"/>
                <a:gd name="T56" fmla="*/ 2233 w 2693"/>
                <a:gd name="T57" fmla="*/ 1975 h 2309"/>
                <a:gd name="T58" fmla="*/ 1829 w 2693"/>
                <a:gd name="T59" fmla="*/ 1988 h 2309"/>
                <a:gd name="T60" fmla="*/ 1837 w 2693"/>
                <a:gd name="T61" fmla="*/ 2060 h 2309"/>
                <a:gd name="T62" fmla="*/ 1863 w 2693"/>
                <a:gd name="T63" fmla="*/ 2122 h 2309"/>
                <a:gd name="T64" fmla="*/ 1938 w 2693"/>
                <a:gd name="T65" fmla="*/ 2152 h 2309"/>
                <a:gd name="T66" fmla="*/ 1989 w 2693"/>
                <a:gd name="T67" fmla="*/ 2155 h 2309"/>
                <a:gd name="T68" fmla="*/ 2043 w 2693"/>
                <a:gd name="T69" fmla="*/ 2197 h 2309"/>
                <a:gd name="T70" fmla="*/ 2046 w 2693"/>
                <a:gd name="T71" fmla="*/ 2223 h 2309"/>
                <a:gd name="T72" fmla="*/ 2034 w 2693"/>
                <a:gd name="T73" fmla="*/ 2284 h 2309"/>
                <a:gd name="T74" fmla="*/ 1989 w 2693"/>
                <a:gd name="T75" fmla="*/ 2309 h 2309"/>
                <a:gd name="T76" fmla="*/ 1978 w 2693"/>
                <a:gd name="T77" fmla="*/ 2309 h 2309"/>
                <a:gd name="T78" fmla="*/ 1637 w 2693"/>
                <a:gd name="T79" fmla="*/ 2309 h 2309"/>
                <a:gd name="T80" fmla="*/ 979 w 2693"/>
                <a:gd name="T81" fmla="*/ 2309 h 2309"/>
                <a:gd name="T82" fmla="*/ 705 w 2693"/>
                <a:gd name="T83" fmla="*/ 2297 h 2309"/>
                <a:gd name="T84" fmla="*/ 681 w 2693"/>
                <a:gd name="T85" fmla="*/ 2216 h 2309"/>
                <a:gd name="T86" fmla="*/ 720 w 2693"/>
                <a:gd name="T87" fmla="*/ 2159 h 2309"/>
                <a:gd name="T88" fmla="*/ 788 w 2693"/>
                <a:gd name="T89" fmla="*/ 2148 h 2309"/>
                <a:gd name="T90" fmla="*/ 863 w 2693"/>
                <a:gd name="T91" fmla="*/ 2133 h 2309"/>
                <a:gd name="T92" fmla="*/ 905 w 2693"/>
                <a:gd name="T93" fmla="*/ 2078 h 2309"/>
                <a:gd name="T94" fmla="*/ 917 w 2693"/>
                <a:gd name="T95" fmla="*/ 2003 h 2309"/>
                <a:gd name="T96" fmla="*/ 801 w 2693"/>
                <a:gd name="T97" fmla="*/ 1975 h 2309"/>
                <a:gd name="T98" fmla="*/ 586 w 2693"/>
                <a:gd name="T99" fmla="*/ 1975 h 2309"/>
                <a:gd name="T100" fmla="*/ 68 w 2693"/>
                <a:gd name="T101" fmla="*/ 1973 h 2309"/>
                <a:gd name="T102" fmla="*/ 4 w 2693"/>
                <a:gd name="T103" fmla="*/ 1912 h 2309"/>
                <a:gd name="T104" fmla="*/ 0 w 2693"/>
                <a:gd name="T105" fmla="*/ 1887 h 2309"/>
                <a:gd name="T106" fmla="*/ 0 w 2693"/>
                <a:gd name="T107" fmla="*/ 1873 h 2309"/>
                <a:gd name="T108" fmla="*/ 0 w 2693"/>
                <a:gd name="T109" fmla="*/ 1329 h 2309"/>
                <a:gd name="T110" fmla="*/ 0 w 2693"/>
                <a:gd name="T111" fmla="*/ 985 h 2309"/>
                <a:gd name="T112" fmla="*/ 0 w 2693"/>
                <a:gd name="T113" fmla="*/ 520 h 2309"/>
                <a:gd name="T114" fmla="*/ 4 w 2693"/>
                <a:gd name="T115" fmla="*/ 60 h 2309"/>
                <a:gd name="T116" fmla="*/ 68 w 2693"/>
                <a:gd name="T117" fmla="*/ 2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93" h="2309">
                  <a:moveTo>
                    <a:pt x="404" y="145"/>
                  </a:moveTo>
                  <a:lnTo>
                    <a:pt x="233" y="145"/>
                  </a:lnTo>
                  <a:lnTo>
                    <a:pt x="212" y="148"/>
                  </a:lnTo>
                  <a:lnTo>
                    <a:pt x="195" y="155"/>
                  </a:lnTo>
                  <a:lnTo>
                    <a:pt x="180" y="166"/>
                  </a:lnTo>
                  <a:lnTo>
                    <a:pt x="168" y="180"/>
                  </a:lnTo>
                  <a:lnTo>
                    <a:pt x="160" y="197"/>
                  </a:lnTo>
                  <a:lnTo>
                    <a:pt x="158" y="217"/>
                  </a:lnTo>
                  <a:lnTo>
                    <a:pt x="158" y="1755"/>
                  </a:lnTo>
                  <a:lnTo>
                    <a:pt x="160" y="1774"/>
                  </a:lnTo>
                  <a:lnTo>
                    <a:pt x="168" y="1792"/>
                  </a:lnTo>
                  <a:lnTo>
                    <a:pt x="180" y="1806"/>
                  </a:lnTo>
                  <a:lnTo>
                    <a:pt x="195" y="1817"/>
                  </a:lnTo>
                  <a:lnTo>
                    <a:pt x="212" y="1823"/>
                  </a:lnTo>
                  <a:lnTo>
                    <a:pt x="233" y="1825"/>
                  </a:lnTo>
                  <a:lnTo>
                    <a:pt x="233" y="1825"/>
                  </a:lnTo>
                  <a:lnTo>
                    <a:pt x="233" y="1825"/>
                  </a:lnTo>
                  <a:lnTo>
                    <a:pt x="234" y="1825"/>
                  </a:lnTo>
                  <a:lnTo>
                    <a:pt x="512" y="1825"/>
                  </a:lnTo>
                  <a:lnTo>
                    <a:pt x="558" y="1825"/>
                  </a:lnTo>
                  <a:lnTo>
                    <a:pt x="609" y="1825"/>
                  </a:lnTo>
                  <a:lnTo>
                    <a:pt x="1127" y="1825"/>
                  </a:lnTo>
                  <a:lnTo>
                    <a:pt x="1226" y="1825"/>
                  </a:lnTo>
                  <a:lnTo>
                    <a:pt x="1332" y="1825"/>
                  </a:lnTo>
                  <a:lnTo>
                    <a:pt x="1567" y="1825"/>
                  </a:lnTo>
                  <a:lnTo>
                    <a:pt x="1695" y="1825"/>
                  </a:lnTo>
                  <a:lnTo>
                    <a:pt x="1832" y="1825"/>
                  </a:lnTo>
                  <a:lnTo>
                    <a:pt x="1978" y="1825"/>
                  </a:lnTo>
                  <a:lnTo>
                    <a:pt x="2133" y="1825"/>
                  </a:lnTo>
                  <a:lnTo>
                    <a:pt x="2295" y="1825"/>
                  </a:lnTo>
                  <a:lnTo>
                    <a:pt x="2467" y="1825"/>
                  </a:lnTo>
                  <a:lnTo>
                    <a:pt x="2486" y="1823"/>
                  </a:lnTo>
                  <a:lnTo>
                    <a:pt x="2502" y="1817"/>
                  </a:lnTo>
                  <a:lnTo>
                    <a:pt x="2517" y="1806"/>
                  </a:lnTo>
                  <a:lnTo>
                    <a:pt x="2527" y="1792"/>
                  </a:lnTo>
                  <a:lnTo>
                    <a:pt x="2534" y="1774"/>
                  </a:lnTo>
                  <a:lnTo>
                    <a:pt x="2538" y="1755"/>
                  </a:lnTo>
                  <a:lnTo>
                    <a:pt x="2538" y="217"/>
                  </a:lnTo>
                  <a:lnTo>
                    <a:pt x="2534" y="197"/>
                  </a:lnTo>
                  <a:lnTo>
                    <a:pt x="2527" y="180"/>
                  </a:lnTo>
                  <a:lnTo>
                    <a:pt x="2517" y="166"/>
                  </a:lnTo>
                  <a:lnTo>
                    <a:pt x="2502" y="155"/>
                  </a:lnTo>
                  <a:lnTo>
                    <a:pt x="2486" y="148"/>
                  </a:lnTo>
                  <a:lnTo>
                    <a:pt x="2467" y="145"/>
                  </a:lnTo>
                  <a:lnTo>
                    <a:pt x="2467" y="145"/>
                  </a:lnTo>
                  <a:lnTo>
                    <a:pt x="2467" y="145"/>
                  </a:lnTo>
                  <a:lnTo>
                    <a:pt x="2453" y="145"/>
                  </a:lnTo>
                  <a:lnTo>
                    <a:pt x="2446" y="145"/>
                  </a:lnTo>
                  <a:lnTo>
                    <a:pt x="2437" y="145"/>
                  </a:lnTo>
                  <a:lnTo>
                    <a:pt x="2188" y="145"/>
                  </a:lnTo>
                  <a:lnTo>
                    <a:pt x="2141" y="145"/>
                  </a:lnTo>
                  <a:lnTo>
                    <a:pt x="2090" y="145"/>
                  </a:lnTo>
                  <a:lnTo>
                    <a:pt x="2034" y="145"/>
                  </a:lnTo>
                  <a:lnTo>
                    <a:pt x="1972" y="145"/>
                  </a:lnTo>
                  <a:lnTo>
                    <a:pt x="1904" y="145"/>
                  </a:lnTo>
                  <a:lnTo>
                    <a:pt x="1831" y="145"/>
                  </a:lnTo>
                  <a:lnTo>
                    <a:pt x="1133" y="145"/>
                  </a:lnTo>
                  <a:lnTo>
                    <a:pt x="1004" y="145"/>
                  </a:lnTo>
                  <a:lnTo>
                    <a:pt x="867" y="145"/>
                  </a:lnTo>
                  <a:lnTo>
                    <a:pt x="721" y="145"/>
                  </a:lnTo>
                  <a:lnTo>
                    <a:pt x="568" y="145"/>
                  </a:lnTo>
                  <a:lnTo>
                    <a:pt x="404" y="145"/>
                  </a:lnTo>
                  <a:close/>
                  <a:moveTo>
                    <a:pt x="93" y="0"/>
                  </a:moveTo>
                  <a:lnTo>
                    <a:pt x="93" y="0"/>
                  </a:lnTo>
                  <a:lnTo>
                    <a:pt x="106" y="0"/>
                  </a:lnTo>
                  <a:lnTo>
                    <a:pt x="113" y="0"/>
                  </a:lnTo>
                  <a:lnTo>
                    <a:pt x="122" y="0"/>
                  </a:lnTo>
                  <a:lnTo>
                    <a:pt x="179" y="0"/>
                  </a:lnTo>
                  <a:lnTo>
                    <a:pt x="200" y="0"/>
                  </a:lnTo>
                  <a:lnTo>
                    <a:pt x="226" y="0"/>
                  </a:lnTo>
                  <a:lnTo>
                    <a:pt x="322" y="0"/>
                  </a:lnTo>
                  <a:lnTo>
                    <a:pt x="363" y="0"/>
                  </a:lnTo>
                  <a:lnTo>
                    <a:pt x="407" y="0"/>
                  </a:lnTo>
                  <a:lnTo>
                    <a:pt x="457" y="0"/>
                  </a:lnTo>
                  <a:lnTo>
                    <a:pt x="512" y="0"/>
                  </a:lnTo>
                  <a:lnTo>
                    <a:pt x="707" y="0"/>
                  </a:lnTo>
                  <a:lnTo>
                    <a:pt x="783" y="0"/>
                  </a:lnTo>
                  <a:lnTo>
                    <a:pt x="866" y="0"/>
                  </a:lnTo>
                  <a:lnTo>
                    <a:pt x="1263" y="0"/>
                  </a:lnTo>
                  <a:lnTo>
                    <a:pt x="1379" y="0"/>
                  </a:lnTo>
                  <a:lnTo>
                    <a:pt x="1505" y="0"/>
                  </a:lnTo>
                  <a:lnTo>
                    <a:pt x="1637" y="0"/>
                  </a:lnTo>
                  <a:lnTo>
                    <a:pt x="1776" y="0"/>
                  </a:lnTo>
                  <a:lnTo>
                    <a:pt x="2248" y="0"/>
                  </a:lnTo>
                  <a:lnTo>
                    <a:pt x="2422" y="0"/>
                  </a:lnTo>
                  <a:lnTo>
                    <a:pt x="2606" y="0"/>
                  </a:lnTo>
                  <a:lnTo>
                    <a:pt x="2630" y="2"/>
                  </a:lnTo>
                  <a:lnTo>
                    <a:pt x="2650" y="11"/>
                  </a:lnTo>
                  <a:lnTo>
                    <a:pt x="2668" y="24"/>
                  </a:lnTo>
                  <a:lnTo>
                    <a:pt x="2681" y="41"/>
                  </a:lnTo>
                  <a:lnTo>
                    <a:pt x="2689" y="60"/>
                  </a:lnTo>
                  <a:lnTo>
                    <a:pt x="2693" y="82"/>
                  </a:lnTo>
                  <a:lnTo>
                    <a:pt x="2693" y="82"/>
                  </a:lnTo>
                  <a:lnTo>
                    <a:pt x="2693" y="83"/>
                  </a:lnTo>
                  <a:lnTo>
                    <a:pt x="2693" y="106"/>
                  </a:lnTo>
                  <a:lnTo>
                    <a:pt x="2693" y="116"/>
                  </a:lnTo>
                  <a:lnTo>
                    <a:pt x="2693" y="129"/>
                  </a:lnTo>
                  <a:lnTo>
                    <a:pt x="2693" y="641"/>
                  </a:lnTo>
                  <a:lnTo>
                    <a:pt x="2693" y="718"/>
                  </a:lnTo>
                  <a:lnTo>
                    <a:pt x="2693" y="801"/>
                  </a:lnTo>
                  <a:lnTo>
                    <a:pt x="2693" y="891"/>
                  </a:lnTo>
                  <a:lnTo>
                    <a:pt x="2693" y="1646"/>
                  </a:lnTo>
                  <a:lnTo>
                    <a:pt x="2693" y="1735"/>
                  </a:lnTo>
                  <a:lnTo>
                    <a:pt x="2693" y="1888"/>
                  </a:lnTo>
                  <a:lnTo>
                    <a:pt x="2689" y="1912"/>
                  </a:lnTo>
                  <a:lnTo>
                    <a:pt x="2681" y="1932"/>
                  </a:lnTo>
                  <a:lnTo>
                    <a:pt x="2668" y="1950"/>
                  </a:lnTo>
                  <a:lnTo>
                    <a:pt x="2650" y="1963"/>
                  </a:lnTo>
                  <a:lnTo>
                    <a:pt x="2630" y="1973"/>
                  </a:lnTo>
                  <a:lnTo>
                    <a:pt x="2606" y="1975"/>
                  </a:lnTo>
                  <a:lnTo>
                    <a:pt x="2496" y="1975"/>
                  </a:lnTo>
                  <a:lnTo>
                    <a:pt x="2465" y="1975"/>
                  </a:lnTo>
                  <a:lnTo>
                    <a:pt x="2390" y="1975"/>
                  </a:lnTo>
                  <a:lnTo>
                    <a:pt x="2344" y="1975"/>
                  </a:lnTo>
                  <a:lnTo>
                    <a:pt x="2293" y="1975"/>
                  </a:lnTo>
                  <a:lnTo>
                    <a:pt x="2233" y="1975"/>
                  </a:lnTo>
                  <a:lnTo>
                    <a:pt x="2167" y="1975"/>
                  </a:lnTo>
                  <a:lnTo>
                    <a:pt x="1828" y="1975"/>
                  </a:lnTo>
                  <a:lnTo>
                    <a:pt x="1828" y="1979"/>
                  </a:lnTo>
                  <a:lnTo>
                    <a:pt x="1829" y="1988"/>
                  </a:lnTo>
                  <a:lnTo>
                    <a:pt x="1830" y="2003"/>
                  </a:lnTo>
                  <a:lnTo>
                    <a:pt x="1831" y="2021"/>
                  </a:lnTo>
                  <a:lnTo>
                    <a:pt x="1834" y="2040"/>
                  </a:lnTo>
                  <a:lnTo>
                    <a:pt x="1837" y="2060"/>
                  </a:lnTo>
                  <a:lnTo>
                    <a:pt x="1841" y="2078"/>
                  </a:lnTo>
                  <a:lnTo>
                    <a:pt x="1844" y="2095"/>
                  </a:lnTo>
                  <a:lnTo>
                    <a:pt x="1849" y="2105"/>
                  </a:lnTo>
                  <a:lnTo>
                    <a:pt x="1863" y="2122"/>
                  </a:lnTo>
                  <a:lnTo>
                    <a:pt x="1880" y="2135"/>
                  </a:lnTo>
                  <a:lnTo>
                    <a:pt x="1899" y="2143"/>
                  </a:lnTo>
                  <a:lnTo>
                    <a:pt x="1919" y="2148"/>
                  </a:lnTo>
                  <a:lnTo>
                    <a:pt x="1938" y="2152"/>
                  </a:lnTo>
                  <a:lnTo>
                    <a:pt x="1956" y="2153"/>
                  </a:lnTo>
                  <a:lnTo>
                    <a:pt x="1972" y="2154"/>
                  </a:lnTo>
                  <a:lnTo>
                    <a:pt x="1983" y="2155"/>
                  </a:lnTo>
                  <a:lnTo>
                    <a:pt x="1989" y="2155"/>
                  </a:lnTo>
                  <a:lnTo>
                    <a:pt x="2006" y="2159"/>
                  </a:lnTo>
                  <a:lnTo>
                    <a:pt x="2022" y="2167"/>
                  </a:lnTo>
                  <a:lnTo>
                    <a:pt x="2034" y="2180"/>
                  </a:lnTo>
                  <a:lnTo>
                    <a:pt x="2043" y="2197"/>
                  </a:lnTo>
                  <a:lnTo>
                    <a:pt x="2046" y="2216"/>
                  </a:lnTo>
                  <a:lnTo>
                    <a:pt x="2046" y="2216"/>
                  </a:lnTo>
                  <a:lnTo>
                    <a:pt x="2046" y="2219"/>
                  </a:lnTo>
                  <a:lnTo>
                    <a:pt x="2046" y="2223"/>
                  </a:lnTo>
                  <a:lnTo>
                    <a:pt x="2046" y="2233"/>
                  </a:lnTo>
                  <a:lnTo>
                    <a:pt x="2046" y="2248"/>
                  </a:lnTo>
                  <a:lnTo>
                    <a:pt x="2043" y="2267"/>
                  </a:lnTo>
                  <a:lnTo>
                    <a:pt x="2034" y="2284"/>
                  </a:lnTo>
                  <a:lnTo>
                    <a:pt x="2022" y="2297"/>
                  </a:lnTo>
                  <a:lnTo>
                    <a:pt x="2006" y="2306"/>
                  </a:lnTo>
                  <a:lnTo>
                    <a:pt x="1989" y="2309"/>
                  </a:lnTo>
                  <a:lnTo>
                    <a:pt x="1989" y="2309"/>
                  </a:lnTo>
                  <a:lnTo>
                    <a:pt x="1989" y="2309"/>
                  </a:lnTo>
                  <a:lnTo>
                    <a:pt x="1986" y="2309"/>
                  </a:lnTo>
                  <a:lnTo>
                    <a:pt x="1983" y="2309"/>
                  </a:lnTo>
                  <a:lnTo>
                    <a:pt x="1978" y="2309"/>
                  </a:lnTo>
                  <a:lnTo>
                    <a:pt x="1779" y="2309"/>
                  </a:lnTo>
                  <a:lnTo>
                    <a:pt x="1737" y="2309"/>
                  </a:lnTo>
                  <a:lnTo>
                    <a:pt x="1689" y="2309"/>
                  </a:lnTo>
                  <a:lnTo>
                    <a:pt x="1637" y="2309"/>
                  </a:lnTo>
                  <a:lnTo>
                    <a:pt x="1443" y="2309"/>
                  </a:lnTo>
                  <a:lnTo>
                    <a:pt x="1365" y="2309"/>
                  </a:lnTo>
                  <a:lnTo>
                    <a:pt x="1279" y="2309"/>
                  </a:lnTo>
                  <a:lnTo>
                    <a:pt x="979" y="2309"/>
                  </a:lnTo>
                  <a:lnTo>
                    <a:pt x="863" y="2309"/>
                  </a:lnTo>
                  <a:lnTo>
                    <a:pt x="738" y="2309"/>
                  </a:lnTo>
                  <a:lnTo>
                    <a:pt x="720" y="2306"/>
                  </a:lnTo>
                  <a:lnTo>
                    <a:pt x="705" y="2297"/>
                  </a:lnTo>
                  <a:lnTo>
                    <a:pt x="692" y="2284"/>
                  </a:lnTo>
                  <a:lnTo>
                    <a:pt x="684" y="2267"/>
                  </a:lnTo>
                  <a:lnTo>
                    <a:pt x="681" y="2248"/>
                  </a:lnTo>
                  <a:lnTo>
                    <a:pt x="681" y="2216"/>
                  </a:lnTo>
                  <a:lnTo>
                    <a:pt x="684" y="2197"/>
                  </a:lnTo>
                  <a:lnTo>
                    <a:pt x="692" y="2180"/>
                  </a:lnTo>
                  <a:lnTo>
                    <a:pt x="705" y="2167"/>
                  </a:lnTo>
                  <a:lnTo>
                    <a:pt x="720" y="2159"/>
                  </a:lnTo>
                  <a:lnTo>
                    <a:pt x="738" y="2155"/>
                  </a:lnTo>
                  <a:lnTo>
                    <a:pt x="751" y="2155"/>
                  </a:lnTo>
                  <a:lnTo>
                    <a:pt x="769" y="2151"/>
                  </a:lnTo>
                  <a:lnTo>
                    <a:pt x="788" y="2148"/>
                  </a:lnTo>
                  <a:lnTo>
                    <a:pt x="807" y="2147"/>
                  </a:lnTo>
                  <a:lnTo>
                    <a:pt x="828" y="2143"/>
                  </a:lnTo>
                  <a:lnTo>
                    <a:pt x="845" y="2140"/>
                  </a:lnTo>
                  <a:lnTo>
                    <a:pt x="863" y="2133"/>
                  </a:lnTo>
                  <a:lnTo>
                    <a:pt x="880" y="2122"/>
                  </a:lnTo>
                  <a:lnTo>
                    <a:pt x="893" y="2105"/>
                  </a:lnTo>
                  <a:lnTo>
                    <a:pt x="899" y="2095"/>
                  </a:lnTo>
                  <a:lnTo>
                    <a:pt x="905" y="2078"/>
                  </a:lnTo>
                  <a:lnTo>
                    <a:pt x="909" y="2060"/>
                  </a:lnTo>
                  <a:lnTo>
                    <a:pt x="912" y="2040"/>
                  </a:lnTo>
                  <a:lnTo>
                    <a:pt x="915" y="2021"/>
                  </a:lnTo>
                  <a:lnTo>
                    <a:pt x="917" y="2003"/>
                  </a:lnTo>
                  <a:lnTo>
                    <a:pt x="918" y="1988"/>
                  </a:lnTo>
                  <a:lnTo>
                    <a:pt x="919" y="1979"/>
                  </a:lnTo>
                  <a:lnTo>
                    <a:pt x="919" y="1975"/>
                  </a:lnTo>
                  <a:lnTo>
                    <a:pt x="801" y="1975"/>
                  </a:lnTo>
                  <a:lnTo>
                    <a:pt x="770" y="1975"/>
                  </a:lnTo>
                  <a:lnTo>
                    <a:pt x="689" y="1975"/>
                  </a:lnTo>
                  <a:lnTo>
                    <a:pt x="640" y="1975"/>
                  </a:lnTo>
                  <a:lnTo>
                    <a:pt x="586" y="1975"/>
                  </a:lnTo>
                  <a:lnTo>
                    <a:pt x="524" y="1975"/>
                  </a:lnTo>
                  <a:lnTo>
                    <a:pt x="453" y="1975"/>
                  </a:lnTo>
                  <a:lnTo>
                    <a:pt x="93" y="1975"/>
                  </a:lnTo>
                  <a:lnTo>
                    <a:pt x="68" y="1973"/>
                  </a:lnTo>
                  <a:lnTo>
                    <a:pt x="47" y="1963"/>
                  </a:lnTo>
                  <a:lnTo>
                    <a:pt x="28" y="1950"/>
                  </a:lnTo>
                  <a:lnTo>
                    <a:pt x="13" y="1932"/>
                  </a:lnTo>
                  <a:lnTo>
                    <a:pt x="4" y="1912"/>
                  </a:lnTo>
                  <a:lnTo>
                    <a:pt x="0" y="1888"/>
                  </a:lnTo>
                  <a:lnTo>
                    <a:pt x="0" y="1888"/>
                  </a:lnTo>
                  <a:lnTo>
                    <a:pt x="0" y="1888"/>
                  </a:lnTo>
                  <a:lnTo>
                    <a:pt x="0" y="1887"/>
                  </a:lnTo>
                  <a:lnTo>
                    <a:pt x="0" y="1886"/>
                  </a:lnTo>
                  <a:lnTo>
                    <a:pt x="0" y="1882"/>
                  </a:lnTo>
                  <a:lnTo>
                    <a:pt x="0" y="1879"/>
                  </a:lnTo>
                  <a:lnTo>
                    <a:pt x="0" y="1873"/>
                  </a:lnTo>
                  <a:lnTo>
                    <a:pt x="0" y="1866"/>
                  </a:lnTo>
                  <a:lnTo>
                    <a:pt x="0" y="1855"/>
                  </a:lnTo>
                  <a:lnTo>
                    <a:pt x="0" y="1843"/>
                  </a:lnTo>
                  <a:lnTo>
                    <a:pt x="0" y="1329"/>
                  </a:lnTo>
                  <a:lnTo>
                    <a:pt x="0" y="1253"/>
                  </a:lnTo>
                  <a:lnTo>
                    <a:pt x="0" y="1171"/>
                  </a:lnTo>
                  <a:lnTo>
                    <a:pt x="0" y="1081"/>
                  </a:lnTo>
                  <a:lnTo>
                    <a:pt x="0" y="985"/>
                  </a:lnTo>
                  <a:lnTo>
                    <a:pt x="0" y="880"/>
                  </a:lnTo>
                  <a:lnTo>
                    <a:pt x="0" y="768"/>
                  </a:lnTo>
                  <a:lnTo>
                    <a:pt x="0" y="649"/>
                  </a:lnTo>
                  <a:lnTo>
                    <a:pt x="0" y="520"/>
                  </a:lnTo>
                  <a:lnTo>
                    <a:pt x="0" y="383"/>
                  </a:lnTo>
                  <a:lnTo>
                    <a:pt x="0" y="237"/>
                  </a:lnTo>
                  <a:lnTo>
                    <a:pt x="0" y="82"/>
                  </a:lnTo>
                  <a:lnTo>
                    <a:pt x="4" y="60"/>
                  </a:lnTo>
                  <a:lnTo>
                    <a:pt x="13" y="41"/>
                  </a:lnTo>
                  <a:lnTo>
                    <a:pt x="28" y="24"/>
                  </a:lnTo>
                  <a:lnTo>
                    <a:pt x="47" y="11"/>
                  </a:lnTo>
                  <a:lnTo>
                    <a:pt x="68" y="2"/>
                  </a:lnTo>
                  <a:lnTo>
                    <a:pt x="93" y="0"/>
                  </a:lnTo>
                  <a:lnTo>
                    <a:pt x="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2" name="TextBox 91"/>
          <p:cNvSpPr txBox="1"/>
          <p:nvPr/>
        </p:nvSpPr>
        <p:spPr>
          <a:xfrm>
            <a:off x="2274670" y="3918174"/>
            <a:ext cx="1494640" cy="738664"/>
          </a:xfrm>
          <a:prstGeom prst="rect">
            <a:avLst/>
          </a:prstGeom>
          <a:noFill/>
        </p:spPr>
        <p:txBody>
          <a:bodyPr wrap="none" lIns="182880" tIns="146304" rIns="182880" bIns="146304" rtlCol="0">
            <a:spAutoFit/>
          </a:bodyPr>
          <a:lstStyle/>
          <a:p>
            <a:pPr algn="ctr">
              <a:lnSpc>
                <a:spcPct val="90000"/>
              </a:lnSpc>
            </a:pPr>
            <a:r>
              <a:rPr lang="en-GB" sz="1600" spc="-50" dirty="0" smtClean="0">
                <a:gradFill>
                  <a:gsLst>
                    <a:gs pos="2917">
                      <a:schemeClr val="tx1"/>
                    </a:gs>
                    <a:gs pos="30000">
                      <a:schemeClr val="tx1"/>
                    </a:gs>
                  </a:gsLst>
                  <a:lin ang="5400000" scaled="0"/>
                </a:gradFill>
              </a:rPr>
              <a:t>Single Admin</a:t>
            </a:r>
          </a:p>
          <a:p>
            <a:pPr algn="ctr">
              <a:lnSpc>
                <a:spcPct val="90000"/>
              </a:lnSpc>
            </a:pPr>
            <a:r>
              <a:rPr lang="en-GB" sz="1600" spc="-50" dirty="0" smtClean="0">
                <a:gradFill>
                  <a:gsLst>
                    <a:gs pos="2917">
                      <a:schemeClr val="tx1"/>
                    </a:gs>
                    <a:gs pos="30000">
                      <a:schemeClr val="tx1"/>
                    </a:gs>
                  </a:gsLst>
                  <a:lin ang="5400000" scaled="0"/>
                </a:gradFill>
              </a:rPr>
              <a:t>Console</a:t>
            </a:r>
          </a:p>
        </p:txBody>
      </p:sp>
      <p:sp>
        <p:nvSpPr>
          <p:cNvPr id="30" name="Freeform 21"/>
          <p:cNvSpPr>
            <a:spLocks noEditPoints="1"/>
          </p:cNvSpPr>
          <p:nvPr/>
        </p:nvSpPr>
        <p:spPr bwMode="auto">
          <a:xfrm>
            <a:off x="4444068" y="2260879"/>
            <a:ext cx="2539906" cy="390815"/>
          </a:xfrm>
          <a:custGeom>
            <a:avLst/>
            <a:gdLst>
              <a:gd name="T0" fmla="*/ 81 w 1381"/>
              <a:gd name="T1" fmla="*/ 8 h 210"/>
              <a:gd name="T2" fmla="*/ 695 w 1381"/>
              <a:gd name="T3" fmla="*/ 114 h 210"/>
              <a:gd name="T4" fmla="*/ 630 w 1381"/>
              <a:gd name="T5" fmla="*/ 127 h 210"/>
              <a:gd name="T6" fmla="*/ 256 w 1381"/>
              <a:gd name="T7" fmla="*/ 201 h 210"/>
              <a:gd name="T8" fmla="*/ 870 w 1381"/>
              <a:gd name="T9" fmla="*/ 136 h 210"/>
              <a:gd name="T10" fmla="*/ 909 w 1381"/>
              <a:gd name="T11" fmla="*/ 132 h 210"/>
              <a:gd name="T12" fmla="*/ 357 w 1381"/>
              <a:gd name="T13" fmla="*/ 37 h 210"/>
              <a:gd name="T14" fmla="*/ 395 w 1381"/>
              <a:gd name="T15" fmla="*/ 34 h 210"/>
              <a:gd name="T16" fmla="*/ 371 w 1381"/>
              <a:gd name="T17" fmla="*/ 2 h 210"/>
              <a:gd name="T18" fmla="*/ 688 w 1381"/>
              <a:gd name="T19" fmla="*/ 45 h 210"/>
              <a:gd name="T20" fmla="*/ 1313 w 1381"/>
              <a:gd name="T21" fmla="*/ 7 h 210"/>
              <a:gd name="T22" fmla="*/ 1316 w 1381"/>
              <a:gd name="T23" fmla="*/ 52 h 210"/>
              <a:gd name="T24" fmla="*/ 13 w 1381"/>
              <a:gd name="T25" fmla="*/ 133 h 210"/>
              <a:gd name="T26" fmla="*/ 760 w 1381"/>
              <a:gd name="T27" fmla="*/ 40 h 210"/>
              <a:gd name="T28" fmla="*/ 603 w 1381"/>
              <a:gd name="T29" fmla="*/ 55 h 210"/>
              <a:gd name="T30" fmla="*/ 467 w 1381"/>
              <a:gd name="T31" fmla="*/ 63 h 210"/>
              <a:gd name="T32" fmla="*/ 449 w 1381"/>
              <a:gd name="T33" fmla="*/ 72 h 210"/>
              <a:gd name="T34" fmla="*/ 831 w 1381"/>
              <a:gd name="T35" fmla="*/ 80 h 210"/>
              <a:gd name="T36" fmla="*/ 938 w 1381"/>
              <a:gd name="T37" fmla="*/ 185 h 210"/>
              <a:gd name="T38" fmla="*/ 989 w 1381"/>
              <a:gd name="T39" fmla="*/ 78 h 210"/>
              <a:gd name="T40" fmla="*/ 843 w 1381"/>
              <a:gd name="T41" fmla="*/ 142 h 210"/>
              <a:gd name="T42" fmla="*/ 408 w 1381"/>
              <a:gd name="T43" fmla="*/ 183 h 210"/>
              <a:gd name="T44" fmla="*/ 376 w 1381"/>
              <a:gd name="T45" fmla="*/ 166 h 210"/>
              <a:gd name="T46" fmla="*/ 314 w 1381"/>
              <a:gd name="T47" fmla="*/ 80 h 210"/>
              <a:gd name="T48" fmla="*/ 1215 w 1381"/>
              <a:gd name="T49" fmla="*/ 72 h 210"/>
              <a:gd name="T50" fmla="*/ 530 w 1381"/>
              <a:gd name="T51" fmla="*/ 169 h 210"/>
              <a:gd name="T52" fmla="*/ 1067 w 1381"/>
              <a:gd name="T53" fmla="*/ 70 h 210"/>
              <a:gd name="T54" fmla="*/ 1337 w 1381"/>
              <a:gd name="T55" fmla="*/ 79 h 210"/>
              <a:gd name="T56" fmla="*/ 738 w 1381"/>
              <a:gd name="T57" fmla="*/ 151 h 210"/>
              <a:gd name="T58" fmla="*/ 712 w 1381"/>
              <a:gd name="T59" fmla="*/ 135 h 210"/>
              <a:gd name="T60" fmla="*/ 495 w 1381"/>
              <a:gd name="T61" fmla="*/ 70 h 210"/>
              <a:gd name="T62" fmla="*/ 148 w 1381"/>
              <a:gd name="T63" fmla="*/ 138 h 210"/>
              <a:gd name="T64" fmla="*/ 760 w 1381"/>
              <a:gd name="T65" fmla="*/ 133 h 210"/>
              <a:gd name="T66" fmla="*/ 803 w 1381"/>
              <a:gd name="T67" fmla="*/ 148 h 210"/>
              <a:gd name="T68" fmla="*/ 902 w 1381"/>
              <a:gd name="T69" fmla="*/ 41 h 210"/>
              <a:gd name="T70" fmla="*/ 325 w 1381"/>
              <a:gd name="T71" fmla="*/ 132 h 210"/>
              <a:gd name="T72" fmla="*/ 324 w 1381"/>
              <a:gd name="T73" fmla="*/ 177 h 210"/>
              <a:gd name="T74" fmla="*/ 583 w 1381"/>
              <a:gd name="T75" fmla="*/ 184 h 210"/>
              <a:gd name="T76" fmla="*/ 176 w 1381"/>
              <a:gd name="T77" fmla="*/ 139 h 210"/>
              <a:gd name="T78" fmla="*/ 206 w 1381"/>
              <a:gd name="T79" fmla="*/ 107 h 210"/>
              <a:gd name="T80" fmla="*/ 540 w 1381"/>
              <a:gd name="T81" fmla="*/ 59 h 210"/>
              <a:gd name="T82" fmla="*/ 277 w 1381"/>
              <a:gd name="T83" fmla="*/ 27 h 210"/>
              <a:gd name="T84" fmla="*/ 926 w 1381"/>
              <a:gd name="T85" fmla="*/ 35 h 210"/>
              <a:gd name="T86" fmla="*/ 935 w 1381"/>
              <a:gd name="T87" fmla="*/ 11 h 210"/>
              <a:gd name="T88" fmla="*/ 431 w 1381"/>
              <a:gd name="T89" fmla="*/ 132 h 210"/>
              <a:gd name="T90" fmla="*/ 153 w 1381"/>
              <a:gd name="T91" fmla="*/ 30 h 210"/>
              <a:gd name="T92" fmla="*/ 586 w 1381"/>
              <a:gd name="T93" fmla="*/ 26 h 210"/>
              <a:gd name="T94" fmla="*/ 586 w 1381"/>
              <a:gd name="T95" fmla="*/ 72 h 210"/>
              <a:gd name="T96" fmla="*/ 983 w 1381"/>
              <a:gd name="T97" fmla="*/ 133 h 210"/>
              <a:gd name="T98" fmla="*/ 163 w 1381"/>
              <a:gd name="T99" fmla="*/ 76 h 210"/>
              <a:gd name="T100" fmla="*/ 355 w 1381"/>
              <a:gd name="T101" fmla="*/ 133 h 210"/>
              <a:gd name="T102" fmla="*/ 1015 w 1381"/>
              <a:gd name="T103" fmla="*/ 33 h 210"/>
              <a:gd name="T104" fmla="*/ 462 w 1381"/>
              <a:gd name="T105" fmla="*/ 178 h 210"/>
              <a:gd name="T106" fmla="*/ 210 w 1381"/>
              <a:gd name="T107" fmla="*/ 132 h 210"/>
              <a:gd name="T108" fmla="*/ 220 w 1381"/>
              <a:gd name="T109" fmla="*/ 113 h 210"/>
              <a:gd name="T110" fmla="*/ 872 w 1381"/>
              <a:gd name="T111" fmla="*/ 150 h 210"/>
              <a:gd name="T112" fmla="*/ 1145 w 1381"/>
              <a:gd name="T113" fmla="*/ 17 h 210"/>
              <a:gd name="T114" fmla="*/ 821 w 1381"/>
              <a:gd name="T115" fmla="*/ 47 h 210"/>
              <a:gd name="T116" fmla="*/ 844 w 1381"/>
              <a:gd name="T117" fmla="*/ 158 h 210"/>
              <a:gd name="T118" fmla="*/ 408 w 1381"/>
              <a:gd name="T119" fmla="*/ 159 h 210"/>
              <a:gd name="T120" fmla="*/ 325 w 1381"/>
              <a:gd name="T121" fmla="*/ 67 h 210"/>
              <a:gd name="T122" fmla="*/ 726 w 1381"/>
              <a:gd name="T123" fmla="*/ 17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1" h="210">
                <a:moveTo>
                  <a:pt x="14" y="20"/>
                </a:moveTo>
                <a:cubicBezTo>
                  <a:pt x="14" y="21"/>
                  <a:pt x="14" y="22"/>
                  <a:pt x="14" y="22"/>
                </a:cubicBezTo>
                <a:cubicBezTo>
                  <a:pt x="14" y="40"/>
                  <a:pt x="14" y="58"/>
                  <a:pt x="14" y="76"/>
                </a:cubicBezTo>
                <a:cubicBezTo>
                  <a:pt x="14" y="80"/>
                  <a:pt x="14" y="79"/>
                  <a:pt x="11" y="79"/>
                </a:cubicBezTo>
                <a:cubicBezTo>
                  <a:pt x="9" y="79"/>
                  <a:pt x="8" y="79"/>
                  <a:pt x="6" y="79"/>
                </a:cubicBezTo>
                <a:cubicBezTo>
                  <a:pt x="6" y="79"/>
                  <a:pt x="6" y="79"/>
                  <a:pt x="6" y="78"/>
                </a:cubicBezTo>
                <a:cubicBezTo>
                  <a:pt x="6" y="78"/>
                  <a:pt x="6" y="77"/>
                  <a:pt x="6" y="77"/>
                </a:cubicBezTo>
                <a:cubicBezTo>
                  <a:pt x="6" y="54"/>
                  <a:pt x="6" y="31"/>
                  <a:pt x="6" y="7"/>
                </a:cubicBezTo>
                <a:cubicBezTo>
                  <a:pt x="6" y="7"/>
                  <a:pt x="6" y="7"/>
                  <a:pt x="6" y="7"/>
                </a:cubicBezTo>
                <a:cubicBezTo>
                  <a:pt x="6" y="5"/>
                  <a:pt x="6" y="5"/>
                  <a:pt x="7" y="5"/>
                </a:cubicBezTo>
                <a:cubicBezTo>
                  <a:pt x="9" y="5"/>
                  <a:pt x="10" y="5"/>
                  <a:pt x="12" y="5"/>
                </a:cubicBezTo>
                <a:cubicBezTo>
                  <a:pt x="13" y="5"/>
                  <a:pt x="15" y="5"/>
                  <a:pt x="16" y="5"/>
                </a:cubicBezTo>
                <a:cubicBezTo>
                  <a:pt x="17" y="5"/>
                  <a:pt x="17" y="6"/>
                  <a:pt x="17" y="6"/>
                </a:cubicBezTo>
                <a:cubicBezTo>
                  <a:pt x="18" y="7"/>
                  <a:pt x="18" y="7"/>
                  <a:pt x="18" y="8"/>
                </a:cubicBezTo>
                <a:cubicBezTo>
                  <a:pt x="26" y="26"/>
                  <a:pt x="34" y="44"/>
                  <a:pt x="42" y="62"/>
                </a:cubicBezTo>
                <a:cubicBezTo>
                  <a:pt x="42" y="62"/>
                  <a:pt x="42" y="63"/>
                  <a:pt x="43" y="64"/>
                </a:cubicBezTo>
                <a:cubicBezTo>
                  <a:pt x="44" y="63"/>
                  <a:pt x="44" y="63"/>
                  <a:pt x="44" y="62"/>
                </a:cubicBezTo>
                <a:cubicBezTo>
                  <a:pt x="53" y="44"/>
                  <a:pt x="61" y="26"/>
                  <a:pt x="69" y="8"/>
                </a:cubicBezTo>
                <a:cubicBezTo>
                  <a:pt x="69" y="8"/>
                  <a:pt x="69" y="8"/>
                  <a:pt x="69" y="7"/>
                </a:cubicBezTo>
                <a:cubicBezTo>
                  <a:pt x="69" y="6"/>
                  <a:pt x="70" y="5"/>
                  <a:pt x="72" y="5"/>
                </a:cubicBezTo>
                <a:cubicBezTo>
                  <a:pt x="75" y="5"/>
                  <a:pt x="77" y="5"/>
                  <a:pt x="80" y="5"/>
                </a:cubicBezTo>
                <a:cubicBezTo>
                  <a:pt x="81" y="5"/>
                  <a:pt x="81" y="6"/>
                  <a:pt x="81" y="6"/>
                </a:cubicBezTo>
                <a:cubicBezTo>
                  <a:pt x="81" y="7"/>
                  <a:pt x="81" y="8"/>
                  <a:pt x="81" y="8"/>
                </a:cubicBezTo>
                <a:cubicBezTo>
                  <a:pt x="81" y="31"/>
                  <a:pt x="81" y="54"/>
                  <a:pt x="81" y="76"/>
                </a:cubicBezTo>
                <a:cubicBezTo>
                  <a:pt x="81" y="80"/>
                  <a:pt x="81" y="79"/>
                  <a:pt x="78" y="79"/>
                </a:cubicBezTo>
                <a:cubicBezTo>
                  <a:pt x="76" y="79"/>
                  <a:pt x="75" y="79"/>
                  <a:pt x="73" y="79"/>
                </a:cubicBezTo>
                <a:cubicBezTo>
                  <a:pt x="73" y="79"/>
                  <a:pt x="72" y="79"/>
                  <a:pt x="72" y="78"/>
                </a:cubicBezTo>
                <a:cubicBezTo>
                  <a:pt x="72" y="77"/>
                  <a:pt x="72" y="77"/>
                  <a:pt x="72" y="76"/>
                </a:cubicBezTo>
                <a:cubicBezTo>
                  <a:pt x="72" y="58"/>
                  <a:pt x="72" y="41"/>
                  <a:pt x="72" y="23"/>
                </a:cubicBezTo>
                <a:cubicBezTo>
                  <a:pt x="72" y="22"/>
                  <a:pt x="72" y="21"/>
                  <a:pt x="72" y="21"/>
                </a:cubicBezTo>
                <a:cubicBezTo>
                  <a:pt x="72" y="20"/>
                  <a:pt x="72" y="20"/>
                  <a:pt x="72" y="20"/>
                </a:cubicBezTo>
                <a:cubicBezTo>
                  <a:pt x="72" y="20"/>
                  <a:pt x="71" y="20"/>
                  <a:pt x="71" y="21"/>
                </a:cubicBezTo>
                <a:cubicBezTo>
                  <a:pt x="71" y="21"/>
                  <a:pt x="71" y="22"/>
                  <a:pt x="71" y="22"/>
                </a:cubicBezTo>
                <a:cubicBezTo>
                  <a:pt x="64" y="37"/>
                  <a:pt x="57" y="53"/>
                  <a:pt x="50" y="68"/>
                </a:cubicBezTo>
                <a:cubicBezTo>
                  <a:pt x="49" y="71"/>
                  <a:pt x="47" y="75"/>
                  <a:pt x="46" y="78"/>
                </a:cubicBezTo>
                <a:cubicBezTo>
                  <a:pt x="45" y="79"/>
                  <a:pt x="45" y="79"/>
                  <a:pt x="44" y="79"/>
                </a:cubicBezTo>
                <a:cubicBezTo>
                  <a:pt x="41" y="79"/>
                  <a:pt x="41" y="80"/>
                  <a:pt x="40" y="77"/>
                </a:cubicBezTo>
                <a:cubicBezTo>
                  <a:pt x="32" y="58"/>
                  <a:pt x="24" y="40"/>
                  <a:pt x="16" y="22"/>
                </a:cubicBezTo>
                <a:cubicBezTo>
                  <a:pt x="15" y="21"/>
                  <a:pt x="15" y="21"/>
                  <a:pt x="14" y="20"/>
                </a:cubicBezTo>
                <a:cubicBezTo>
                  <a:pt x="14" y="20"/>
                  <a:pt x="14" y="20"/>
                  <a:pt x="14" y="20"/>
                </a:cubicBezTo>
                <a:close/>
                <a:moveTo>
                  <a:pt x="687" y="128"/>
                </a:moveTo>
                <a:cubicBezTo>
                  <a:pt x="687" y="145"/>
                  <a:pt x="686" y="162"/>
                  <a:pt x="687" y="179"/>
                </a:cubicBezTo>
                <a:cubicBezTo>
                  <a:pt x="687" y="181"/>
                  <a:pt x="686" y="182"/>
                  <a:pt x="687" y="184"/>
                </a:cubicBezTo>
                <a:cubicBezTo>
                  <a:pt x="688" y="185"/>
                  <a:pt x="690" y="184"/>
                  <a:pt x="692" y="184"/>
                </a:cubicBezTo>
                <a:cubicBezTo>
                  <a:pt x="696" y="184"/>
                  <a:pt x="695" y="185"/>
                  <a:pt x="695" y="181"/>
                </a:cubicBezTo>
                <a:cubicBezTo>
                  <a:pt x="695" y="159"/>
                  <a:pt x="695" y="136"/>
                  <a:pt x="695" y="114"/>
                </a:cubicBezTo>
                <a:cubicBezTo>
                  <a:pt x="695" y="113"/>
                  <a:pt x="695" y="112"/>
                  <a:pt x="695" y="112"/>
                </a:cubicBezTo>
                <a:cubicBezTo>
                  <a:pt x="695" y="111"/>
                  <a:pt x="695" y="111"/>
                  <a:pt x="694" y="111"/>
                </a:cubicBezTo>
                <a:cubicBezTo>
                  <a:pt x="692" y="111"/>
                  <a:pt x="689" y="111"/>
                  <a:pt x="686" y="111"/>
                </a:cubicBezTo>
                <a:cubicBezTo>
                  <a:pt x="685" y="111"/>
                  <a:pt x="684" y="111"/>
                  <a:pt x="683" y="113"/>
                </a:cubicBezTo>
                <a:cubicBezTo>
                  <a:pt x="683" y="113"/>
                  <a:pt x="683" y="113"/>
                  <a:pt x="683" y="113"/>
                </a:cubicBezTo>
                <a:cubicBezTo>
                  <a:pt x="678" y="124"/>
                  <a:pt x="674" y="134"/>
                  <a:pt x="669" y="145"/>
                </a:cubicBezTo>
                <a:cubicBezTo>
                  <a:pt x="666" y="152"/>
                  <a:pt x="662" y="160"/>
                  <a:pt x="659" y="167"/>
                </a:cubicBezTo>
                <a:cubicBezTo>
                  <a:pt x="658" y="168"/>
                  <a:pt x="658" y="168"/>
                  <a:pt x="658" y="169"/>
                </a:cubicBezTo>
                <a:cubicBezTo>
                  <a:pt x="658" y="169"/>
                  <a:pt x="658" y="169"/>
                  <a:pt x="658" y="169"/>
                </a:cubicBezTo>
                <a:cubicBezTo>
                  <a:pt x="657" y="169"/>
                  <a:pt x="657" y="169"/>
                  <a:pt x="657" y="169"/>
                </a:cubicBezTo>
                <a:cubicBezTo>
                  <a:pt x="657" y="168"/>
                  <a:pt x="656" y="168"/>
                  <a:pt x="656" y="167"/>
                </a:cubicBezTo>
                <a:cubicBezTo>
                  <a:pt x="652" y="156"/>
                  <a:pt x="647" y="146"/>
                  <a:pt x="642" y="135"/>
                </a:cubicBezTo>
                <a:cubicBezTo>
                  <a:pt x="639" y="128"/>
                  <a:pt x="636" y="120"/>
                  <a:pt x="632" y="112"/>
                </a:cubicBezTo>
                <a:cubicBezTo>
                  <a:pt x="632" y="111"/>
                  <a:pt x="631" y="111"/>
                  <a:pt x="630" y="111"/>
                </a:cubicBezTo>
                <a:cubicBezTo>
                  <a:pt x="627" y="111"/>
                  <a:pt x="625" y="111"/>
                  <a:pt x="623" y="111"/>
                </a:cubicBezTo>
                <a:cubicBezTo>
                  <a:pt x="620" y="111"/>
                  <a:pt x="620" y="110"/>
                  <a:pt x="620" y="114"/>
                </a:cubicBezTo>
                <a:cubicBezTo>
                  <a:pt x="620" y="136"/>
                  <a:pt x="620" y="157"/>
                  <a:pt x="620" y="179"/>
                </a:cubicBezTo>
                <a:cubicBezTo>
                  <a:pt x="620" y="181"/>
                  <a:pt x="620" y="182"/>
                  <a:pt x="620" y="184"/>
                </a:cubicBezTo>
                <a:cubicBezTo>
                  <a:pt x="622" y="185"/>
                  <a:pt x="623" y="184"/>
                  <a:pt x="625" y="184"/>
                </a:cubicBezTo>
                <a:cubicBezTo>
                  <a:pt x="629" y="184"/>
                  <a:pt x="628" y="185"/>
                  <a:pt x="628" y="181"/>
                </a:cubicBezTo>
                <a:cubicBezTo>
                  <a:pt x="628" y="163"/>
                  <a:pt x="628" y="145"/>
                  <a:pt x="628" y="127"/>
                </a:cubicBezTo>
                <a:cubicBezTo>
                  <a:pt x="628" y="126"/>
                  <a:pt x="628" y="126"/>
                  <a:pt x="629" y="125"/>
                </a:cubicBezTo>
                <a:cubicBezTo>
                  <a:pt x="629" y="125"/>
                  <a:pt x="629" y="126"/>
                  <a:pt x="630" y="127"/>
                </a:cubicBezTo>
                <a:cubicBezTo>
                  <a:pt x="636" y="142"/>
                  <a:pt x="643" y="156"/>
                  <a:pt x="649" y="171"/>
                </a:cubicBezTo>
                <a:cubicBezTo>
                  <a:pt x="651" y="175"/>
                  <a:pt x="653" y="179"/>
                  <a:pt x="655" y="183"/>
                </a:cubicBezTo>
                <a:cubicBezTo>
                  <a:pt x="655" y="184"/>
                  <a:pt x="656" y="184"/>
                  <a:pt x="657" y="184"/>
                </a:cubicBezTo>
                <a:cubicBezTo>
                  <a:pt x="660" y="184"/>
                  <a:pt x="660" y="185"/>
                  <a:pt x="661" y="182"/>
                </a:cubicBezTo>
                <a:cubicBezTo>
                  <a:pt x="669" y="164"/>
                  <a:pt x="677" y="146"/>
                  <a:pt x="685" y="128"/>
                </a:cubicBezTo>
                <a:cubicBezTo>
                  <a:pt x="685" y="127"/>
                  <a:pt x="685" y="126"/>
                  <a:pt x="687" y="125"/>
                </a:cubicBezTo>
                <a:cubicBezTo>
                  <a:pt x="687" y="126"/>
                  <a:pt x="687" y="127"/>
                  <a:pt x="687" y="128"/>
                </a:cubicBezTo>
                <a:close/>
                <a:moveTo>
                  <a:pt x="267" y="138"/>
                </a:moveTo>
                <a:cubicBezTo>
                  <a:pt x="267" y="138"/>
                  <a:pt x="267" y="137"/>
                  <a:pt x="266" y="137"/>
                </a:cubicBezTo>
                <a:cubicBezTo>
                  <a:pt x="264" y="134"/>
                  <a:pt x="260" y="132"/>
                  <a:pt x="256" y="131"/>
                </a:cubicBezTo>
                <a:cubicBezTo>
                  <a:pt x="254" y="130"/>
                  <a:pt x="252" y="130"/>
                  <a:pt x="250" y="131"/>
                </a:cubicBezTo>
                <a:cubicBezTo>
                  <a:pt x="244" y="131"/>
                  <a:pt x="239" y="133"/>
                  <a:pt x="235" y="138"/>
                </a:cubicBezTo>
                <a:cubicBezTo>
                  <a:pt x="232" y="140"/>
                  <a:pt x="231" y="144"/>
                  <a:pt x="230" y="147"/>
                </a:cubicBezTo>
                <a:cubicBezTo>
                  <a:pt x="228" y="153"/>
                  <a:pt x="227" y="159"/>
                  <a:pt x="228" y="165"/>
                </a:cubicBezTo>
                <a:cubicBezTo>
                  <a:pt x="228" y="169"/>
                  <a:pt x="230" y="172"/>
                  <a:pt x="232" y="176"/>
                </a:cubicBezTo>
                <a:cubicBezTo>
                  <a:pt x="235" y="180"/>
                  <a:pt x="239" y="184"/>
                  <a:pt x="244" y="185"/>
                </a:cubicBezTo>
                <a:cubicBezTo>
                  <a:pt x="248" y="186"/>
                  <a:pt x="252" y="186"/>
                  <a:pt x="256" y="185"/>
                </a:cubicBezTo>
                <a:cubicBezTo>
                  <a:pt x="260" y="184"/>
                  <a:pt x="263" y="181"/>
                  <a:pt x="266" y="178"/>
                </a:cubicBezTo>
                <a:cubicBezTo>
                  <a:pt x="266" y="178"/>
                  <a:pt x="266" y="177"/>
                  <a:pt x="267" y="177"/>
                </a:cubicBezTo>
                <a:cubicBezTo>
                  <a:pt x="267" y="177"/>
                  <a:pt x="267" y="176"/>
                  <a:pt x="268" y="176"/>
                </a:cubicBezTo>
                <a:cubicBezTo>
                  <a:pt x="268" y="179"/>
                  <a:pt x="268" y="181"/>
                  <a:pt x="268" y="183"/>
                </a:cubicBezTo>
                <a:cubicBezTo>
                  <a:pt x="268" y="185"/>
                  <a:pt x="268" y="187"/>
                  <a:pt x="267" y="189"/>
                </a:cubicBezTo>
                <a:cubicBezTo>
                  <a:pt x="266" y="195"/>
                  <a:pt x="262" y="199"/>
                  <a:pt x="256" y="201"/>
                </a:cubicBezTo>
                <a:cubicBezTo>
                  <a:pt x="253" y="202"/>
                  <a:pt x="249" y="202"/>
                  <a:pt x="246" y="202"/>
                </a:cubicBezTo>
                <a:cubicBezTo>
                  <a:pt x="242" y="201"/>
                  <a:pt x="238" y="200"/>
                  <a:pt x="234" y="198"/>
                </a:cubicBezTo>
                <a:cubicBezTo>
                  <a:pt x="233" y="198"/>
                  <a:pt x="233" y="197"/>
                  <a:pt x="232" y="197"/>
                </a:cubicBezTo>
                <a:cubicBezTo>
                  <a:pt x="232" y="198"/>
                  <a:pt x="231" y="198"/>
                  <a:pt x="231" y="198"/>
                </a:cubicBezTo>
                <a:cubicBezTo>
                  <a:pt x="231" y="200"/>
                  <a:pt x="231" y="202"/>
                  <a:pt x="231" y="204"/>
                </a:cubicBezTo>
                <a:cubicBezTo>
                  <a:pt x="231" y="205"/>
                  <a:pt x="232" y="206"/>
                  <a:pt x="233" y="206"/>
                </a:cubicBezTo>
                <a:cubicBezTo>
                  <a:pt x="233" y="206"/>
                  <a:pt x="233" y="206"/>
                  <a:pt x="233" y="206"/>
                </a:cubicBezTo>
                <a:cubicBezTo>
                  <a:pt x="242" y="210"/>
                  <a:pt x="251" y="210"/>
                  <a:pt x="260" y="208"/>
                </a:cubicBezTo>
                <a:cubicBezTo>
                  <a:pt x="265" y="206"/>
                  <a:pt x="269" y="203"/>
                  <a:pt x="271" y="199"/>
                </a:cubicBezTo>
                <a:cubicBezTo>
                  <a:pt x="273" y="197"/>
                  <a:pt x="274" y="195"/>
                  <a:pt x="275" y="192"/>
                </a:cubicBezTo>
                <a:cubicBezTo>
                  <a:pt x="276" y="188"/>
                  <a:pt x="276" y="183"/>
                  <a:pt x="276" y="179"/>
                </a:cubicBezTo>
                <a:cubicBezTo>
                  <a:pt x="276" y="164"/>
                  <a:pt x="276" y="149"/>
                  <a:pt x="276" y="135"/>
                </a:cubicBezTo>
                <a:cubicBezTo>
                  <a:pt x="276" y="134"/>
                  <a:pt x="276" y="134"/>
                  <a:pt x="276" y="133"/>
                </a:cubicBezTo>
                <a:cubicBezTo>
                  <a:pt x="276" y="132"/>
                  <a:pt x="276" y="132"/>
                  <a:pt x="275" y="132"/>
                </a:cubicBezTo>
                <a:cubicBezTo>
                  <a:pt x="273" y="132"/>
                  <a:pt x="271" y="132"/>
                  <a:pt x="269" y="132"/>
                </a:cubicBezTo>
                <a:cubicBezTo>
                  <a:pt x="268" y="132"/>
                  <a:pt x="268" y="132"/>
                  <a:pt x="268" y="133"/>
                </a:cubicBezTo>
                <a:cubicBezTo>
                  <a:pt x="268" y="135"/>
                  <a:pt x="268" y="136"/>
                  <a:pt x="268" y="138"/>
                </a:cubicBezTo>
                <a:cubicBezTo>
                  <a:pt x="267" y="138"/>
                  <a:pt x="267" y="138"/>
                  <a:pt x="267" y="138"/>
                </a:cubicBezTo>
                <a:close/>
                <a:moveTo>
                  <a:pt x="901" y="138"/>
                </a:moveTo>
                <a:cubicBezTo>
                  <a:pt x="901" y="138"/>
                  <a:pt x="901" y="137"/>
                  <a:pt x="900" y="137"/>
                </a:cubicBezTo>
                <a:cubicBezTo>
                  <a:pt x="898" y="134"/>
                  <a:pt x="895" y="132"/>
                  <a:pt x="891" y="131"/>
                </a:cubicBezTo>
                <a:cubicBezTo>
                  <a:pt x="888" y="130"/>
                  <a:pt x="885" y="130"/>
                  <a:pt x="883" y="131"/>
                </a:cubicBezTo>
                <a:cubicBezTo>
                  <a:pt x="878" y="131"/>
                  <a:pt x="874" y="133"/>
                  <a:pt x="870" y="136"/>
                </a:cubicBezTo>
                <a:cubicBezTo>
                  <a:pt x="867" y="139"/>
                  <a:pt x="865" y="143"/>
                  <a:pt x="864" y="146"/>
                </a:cubicBezTo>
                <a:cubicBezTo>
                  <a:pt x="862" y="153"/>
                  <a:pt x="861" y="160"/>
                  <a:pt x="862" y="167"/>
                </a:cubicBezTo>
                <a:cubicBezTo>
                  <a:pt x="863" y="170"/>
                  <a:pt x="864" y="173"/>
                  <a:pt x="866" y="176"/>
                </a:cubicBezTo>
                <a:cubicBezTo>
                  <a:pt x="869" y="180"/>
                  <a:pt x="872" y="183"/>
                  <a:pt x="877" y="185"/>
                </a:cubicBezTo>
                <a:cubicBezTo>
                  <a:pt x="880" y="186"/>
                  <a:pt x="883" y="186"/>
                  <a:pt x="886" y="186"/>
                </a:cubicBezTo>
                <a:cubicBezTo>
                  <a:pt x="892" y="185"/>
                  <a:pt x="897" y="182"/>
                  <a:pt x="900" y="178"/>
                </a:cubicBezTo>
                <a:cubicBezTo>
                  <a:pt x="901" y="177"/>
                  <a:pt x="901" y="177"/>
                  <a:pt x="901" y="177"/>
                </a:cubicBezTo>
                <a:cubicBezTo>
                  <a:pt x="901" y="176"/>
                  <a:pt x="901" y="176"/>
                  <a:pt x="902" y="176"/>
                </a:cubicBezTo>
                <a:cubicBezTo>
                  <a:pt x="902" y="179"/>
                  <a:pt x="902" y="181"/>
                  <a:pt x="902" y="183"/>
                </a:cubicBezTo>
                <a:cubicBezTo>
                  <a:pt x="902" y="186"/>
                  <a:pt x="901" y="188"/>
                  <a:pt x="900" y="191"/>
                </a:cubicBezTo>
                <a:cubicBezTo>
                  <a:pt x="899" y="196"/>
                  <a:pt x="896" y="199"/>
                  <a:pt x="891" y="201"/>
                </a:cubicBezTo>
                <a:cubicBezTo>
                  <a:pt x="887" y="202"/>
                  <a:pt x="884" y="202"/>
                  <a:pt x="880" y="202"/>
                </a:cubicBezTo>
                <a:cubicBezTo>
                  <a:pt x="876" y="201"/>
                  <a:pt x="872" y="200"/>
                  <a:pt x="868" y="198"/>
                </a:cubicBezTo>
                <a:cubicBezTo>
                  <a:pt x="867" y="198"/>
                  <a:pt x="867" y="197"/>
                  <a:pt x="866" y="197"/>
                </a:cubicBezTo>
                <a:cubicBezTo>
                  <a:pt x="866" y="200"/>
                  <a:pt x="866" y="202"/>
                  <a:pt x="866" y="204"/>
                </a:cubicBezTo>
                <a:cubicBezTo>
                  <a:pt x="866" y="205"/>
                  <a:pt x="866" y="206"/>
                  <a:pt x="867" y="206"/>
                </a:cubicBezTo>
                <a:cubicBezTo>
                  <a:pt x="868" y="206"/>
                  <a:pt x="868" y="207"/>
                  <a:pt x="869" y="207"/>
                </a:cubicBezTo>
                <a:cubicBezTo>
                  <a:pt x="877" y="209"/>
                  <a:pt x="884" y="210"/>
                  <a:pt x="892" y="208"/>
                </a:cubicBezTo>
                <a:cubicBezTo>
                  <a:pt x="901" y="206"/>
                  <a:pt x="906" y="201"/>
                  <a:pt x="909" y="192"/>
                </a:cubicBezTo>
                <a:cubicBezTo>
                  <a:pt x="910" y="188"/>
                  <a:pt x="910" y="184"/>
                  <a:pt x="910" y="180"/>
                </a:cubicBezTo>
                <a:cubicBezTo>
                  <a:pt x="910" y="165"/>
                  <a:pt x="910" y="150"/>
                  <a:pt x="910" y="134"/>
                </a:cubicBezTo>
                <a:cubicBezTo>
                  <a:pt x="910" y="134"/>
                  <a:pt x="910" y="133"/>
                  <a:pt x="910" y="133"/>
                </a:cubicBezTo>
                <a:cubicBezTo>
                  <a:pt x="910" y="132"/>
                  <a:pt x="910" y="132"/>
                  <a:pt x="909" y="132"/>
                </a:cubicBezTo>
                <a:cubicBezTo>
                  <a:pt x="907" y="132"/>
                  <a:pt x="905" y="132"/>
                  <a:pt x="903" y="132"/>
                </a:cubicBezTo>
                <a:cubicBezTo>
                  <a:pt x="902" y="132"/>
                  <a:pt x="902" y="132"/>
                  <a:pt x="902" y="133"/>
                </a:cubicBezTo>
                <a:cubicBezTo>
                  <a:pt x="902" y="134"/>
                  <a:pt x="902" y="136"/>
                  <a:pt x="902" y="138"/>
                </a:cubicBezTo>
                <a:cubicBezTo>
                  <a:pt x="902" y="138"/>
                  <a:pt x="902" y="138"/>
                  <a:pt x="901" y="138"/>
                </a:cubicBezTo>
                <a:close/>
                <a:moveTo>
                  <a:pt x="371" y="2"/>
                </a:moveTo>
                <a:cubicBezTo>
                  <a:pt x="371" y="1"/>
                  <a:pt x="371" y="1"/>
                  <a:pt x="370" y="1"/>
                </a:cubicBezTo>
                <a:cubicBezTo>
                  <a:pt x="368" y="0"/>
                  <a:pt x="366" y="0"/>
                  <a:pt x="364" y="0"/>
                </a:cubicBezTo>
                <a:cubicBezTo>
                  <a:pt x="358" y="0"/>
                  <a:pt x="352" y="4"/>
                  <a:pt x="350" y="11"/>
                </a:cubicBezTo>
                <a:cubicBezTo>
                  <a:pt x="349" y="13"/>
                  <a:pt x="349" y="15"/>
                  <a:pt x="349" y="17"/>
                </a:cubicBezTo>
                <a:cubicBezTo>
                  <a:pt x="349" y="20"/>
                  <a:pt x="349" y="23"/>
                  <a:pt x="349" y="25"/>
                </a:cubicBezTo>
                <a:cubicBezTo>
                  <a:pt x="349" y="26"/>
                  <a:pt x="348" y="26"/>
                  <a:pt x="347" y="26"/>
                </a:cubicBezTo>
                <a:cubicBezTo>
                  <a:pt x="347" y="26"/>
                  <a:pt x="346" y="26"/>
                  <a:pt x="345" y="26"/>
                </a:cubicBezTo>
                <a:cubicBezTo>
                  <a:pt x="344" y="27"/>
                  <a:pt x="342" y="26"/>
                  <a:pt x="340" y="27"/>
                </a:cubicBezTo>
                <a:cubicBezTo>
                  <a:pt x="340" y="29"/>
                  <a:pt x="340" y="31"/>
                  <a:pt x="340" y="32"/>
                </a:cubicBezTo>
                <a:cubicBezTo>
                  <a:pt x="340" y="33"/>
                  <a:pt x="340" y="33"/>
                  <a:pt x="340" y="33"/>
                </a:cubicBezTo>
                <a:cubicBezTo>
                  <a:pt x="340" y="33"/>
                  <a:pt x="340" y="34"/>
                  <a:pt x="340" y="34"/>
                </a:cubicBezTo>
                <a:cubicBezTo>
                  <a:pt x="342" y="34"/>
                  <a:pt x="344" y="34"/>
                  <a:pt x="346" y="34"/>
                </a:cubicBezTo>
                <a:cubicBezTo>
                  <a:pt x="349" y="34"/>
                  <a:pt x="349" y="34"/>
                  <a:pt x="349" y="36"/>
                </a:cubicBezTo>
                <a:cubicBezTo>
                  <a:pt x="349" y="49"/>
                  <a:pt x="349" y="61"/>
                  <a:pt x="349" y="74"/>
                </a:cubicBezTo>
                <a:cubicBezTo>
                  <a:pt x="349" y="75"/>
                  <a:pt x="348" y="77"/>
                  <a:pt x="349" y="79"/>
                </a:cubicBezTo>
                <a:cubicBezTo>
                  <a:pt x="350" y="80"/>
                  <a:pt x="352" y="79"/>
                  <a:pt x="354" y="79"/>
                </a:cubicBezTo>
                <a:cubicBezTo>
                  <a:pt x="357" y="79"/>
                  <a:pt x="357" y="79"/>
                  <a:pt x="357" y="76"/>
                </a:cubicBezTo>
                <a:cubicBezTo>
                  <a:pt x="357" y="63"/>
                  <a:pt x="357" y="50"/>
                  <a:pt x="357" y="37"/>
                </a:cubicBezTo>
                <a:cubicBezTo>
                  <a:pt x="357" y="36"/>
                  <a:pt x="357" y="35"/>
                  <a:pt x="357" y="34"/>
                </a:cubicBezTo>
                <a:cubicBezTo>
                  <a:pt x="357" y="34"/>
                  <a:pt x="357" y="34"/>
                  <a:pt x="358" y="34"/>
                </a:cubicBezTo>
                <a:cubicBezTo>
                  <a:pt x="358" y="34"/>
                  <a:pt x="358" y="34"/>
                  <a:pt x="359" y="34"/>
                </a:cubicBezTo>
                <a:cubicBezTo>
                  <a:pt x="364" y="34"/>
                  <a:pt x="370" y="34"/>
                  <a:pt x="376" y="34"/>
                </a:cubicBezTo>
                <a:cubicBezTo>
                  <a:pt x="376" y="34"/>
                  <a:pt x="376" y="34"/>
                  <a:pt x="377" y="34"/>
                </a:cubicBezTo>
                <a:cubicBezTo>
                  <a:pt x="377" y="34"/>
                  <a:pt x="378" y="34"/>
                  <a:pt x="378" y="35"/>
                </a:cubicBezTo>
                <a:cubicBezTo>
                  <a:pt x="378" y="35"/>
                  <a:pt x="378" y="36"/>
                  <a:pt x="378" y="36"/>
                </a:cubicBezTo>
                <a:cubicBezTo>
                  <a:pt x="378" y="43"/>
                  <a:pt x="378" y="50"/>
                  <a:pt x="378" y="56"/>
                </a:cubicBezTo>
                <a:cubicBezTo>
                  <a:pt x="378" y="59"/>
                  <a:pt x="378" y="62"/>
                  <a:pt x="378" y="65"/>
                </a:cubicBezTo>
                <a:cubicBezTo>
                  <a:pt x="378" y="68"/>
                  <a:pt x="378" y="70"/>
                  <a:pt x="379" y="73"/>
                </a:cubicBezTo>
                <a:cubicBezTo>
                  <a:pt x="380" y="76"/>
                  <a:pt x="383" y="78"/>
                  <a:pt x="386" y="79"/>
                </a:cubicBezTo>
                <a:cubicBezTo>
                  <a:pt x="387" y="80"/>
                  <a:pt x="388" y="80"/>
                  <a:pt x="389" y="80"/>
                </a:cubicBezTo>
                <a:cubicBezTo>
                  <a:pt x="392" y="81"/>
                  <a:pt x="395" y="80"/>
                  <a:pt x="398" y="79"/>
                </a:cubicBezTo>
                <a:cubicBezTo>
                  <a:pt x="399" y="79"/>
                  <a:pt x="399" y="78"/>
                  <a:pt x="399" y="78"/>
                </a:cubicBezTo>
                <a:cubicBezTo>
                  <a:pt x="399" y="76"/>
                  <a:pt x="399" y="74"/>
                  <a:pt x="399" y="72"/>
                </a:cubicBezTo>
                <a:cubicBezTo>
                  <a:pt x="399" y="72"/>
                  <a:pt x="398" y="72"/>
                  <a:pt x="398" y="72"/>
                </a:cubicBezTo>
                <a:cubicBezTo>
                  <a:pt x="396" y="73"/>
                  <a:pt x="394" y="73"/>
                  <a:pt x="392" y="73"/>
                </a:cubicBezTo>
                <a:cubicBezTo>
                  <a:pt x="389" y="72"/>
                  <a:pt x="387" y="71"/>
                  <a:pt x="387" y="68"/>
                </a:cubicBezTo>
                <a:cubicBezTo>
                  <a:pt x="386" y="66"/>
                  <a:pt x="386" y="65"/>
                  <a:pt x="386" y="63"/>
                </a:cubicBezTo>
                <a:cubicBezTo>
                  <a:pt x="386" y="54"/>
                  <a:pt x="386" y="45"/>
                  <a:pt x="386" y="36"/>
                </a:cubicBezTo>
                <a:cubicBezTo>
                  <a:pt x="386" y="36"/>
                  <a:pt x="386" y="35"/>
                  <a:pt x="386" y="35"/>
                </a:cubicBezTo>
                <a:cubicBezTo>
                  <a:pt x="386" y="34"/>
                  <a:pt x="386" y="34"/>
                  <a:pt x="387" y="34"/>
                </a:cubicBezTo>
                <a:cubicBezTo>
                  <a:pt x="390" y="34"/>
                  <a:pt x="392" y="34"/>
                  <a:pt x="395" y="34"/>
                </a:cubicBezTo>
                <a:cubicBezTo>
                  <a:pt x="396" y="33"/>
                  <a:pt x="398" y="34"/>
                  <a:pt x="399" y="33"/>
                </a:cubicBezTo>
                <a:cubicBezTo>
                  <a:pt x="400" y="32"/>
                  <a:pt x="399" y="31"/>
                  <a:pt x="399" y="29"/>
                </a:cubicBezTo>
                <a:cubicBezTo>
                  <a:pt x="399" y="26"/>
                  <a:pt x="400" y="26"/>
                  <a:pt x="397" y="26"/>
                </a:cubicBezTo>
                <a:cubicBezTo>
                  <a:pt x="394" y="26"/>
                  <a:pt x="391" y="26"/>
                  <a:pt x="388" y="26"/>
                </a:cubicBezTo>
                <a:cubicBezTo>
                  <a:pt x="386" y="26"/>
                  <a:pt x="386" y="26"/>
                  <a:pt x="386" y="24"/>
                </a:cubicBezTo>
                <a:cubicBezTo>
                  <a:pt x="386" y="21"/>
                  <a:pt x="386" y="17"/>
                  <a:pt x="386" y="14"/>
                </a:cubicBezTo>
                <a:cubicBezTo>
                  <a:pt x="386" y="13"/>
                  <a:pt x="386" y="12"/>
                  <a:pt x="386" y="11"/>
                </a:cubicBezTo>
                <a:cubicBezTo>
                  <a:pt x="386" y="11"/>
                  <a:pt x="385" y="11"/>
                  <a:pt x="385" y="11"/>
                </a:cubicBezTo>
                <a:cubicBezTo>
                  <a:pt x="383" y="12"/>
                  <a:pt x="381" y="12"/>
                  <a:pt x="379" y="13"/>
                </a:cubicBezTo>
                <a:cubicBezTo>
                  <a:pt x="378" y="14"/>
                  <a:pt x="378" y="14"/>
                  <a:pt x="378" y="15"/>
                </a:cubicBezTo>
                <a:cubicBezTo>
                  <a:pt x="378" y="18"/>
                  <a:pt x="378" y="20"/>
                  <a:pt x="378" y="23"/>
                </a:cubicBezTo>
                <a:cubicBezTo>
                  <a:pt x="378" y="24"/>
                  <a:pt x="378" y="25"/>
                  <a:pt x="378" y="25"/>
                </a:cubicBezTo>
                <a:cubicBezTo>
                  <a:pt x="378" y="26"/>
                  <a:pt x="378" y="26"/>
                  <a:pt x="377" y="26"/>
                </a:cubicBezTo>
                <a:cubicBezTo>
                  <a:pt x="376" y="26"/>
                  <a:pt x="375" y="26"/>
                  <a:pt x="375" y="26"/>
                </a:cubicBezTo>
                <a:cubicBezTo>
                  <a:pt x="370" y="26"/>
                  <a:pt x="365" y="26"/>
                  <a:pt x="360" y="26"/>
                </a:cubicBezTo>
                <a:cubicBezTo>
                  <a:pt x="359" y="26"/>
                  <a:pt x="359" y="26"/>
                  <a:pt x="358" y="26"/>
                </a:cubicBezTo>
                <a:cubicBezTo>
                  <a:pt x="357" y="26"/>
                  <a:pt x="357" y="26"/>
                  <a:pt x="357" y="25"/>
                </a:cubicBezTo>
                <a:cubicBezTo>
                  <a:pt x="357" y="22"/>
                  <a:pt x="357" y="18"/>
                  <a:pt x="357" y="15"/>
                </a:cubicBezTo>
                <a:cubicBezTo>
                  <a:pt x="357" y="14"/>
                  <a:pt x="358" y="12"/>
                  <a:pt x="358" y="11"/>
                </a:cubicBezTo>
                <a:cubicBezTo>
                  <a:pt x="359" y="9"/>
                  <a:pt x="361" y="8"/>
                  <a:pt x="363" y="8"/>
                </a:cubicBezTo>
                <a:cubicBezTo>
                  <a:pt x="365" y="7"/>
                  <a:pt x="367" y="7"/>
                  <a:pt x="369" y="7"/>
                </a:cubicBezTo>
                <a:cubicBezTo>
                  <a:pt x="370" y="8"/>
                  <a:pt x="370" y="8"/>
                  <a:pt x="371" y="8"/>
                </a:cubicBezTo>
                <a:cubicBezTo>
                  <a:pt x="371" y="6"/>
                  <a:pt x="371" y="4"/>
                  <a:pt x="371" y="2"/>
                </a:cubicBezTo>
                <a:close/>
                <a:moveTo>
                  <a:pt x="655" y="33"/>
                </a:moveTo>
                <a:cubicBezTo>
                  <a:pt x="655" y="31"/>
                  <a:pt x="655" y="30"/>
                  <a:pt x="655" y="28"/>
                </a:cubicBezTo>
                <a:cubicBezTo>
                  <a:pt x="655" y="27"/>
                  <a:pt x="654" y="26"/>
                  <a:pt x="653" y="26"/>
                </a:cubicBezTo>
                <a:cubicBezTo>
                  <a:pt x="652" y="26"/>
                  <a:pt x="650" y="26"/>
                  <a:pt x="649" y="26"/>
                </a:cubicBezTo>
                <a:cubicBezTo>
                  <a:pt x="646" y="26"/>
                  <a:pt x="646" y="26"/>
                  <a:pt x="646" y="29"/>
                </a:cubicBezTo>
                <a:cubicBezTo>
                  <a:pt x="646" y="45"/>
                  <a:pt x="646" y="61"/>
                  <a:pt x="646" y="77"/>
                </a:cubicBezTo>
                <a:cubicBezTo>
                  <a:pt x="646" y="77"/>
                  <a:pt x="646" y="77"/>
                  <a:pt x="646" y="78"/>
                </a:cubicBezTo>
                <a:cubicBezTo>
                  <a:pt x="646" y="79"/>
                  <a:pt x="646" y="79"/>
                  <a:pt x="647" y="79"/>
                </a:cubicBezTo>
                <a:cubicBezTo>
                  <a:pt x="649" y="79"/>
                  <a:pt x="651" y="79"/>
                  <a:pt x="653" y="79"/>
                </a:cubicBezTo>
                <a:cubicBezTo>
                  <a:pt x="654" y="79"/>
                  <a:pt x="654" y="79"/>
                  <a:pt x="655" y="78"/>
                </a:cubicBezTo>
                <a:cubicBezTo>
                  <a:pt x="655" y="77"/>
                  <a:pt x="655" y="76"/>
                  <a:pt x="655" y="76"/>
                </a:cubicBezTo>
                <a:cubicBezTo>
                  <a:pt x="655" y="67"/>
                  <a:pt x="655" y="59"/>
                  <a:pt x="655" y="51"/>
                </a:cubicBezTo>
                <a:cubicBezTo>
                  <a:pt x="655" y="49"/>
                  <a:pt x="655" y="47"/>
                  <a:pt x="655" y="45"/>
                </a:cubicBezTo>
                <a:cubicBezTo>
                  <a:pt x="655" y="42"/>
                  <a:pt x="657" y="38"/>
                  <a:pt x="659" y="36"/>
                </a:cubicBezTo>
                <a:cubicBezTo>
                  <a:pt x="664" y="30"/>
                  <a:pt x="676" y="31"/>
                  <a:pt x="678" y="40"/>
                </a:cubicBezTo>
                <a:cubicBezTo>
                  <a:pt x="679" y="43"/>
                  <a:pt x="679" y="45"/>
                  <a:pt x="679" y="48"/>
                </a:cubicBezTo>
                <a:cubicBezTo>
                  <a:pt x="679" y="57"/>
                  <a:pt x="679" y="67"/>
                  <a:pt x="679" y="76"/>
                </a:cubicBezTo>
                <a:cubicBezTo>
                  <a:pt x="679" y="77"/>
                  <a:pt x="679" y="78"/>
                  <a:pt x="679" y="78"/>
                </a:cubicBezTo>
                <a:cubicBezTo>
                  <a:pt x="679" y="79"/>
                  <a:pt x="680" y="79"/>
                  <a:pt x="680" y="79"/>
                </a:cubicBezTo>
                <a:cubicBezTo>
                  <a:pt x="682" y="79"/>
                  <a:pt x="683" y="79"/>
                  <a:pt x="685" y="79"/>
                </a:cubicBezTo>
                <a:cubicBezTo>
                  <a:pt x="688" y="79"/>
                  <a:pt x="688" y="79"/>
                  <a:pt x="688" y="77"/>
                </a:cubicBezTo>
                <a:cubicBezTo>
                  <a:pt x="688" y="68"/>
                  <a:pt x="688" y="59"/>
                  <a:pt x="688" y="50"/>
                </a:cubicBezTo>
                <a:cubicBezTo>
                  <a:pt x="688" y="49"/>
                  <a:pt x="688" y="47"/>
                  <a:pt x="688" y="45"/>
                </a:cubicBezTo>
                <a:cubicBezTo>
                  <a:pt x="689" y="41"/>
                  <a:pt x="690" y="38"/>
                  <a:pt x="693" y="36"/>
                </a:cubicBezTo>
                <a:cubicBezTo>
                  <a:pt x="695" y="33"/>
                  <a:pt x="698" y="32"/>
                  <a:pt x="701" y="32"/>
                </a:cubicBezTo>
                <a:cubicBezTo>
                  <a:pt x="708" y="33"/>
                  <a:pt x="711" y="36"/>
                  <a:pt x="712" y="41"/>
                </a:cubicBezTo>
                <a:cubicBezTo>
                  <a:pt x="712" y="44"/>
                  <a:pt x="712" y="46"/>
                  <a:pt x="712" y="49"/>
                </a:cubicBezTo>
                <a:cubicBezTo>
                  <a:pt x="712" y="58"/>
                  <a:pt x="712" y="67"/>
                  <a:pt x="712" y="76"/>
                </a:cubicBezTo>
                <a:cubicBezTo>
                  <a:pt x="712" y="76"/>
                  <a:pt x="712" y="77"/>
                  <a:pt x="712" y="78"/>
                </a:cubicBezTo>
                <a:cubicBezTo>
                  <a:pt x="712" y="79"/>
                  <a:pt x="713" y="79"/>
                  <a:pt x="714" y="79"/>
                </a:cubicBezTo>
                <a:cubicBezTo>
                  <a:pt x="716" y="79"/>
                  <a:pt x="718" y="79"/>
                  <a:pt x="720" y="79"/>
                </a:cubicBezTo>
                <a:cubicBezTo>
                  <a:pt x="720" y="79"/>
                  <a:pt x="721" y="79"/>
                  <a:pt x="721" y="78"/>
                </a:cubicBezTo>
                <a:cubicBezTo>
                  <a:pt x="721" y="78"/>
                  <a:pt x="721" y="77"/>
                  <a:pt x="721" y="76"/>
                </a:cubicBezTo>
                <a:cubicBezTo>
                  <a:pt x="721" y="66"/>
                  <a:pt x="721" y="56"/>
                  <a:pt x="721" y="46"/>
                </a:cubicBezTo>
                <a:cubicBezTo>
                  <a:pt x="721" y="45"/>
                  <a:pt x="721" y="44"/>
                  <a:pt x="721" y="43"/>
                </a:cubicBezTo>
                <a:cubicBezTo>
                  <a:pt x="721" y="40"/>
                  <a:pt x="720" y="37"/>
                  <a:pt x="719" y="34"/>
                </a:cubicBezTo>
                <a:cubicBezTo>
                  <a:pt x="717" y="30"/>
                  <a:pt x="714" y="27"/>
                  <a:pt x="710" y="26"/>
                </a:cubicBezTo>
                <a:cubicBezTo>
                  <a:pt x="706" y="25"/>
                  <a:pt x="703" y="25"/>
                  <a:pt x="700" y="25"/>
                </a:cubicBezTo>
                <a:cubicBezTo>
                  <a:pt x="695" y="26"/>
                  <a:pt x="691" y="29"/>
                  <a:pt x="688" y="33"/>
                </a:cubicBezTo>
                <a:cubicBezTo>
                  <a:pt x="687" y="34"/>
                  <a:pt x="687" y="35"/>
                  <a:pt x="686" y="36"/>
                </a:cubicBezTo>
                <a:cubicBezTo>
                  <a:pt x="683" y="29"/>
                  <a:pt x="678" y="25"/>
                  <a:pt x="671" y="25"/>
                </a:cubicBezTo>
                <a:cubicBezTo>
                  <a:pt x="664" y="25"/>
                  <a:pt x="659" y="28"/>
                  <a:pt x="655" y="34"/>
                </a:cubicBezTo>
                <a:cubicBezTo>
                  <a:pt x="654" y="34"/>
                  <a:pt x="655" y="33"/>
                  <a:pt x="655" y="33"/>
                </a:cubicBezTo>
                <a:close/>
                <a:moveTo>
                  <a:pt x="1312" y="45"/>
                </a:moveTo>
                <a:cubicBezTo>
                  <a:pt x="1326" y="40"/>
                  <a:pt x="1328" y="27"/>
                  <a:pt x="1325" y="17"/>
                </a:cubicBezTo>
                <a:cubicBezTo>
                  <a:pt x="1323" y="12"/>
                  <a:pt x="1318" y="8"/>
                  <a:pt x="1313" y="7"/>
                </a:cubicBezTo>
                <a:cubicBezTo>
                  <a:pt x="1310" y="6"/>
                  <a:pt x="1306" y="5"/>
                  <a:pt x="1303" y="5"/>
                </a:cubicBezTo>
                <a:cubicBezTo>
                  <a:pt x="1296" y="5"/>
                  <a:pt x="1290" y="5"/>
                  <a:pt x="1284" y="5"/>
                </a:cubicBezTo>
                <a:cubicBezTo>
                  <a:pt x="1281" y="5"/>
                  <a:pt x="1282" y="5"/>
                  <a:pt x="1282" y="8"/>
                </a:cubicBezTo>
                <a:cubicBezTo>
                  <a:pt x="1282" y="29"/>
                  <a:pt x="1282" y="51"/>
                  <a:pt x="1282" y="72"/>
                </a:cubicBezTo>
                <a:cubicBezTo>
                  <a:pt x="1282" y="74"/>
                  <a:pt x="1281" y="77"/>
                  <a:pt x="1282" y="79"/>
                </a:cubicBezTo>
                <a:cubicBezTo>
                  <a:pt x="1284" y="79"/>
                  <a:pt x="1286" y="79"/>
                  <a:pt x="1289" y="79"/>
                </a:cubicBezTo>
                <a:cubicBezTo>
                  <a:pt x="1289" y="79"/>
                  <a:pt x="1289" y="79"/>
                  <a:pt x="1289" y="79"/>
                </a:cubicBezTo>
                <a:cubicBezTo>
                  <a:pt x="1290" y="79"/>
                  <a:pt x="1290" y="79"/>
                  <a:pt x="1290" y="78"/>
                </a:cubicBezTo>
                <a:cubicBezTo>
                  <a:pt x="1290" y="78"/>
                  <a:pt x="1290" y="77"/>
                  <a:pt x="1290" y="76"/>
                </a:cubicBezTo>
                <a:cubicBezTo>
                  <a:pt x="1290" y="68"/>
                  <a:pt x="1290" y="59"/>
                  <a:pt x="1290" y="51"/>
                </a:cubicBezTo>
                <a:cubicBezTo>
                  <a:pt x="1290" y="50"/>
                  <a:pt x="1290" y="49"/>
                  <a:pt x="1290" y="49"/>
                </a:cubicBezTo>
                <a:cubicBezTo>
                  <a:pt x="1290" y="48"/>
                  <a:pt x="1291" y="48"/>
                  <a:pt x="1291" y="48"/>
                </a:cubicBezTo>
                <a:cubicBezTo>
                  <a:pt x="1293" y="48"/>
                  <a:pt x="1295" y="48"/>
                  <a:pt x="1297" y="48"/>
                </a:cubicBezTo>
                <a:cubicBezTo>
                  <a:pt x="1301" y="48"/>
                  <a:pt x="1304" y="49"/>
                  <a:pt x="1306" y="52"/>
                </a:cubicBezTo>
                <a:cubicBezTo>
                  <a:pt x="1308" y="54"/>
                  <a:pt x="1309" y="56"/>
                  <a:pt x="1309" y="58"/>
                </a:cubicBezTo>
                <a:cubicBezTo>
                  <a:pt x="1312" y="64"/>
                  <a:pt x="1315" y="70"/>
                  <a:pt x="1318" y="77"/>
                </a:cubicBezTo>
                <a:cubicBezTo>
                  <a:pt x="1318" y="77"/>
                  <a:pt x="1318" y="78"/>
                  <a:pt x="1318" y="78"/>
                </a:cubicBezTo>
                <a:cubicBezTo>
                  <a:pt x="1319" y="79"/>
                  <a:pt x="1319" y="79"/>
                  <a:pt x="1319" y="79"/>
                </a:cubicBezTo>
                <a:cubicBezTo>
                  <a:pt x="1322" y="79"/>
                  <a:pt x="1325" y="79"/>
                  <a:pt x="1328" y="79"/>
                </a:cubicBezTo>
                <a:cubicBezTo>
                  <a:pt x="1329" y="79"/>
                  <a:pt x="1329" y="79"/>
                  <a:pt x="1329" y="78"/>
                </a:cubicBezTo>
                <a:cubicBezTo>
                  <a:pt x="1328" y="78"/>
                  <a:pt x="1328" y="77"/>
                  <a:pt x="1328" y="76"/>
                </a:cubicBezTo>
                <a:cubicBezTo>
                  <a:pt x="1324" y="69"/>
                  <a:pt x="1321" y="62"/>
                  <a:pt x="1318" y="55"/>
                </a:cubicBezTo>
                <a:cubicBezTo>
                  <a:pt x="1317" y="54"/>
                  <a:pt x="1317" y="53"/>
                  <a:pt x="1316" y="52"/>
                </a:cubicBezTo>
                <a:cubicBezTo>
                  <a:pt x="1315" y="50"/>
                  <a:pt x="1313" y="47"/>
                  <a:pt x="1310" y="46"/>
                </a:cubicBezTo>
                <a:cubicBezTo>
                  <a:pt x="1311" y="45"/>
                  <a:pt x="1311" y="45"/>
                  <a:pt x="1312" y="45"/>
                </a:cubicBezTo>
                <a:close/>
                <a:moveTo>
                  <a:pt x="1111" y="49"/>
                </a:moveTo>
                <a:cubicBezTo>
                  <a:pt x="1111" y="53"/>
                  <a:pt x="1112" y="58"/>
                  <a:pt x="1113" y="62"/>
                </a:cubicBezTo>
                <a:cubicBezTo>
                  <a:pt x="1114" y="66"/>
                  <a:pt x="1116" y="70"/>
                  <a:pt x="1119" y="74"/>
                </a:cubicBezTo>
                <a:cubicBezTo>
                  <a:pt x="1121" y="77"/>
                  <a:pt x="1124" y="79"/>
                  <a:pt x="1128" y="80"/>
                </a:cubicBezTo>
                <a:cubicBezTo>
                  <a:pt x="1132" y="81"/>
                  <a:pt x="1136" y="81"/>
                  <a:pt x="1141" y="79"/>
                </a:cubicBezTo>
                <a:cubicBezTo>
                  <a:pt x="1145" y="78"/>
                  <a:pt x="1149" y="75"/>
                  <a:pt x="1152" y="71"/>
                </a:cubicBezTo>
                <a:cubicBezTo>
                  <a:pt x="1154" y="67"/>
                  <a:pt x="1156" y="63"/>
                  <a:pt x="1157" y="58"/>
                </a:cubicBezTo>
                <a:cubicBezTo>
                  <a:pt x="1159" y="51"/>
                  <a:pt x="1159" y="43"/>
                  <a:pt x="1158" y="36"/>
                </a:cubicBezTo>
                <a:cubicBezTo>
                  <a:pt x="1158" y="31"/>
                  <a:pt x="1158" y="27"/>
                  <a:pt x="1157" y="22"/>
                </a:cubicBezTo>
                <a:cubicBezTo>
                  <a:pt x="1155" y="19"/>
                  <a:pt x="1154" y="15"/>
                  <a:pt x="1152" y="12"/>
                </a:cubicBezTo>
                <a:cubicBezTo>
                  <a:pt x="1149" y="8"/>
                  <a:pt x="1145" y="6"/>
                  <a:pt x="1141" y="5"/>
                </a:cubicBezTo>
                <a:cubicBezTo>
                  <a:pt x="1137" y="4"/>
                  <a:pt x="1133" y="4"/>
                  <a:pt x="1130" y="5"/>
                </a:cubicBezTo>
                <a:cubicBezTo>
                  <a:pt x="1124" y="6"/>
                  <a:pt x="1120" y="9"/>
                  <a:pt x="1117" y="14"/>
                </a:cubicBezTo>
                <a:cubicBezTo>
                  <a:pt x="1115" y="17"/>
                  <a:pt x="1114" y="20"/>
                  <a:pt x="1113" y="24"/>
                </a:cubicBezTo>
                <a:cubicBezTo>
                  <a:pt x="1111" y="30"/>
                  <a:pt x="1111" y="37"/>
                  <a:pt x="1111" y="43"/>
                </a:cubicBezTo>
                <a:cubicBezTo>
                  <a:pt x="1111" y="45"/>
                  <a:pt x="1111" y="47"/>
                  <a:pt x="1111" y="49"/>
                </a:cubicBezTo>
                <a:close/>
                <a:moveTo>
                  <a:pt x="55" y="174"/>
                </a:moveTo>
                <a:cubicBezTo>
                  <a:pt x="49" y="177"/>
                  <a:pt x="43" y="178"/>
                  <a:pt x="37" y="178"/>
                </a:cubicBezTo>
                <a:cubicBezTo>
                  <a:pt x="35" y="178"/>
                  <a:pt x="33" y="178"/>
                  <a:pt x="31" y="177"/>
                </a:cubicBezTo>
                <a:cubicBezTo>
                  <a:pt x="22" y="175"/>
                  <a:pt x="16" y="170"/>
                  <a:pt x="12" y="162"/>
                </a:cubicBezTo>
                <a:cubicBezTo>
                  <a:pt x="9" y="152"/>
                  <a:pt x="9" y="142"/>
                  <a:pt x="13" y="133"/>
                </a:cubicBezTo>
                <a:cubicBezTo>
                  <a:pt x="16" y="125"/>
                  <a:pt x="22" y="120"/>
                  <a:pt x="30" y="118"/>
                </a:cubicBezTo>
                <a:cubicBezTo>
                  <a:pt x="35" y="117"/>
                  <a:pt x="40" y="117"/>
                  <a:pt x="45" y="118"/>
                </a:cubicBezTo>
                <a:cubicBezTo>
                  <a:pt x="48" y="118"/>
                  <a:pt x="52" y="119"/>
                  <a:pt x="55" y="121"/>
                </a:cubicBezTo>
                <a:cubicBezTo>
                  <a:pt x="55" y="121"/>
                  <a:pt x="56" y="121"/>
                  <a:pt x="56" y="120"/>
                </a:cubicBezTo>
                <a:cubicBezTo>
                  <a:pt x="56" y="118"/>
                  <a:pt x="56" y="116"/>
                  <a:pt x="56" y="114"/>
                </a:cubicBezTo>
                <a:cubicBezTo>
                  <a:pt x="56" y="113"/>
                  <a:pt x="56" y="112"/>
                  <a:pt x="55" y="112"/>
                </a:cubicBezTo>
                <a:cubicBezTo>
                  <a:pt x="54" y="112"/>
                  <a:pt x="52" y="111"/>
                  <a:pt x="51" y="111"/>
                </a:cubicBezTo>
                <a:cubicBezTo>
                  <a:pt x="45" y="109"/>
                  <a:pt x="39" y="109"/>
                  <a:pt x="33" y="110"/>
                </a:cubicBezTo>
                <a:cubicBezTo>
                  <a:pt x="20" y="111"/>
                  <a:pt x="11" y="118"/>
                  <a:pt x="5" y="129"/>
                </a:cubicBezTo>
                <a:cubicBezTo>
                  <a:pt x="3" y="134"/>
                  <a:pt x="2" y="138"/>
                  <a:pt x="1" y="143"/>
                </a:cubicBezTo>
                <a:cubicBezTo>
                  <a:pt x="0" y="150"/>
                  <a:pt x="1" y="157"/>
                  <a:pt x="3" y="164"/>
                </a:cubicBezTo>
                <a:cubicBezTo>
                  <a:pt x="7" y="175"/>
                  <a:pt x="15" y="182"/>
                  <a:pt x="27" y="185"/>
                </a:cubicBezTo>
                <a:cubicBezTo>
                  <a:pt x="34" y="186"/>
                  <a:pt x="41" y="186"/>
                  <a:pt x="48" y="184"/>
                </a:cubicBezTo>
                <a:cubicBezTo>
                  <a:pt x="50" y="184"/>
                  <a:pt x="53" y="183"/>
                  <a:pt x="55" y="182"/>
                </a:cubicBezTo>
                <a:cubicBezTo>
                  <a:pt x="55" y="182"/>
                  <a:pt x="56" y="181"/>
                  <a:pt x="56" y="180"/>
                </a:cubicBezTo>
                <a:cubicBezTo>
                  <a:pt x="56" y="178"/>
                  <a:pt x="56" y="176"/>
                  <a:pt x="56" y="173"/>
                </a:cubicBezTo>
                <a:cubicBezTo>
                  <a:pt x="55" y="173"/>
                  <a:pt x="55" y="173"/>
                  <a:pt x="55" y="174"/>
                </a:cubicBezTo>
                <a:close/>
                <a:moveTo>
                  <a:pt x="806" y="68"/>
                </a:moveTo>
                <a:cubicBezTo>
                  <a:pt x="805" y="68"/>
                  <a:pt x="805" y="68"/>
                  <a:pt x="805" y="68"/>
                </a:cubicBezTo>
                <a:cubicBezTo>
                  <a:pt x="800" y="71"/>
                  <a:pt x="795" y="72"/>
                  <a:pt x="789" y="72"/>
                </a:cubicBezTo>
                <a:cubicBezTo>
                  <a:pt x="785" y="73"/>
                  <a:pt x="782" y="72"/>
                  <a:pt x="778" y="71"/>
                </a:cubicBezTo>
                <a:cubicBezTo>
                  <a:pt x="770" y="69"/>
                  <a:pt x="765" y="63"/>
                  <a:pt x="762" y="55"/>
                </a:cubicBezTo>
                <a:cubicBezTo>
                  <a:pt x="760" y="50"/>
                  <a:pt x="760" y="45"/>
                  <a:pt x="760" y="40"/>
                </a:cubicBezTo>
                <a:cubicBezTo>
                  <a:pt x="760" y="35"/>
                  <a:pt x="761" y="31"/>
                  <a:pt x="763" y="27"/>
                </a:cubicBezTo>
                <a:cubicBezTo>
                  <a:pt x="768" y="18"/>
                  <a:pt x="776" y="13"/>
                  <a:pt x="786" y="12"/>
                </a:cubicBezTo>
                <a:cubicBezTo>
                  <a:pt x="792" y="12"/>
                  <a:pt x="798" y="13"/>
                  <a:pt x="804" y="15"/>
                </a:cubicBezTo>
                <a:cubicBezTo>
                  <a:pt x="805" y="16"/>
                  <a:pt x="805" y="16"/>
                  <a:pt x="806" y="16"/>
                </a:cubicBezTo>
                <a:cubicBezTo>
                  <a:pt x="806" y="16"/>
                  <a:pt x="806" y="16"/>
                  <a:pt x="806" y="16"/>
                </a:cubicBezTo>
                <a:cubicBezTo>
                  <a:pt x="806" y="14"/>
                  <a:pt x="806" y="12"/>
                  <a:pt x="806" y="10"/>
                </a:cubicBezTo>
                <a:cubicBezTo>
                  <a:pt x="806" y="7"/>
                  <a:pt x="807" y="7"/>
                  <a:pt x="803" y="6"/>
                </a:cubicBezTo>
                <a:cubicBezTo>
                  <a:pt x="797" y="4"/>
                  <a:pt x="791" y="4"/>
                  <a:pt x="784" y="4"/>
                </a:cubicBezTo>
                <a:cubicBezTo>
                  <a:pt x="770" y="6"/>
                  <a:pt x="760" y="13"/>
                  <a:pt x="754" y="26"/>
                </a:cubicBezTo>
                <a:cubicBezTo>
                  <a:pt x="750" y="37"/>
                  <a:pt x="750" y="47"/>
                  <a:pt x="753" y="58"/>
                </a:cubicBezTo>
                <a:cubicBezTo>
                  <a:pt x="756" y="67"/>
                  <a:pt x="762" y="73"/>
                  <a:pt x="770" y="77"/>
                </a:cubicBezTo>
                <a:cubicBezTo>
                  <a:pt x="774" y="79"/>
                  <a:pt x="779" y="80"/>
                  <a:pt x="783" y="80"/>
                </a:cubicBezTo>
                <a:cubicBezTo>
                  <a:pt x="787" y="80"/>
                  <a:pt x="791" y="80"/>
                  <a:pt x="794" y="80"/>
                </a:cubicBezTo>
                <a:cubicBezTo>
                  <a:pt x="798" y="79"/>
                  <a:pt x="801" y="78"/>
                  <a:pt x="805" y="77"/>
                </a:cubicBezTo>
                <a:cubicBezTo>
                  <a:pt x="806" y="76"/>
                  <a:pt x="806" y="76"/>
                  <a:pt x="806" y="75"/>
                </a:cubicBezTo>
                <a:cubicBezTo>
                  <a:pt x="806" y="73"/>
                  <a:pt x="806" y="70"/>
                  <a:pt x="806" y="68"/>
                </a:cubicBezTo>
                <a:cubicBezTo>
                  <a:pt x="806" y="68"/>
                  <a:pt x="806" y="68"/>
                  <a:pt x="806" y="68"/>
                </a:cubicBezTo>
                <a:close/>
                <a:moveTo>
                  <a:pt x="631" y="69"/>
                </a:moveTo>
                <a:cubicBezTo>
                  <a:pt x="625" y="73"/>
                  <a:pt x="619" y="74"/>
                  <a:pt x="613" y="73"/>
                </a:cubicBezTo>
                <a:cubicBezTo>
                  <a:pt x="609" y="72"/>
                  <a:pt x="606" y="70"/>
                  <a:pt x="604" y="67"/>
                </a:cubicBezTo>
                <a:cubicBezTo>
                  <a:pt x="601" y="64"/>
                  <a:pt x="600" y="60"/>
                  <a:pt x="600" y="56"/>
                </a:cubicBezTo>
                <a:cubicBezTo>
                  <a:pt x="600" y="55"/>
                  <a:pt x="600" y="55"/>
                  <a:pt x="601" y="55"/>
                </a:cubicBezTo>
                <a:cubicBezTo>
                  <a:pt x="602" y="55"/>
                  <a:pt x="602" y="55"/>
                  <a:pt x="603" y="55"/>
                </a:cubicBezTo>
                <a:cubicBezTo>
                  <a:pt x="613" y="55"/>
                  <a:pt x="624" y="55"/>
                  <a:pt x="634" y="55"/>
                </a:cubicBezTo>
                <a:cubicBezTo>
                  <a:pt x="635" y="55"/>
                  <a:pt x="635" y="55"/>
                  <a:pt x="636" y="55"/>
                </a:cubicBezTo>
                <a:cubicBezTo>
                  <a:pt x="637" y="55"/>
                  <a:pt x="637" y="55"/>
                  <a:pt x="637" y="54"/>
                </a:cubicBezTo>
                <a:cubicBezTo>
                  <a:pt x="637" y="50"/>
                  <a:pt x="637" y="47"/>
                  <a:pt x="637" y="44"/>
                </a:cubicBezTo>
                <a:cubicBezTo>
                  <a:pt x="636" y="42"/>
                  <a:pt x="636" y="39"/>
                  <a:pt x="635" y="37"/>
                </a:cubicBezTo>
                <a:cubicBezTo>
                  <a:pt x="632" y="32"/>
                  <a:pt x="629" y="28"/>
                  <a:pt x="624" y="26"/>
                </a:cubicBezTo>
                <a:cubicBezTo>
                  <a:pt x="621" y="25"/>
                  <a:pt x="618" y="25"/>
                  <a:pt x="615" y="25"/>
                </a:cubicBezTo>
                <a:cubicBezTo>
                  <a:pt x="607" y="25"/>
                  <a:pt x="601" y="29"/>
                  <a:pt x="596" y="35"/>
                </a:cubicBezTo>
                <a:cubicBezTo>
                  <a:pt x="594" y="38"/>
                  <a:pt x="593" y="42"/>
                  <a:pt x="592" y="45"/>
                </a:cubicBezTo>
                <a:cubicBezTo>
                  <a:pt x="591" y="49"/>
                  <a:pt x="591" y="53"/>
                  <a:pt x="591" y="58"/>
                </a:cubicBezTo>
                <a:cubicBezTo>
                  <a:pt x="592" y="61"/>
                  <a:pt x="592" y="64"/>
                  <a:pt x="594" y="67"/>
                </a:cubicBezTo>
                <a:cubicBezTo>
                  <a:pt x="597" y="74"/>
                  <a:pt x="602" y="79"/>
                  <a:pt x="610" y="80"/>
                </a:cubicBezTo>
                <a:cubicBezTo>
                  <a:pt x="615" y="81"/>
                  <a:pt x="619" y="80"/>
                  <a:pt x="623" y="80"/>
                </a:cubicBezTo>
                <a:cubicBezTo>
                  <a:pt x="627" y="79"/>
                  <a:pt x="630" y="78"/>
                  <a:pt x="632" y="76"/>
                </a:cubicBezTo>
                <a:cubicBezTo>
                  <a:pt x="633" y="76"/>
                  <a:pt x="634" y="75"/>
                  <a:pt x="633" y="74"/>
                </a:cubicBezTo>
                <a:cubicBezTo>
                  <a:pt x="633" y="72"/>
                  <a:pt x="633" y="70"/>
                  <a:pt x="633" y="68"/>
                </a:cubicBezTo>
                <a:cubicBezTo>
                  <a:pt x="632" y="68"/>
                  <a:pt x="632" y="69"/>
                  <a:pt x="631" y="69"/>
                </a:cubicBezTo>
                <a:close/>
                <a:moveTo>
                  <a:pt x="426" y="75"/>
                </a:moveTo>
                <a:cubicBezTo>
                  <a:pt x="426" y="76"/>
                  <a:pt x="427" y="77"/>
                  <a:pt x="428" y="77"/>
                </a:cubicBezTo>
                <a:cubicBezTo>
                  <a:pt x="429" y="77"/>
                  <a:pt x="430" y="78"/>
                  <a:pt x="431" y="78"/>
                </a:cubicBezTo>
                <a:cubicBezTo>
                  <a:pt x="433" y="79"/>
                  <a:pt x="436" y="80"/>
                  <a:pt x="439" y="80"/>
                </a:cubicBezTo>
                <a:cubicBezTo>
                  <a:pt x="445" y="81"/>
                  <a:pt x="450" y="80"/>
                  <a:pt x="456" y="78"/>
                </a:cubicBezTo>
                <a:cubicBezTo>
                  <a:pt x="462" y="75"/>
                  <a:pt x="466" y="70"/>
                  <a:pt x="467" y="63"/>
                </a:cubicBezTo>
                <a:cubicBezTo>
                  <a:pt x="468" y="57"/>
                  <a:pt x="466" y="53"/>
                  <a:pt x="463" y="48"/>
                </a:cubicBezTo>
                <a:cubicBezTo>
                  <a:pt x="461" y="47"/>
                  <a:pt x="460" y="46"/>
                  <a:pt x="459" y="45"/>
                </a:cubicBezTo>
                <a:cubicBezTo>
                  <a:pt x="456" y="43"/>
                  <a:pt x="453" y="41"/>
                  <a:pt x="450" y="39"/>
                </a:cubicBezTo>
                <a:cubicBezTo>
                  <a:pt x="448" y="38"/>
                  <a:pt x="445" y="36"/>
                  <a:pt x="443" y="35"/>
                </a:cubicBezTo>
                <a:cubicBezTo>
                  <a:pt x="441" y="34"/>
                  <a:pt x="440" y="33"/>
                  <a:pt x="438" y="31"/>
                </a:cubicBezTo>
                <a:cubicBezTo>
                  <a:pt x="437" y="30"/>
                  <a:pt x="437" y="29"/>
                  <a:pt x="436" y="28"/>
                </a:cubicBezTo>
                <a:cubicBezTo>
                  <a:pt x="434" y="21"/>
                  <a:pt x="436" y="15"/>
                  <a:pt x="443" y="13"/>
                </a:cubicBezTo>
                <a:cubicBezTo>
                  <a:pt x="444" y="13"/>
                  <a:pt x="445" y="12"/>
                  <a:pt x="446" y="12"/>
                </a:cubicBezTo>
                <a:cubicBezTo>
                  <a:pt x="452" y="12"/>
                  <a:pt x="457" y="12"/>
                  <a:pt x="463" y="15"/>
                </a:cubicBezTo>
                <a:cubicBezTo>
                  <a:pt x="463" y="16"/>
                  <a:pt x="463" y="16"/>
                  <a:pt x="464" y="16"/>
                </a:cubicBezTo>
                <a:cubicBezTo>
                  <a:pt x="464" y="14"/>
                  <a:pt x="464" y="12"/>
                  <a:pt x="464" y="10"/>
                </a:cubicBezTo>
                <a:cubicBezTo>
                  <a:pt x="464" y="6"/>
                  <a:pt x="464" y="6"/>
                  <a:pt x="461" y="5"/>
                </a:cubicBezTo>
                <a:cubicBezTo>
                  <a:pt x="460" y="5"/>
                  <a:pt x="460" y="5"/>
                  <a:pt x="459" y="5"/>
                </a:cubicBezTo>
                <a:cubicBezTo>
                  <a:pt x="454" y="4"/>
                  <a:pt x="449" y="4"/>
                  <a:pt x="444" y="5"/>
                </a:cubicBezTo>
                <a:cubicBezTo>
                  <a:pt x="440" y="5"/>
                  <a:pt x="436" y="7"/>
                  <a:pt x="433" y="10"/>
                </a:cubicBezTo>
                <a:cubicBezTo>
                  <a:pt x="430" y="12"/>
                  <a:pt x="428" y="16"/>
                  <a:pt x="427" y="19"/>
                </a:cubicBezTo>
                <a:cubicBezTo>
                  <a:pt x="426" y="21"/>
                  <a:pt x="426" y="24"/>
                  <a:pt x="426" y="26"/>
                </a:cubicBezTo>
                <a:cubicBezTo>
                  <a:pt x="427" y="30"/>
                  <a:pt x="428" y="34"/>
                  <a:pt x="431" y="37"/>
                </a:cubicBezTo>
                <a:cubicBezTo>
                  <a:pt x="433" y="38"/>
                  <a:pt x="434" y="39"/>
                  <a:pt x="436" y="40"/>
                </a:cubicBezTo>
                <a:cubicBezTo>
                  <a:pt x="438" y="42"/>
                  <a:pt x="441" y="44"/>
                  <a:pt x="443" y="45"/>
                </a:cubicBezTo>
                <a:cubicBezTo>
                  <a:pt x="446" y="47"/>
                  <a:pt x="450" y="49"/>
                  <a:pt x="453" y="51"/>
                </a:cubicBezTo>
                <a:cubicBezTo>
                  <a:pt x="454" y="52"/>
                  <a:pt x="455" y="54"/>
                  <a:pt x="456" y="55"/>
                </a:cubicBezTo>
                <a:cubicBezTo>
                  <a:pt x="461" y="62"/>
                  <a:pt x="457" y="70"/>
                  <a:pt x="449" y="72"/>
                </a:cubicBezTo>
                <a:cubicBezTo>
                  <a:pt x="449" y="72"/>
                  <a:pt x="449" y="72"/>
                  <a:pt x="449" y="72"/>
                </a:cubicBezTo>
                <a:cubicBezTo>
                  <a:pt x="445" y="73"/>
                  <a:pt x="441" y="73"/>
                  <a:pt x="436" y="71"/>
                </a:cubicBezTo>
                <a:cubicBezTo>
                  <a:pt x="433" y="70"/>
                  <a:pt x="430" y="69"/>
                  <a:pt x="426" y="66"/>
                </a:cubicBezTo>
                <a:cubicBezTo>
                  <a:pt x="426" y="69"/>
                  <a:pt x="426" y="72"/>
                  <a:pt x="426" y="75"/>
                </a:cubicBezTo>
                <a:close/>
                <a:moveTo>
                  <a:pt x="854" y="68"/>
                </a:moveTo>
                <a:cubicBezTo>
                  <a:pt x="853" y="68"/>
                  <a:pt x="853" y="69"/>
                  <a:pt x="852" y="69"/>
                </a:cubicBezTo>
                <a:cubicBezTo>
                  <a:pt x="846" y="73"/>
                  <a:pt x="840" y="74"/>
                  <a:pt x="834" y="73"/>
                </a:cubicBezTo>
                <a:cubicBezTo>
                  <a:pt x="830" y="72"/>
                  <a:pt x="826" y="70"/>
                  <a:pt x="824" y="66"/>
                </a:cubicBezTo>
                <a:cubicBezTo>
                  <a:pt x="822" y="63"/>
                  <a:pt x="821" y="59"/>
                  <a:pt x="821" y="56"/>
                </a:cubicBezTo>
                <a:cubicBezTo>
                  <a:pt x="821" y="55"/>
                  <a:pt x="822" y="55"/>
                  <a:pt x="822" y="55"/>
                </a:cubicBezTo>
                <a:cubicBezTo>
                  <a:pt x="823" y="55"/>
                  <a:pt x="824" y="55"/>
                  <a:pt x="824" y="55"/>
                </a:cubicBezTo>
                <a:cubicBezTo>
                  <a:pt x="835" y="55"/>
                  <a:pt x="845" y="55"/>
                  <a:pt x="855" y="55"/>
                </a:cubicBezTo>
                <a:cubicBezTo>
                  <a:pt x="856" y="55"/>
                  <a:pt x="857" y="55"/>
                  <a:pt x="857" y="55"/>
                </a:cubicBezTo>
                <a:cubicBezTo>
                  <a:pt x="858" y="55"/>
                  <a:pt x="858" y="55"/>
                  <a:pt x="858" y="54"/>
                </a:cubicBezTo>
                <a:cubicBezTo>
                  <a:pt x="858" y="52"/>
                  <a:pt x="858" y="49"/>
                  <a:pt x="858" y="47"/>
                </a:cubicBezTo>
                <a:cubicBezTo>
                  <a:pt x="858" y="44"/>
                  <a:pt x="857" y="40"/>
                  <a:pt x="856" y="36"/>
                </a:cubicBezTo>
                <a:cubicBezTo>
                  <a:pt x="853" y="31"/>
                  <a:pt x="849" y="28"/>
                  <a:pt x="843" y="26"/>
                </a:cubicBezTo>
                <a:cubicBezTo>
                  <a:pt x="841" y="25"/>
                  <a:pt x="839" y="25"/>
                  <a:pt x="836" y="25"/>
                </a:cubicBezTo>
                <a:cubicBezTo>
                  <a:pt x="829" y="25"/>
                  <a:pt x="823" y="28"/>
                  <a:pt x="818" y="34"/>
                </a:cubicBezTo>
                <a:cubicBezTo>
                  <a:pt x="816" y="37"/>
                  <a:pt x="815" y="39"/>
                  <a:pt x="814" y="42"/>
                </a:cubicBezTo>
                <a:cubicBezTo>
                  <a:pt x="812" y="48"/>
                  <a:pt x="812" y="53"/>
                  <a:pt x="813" y="59"/>
                </a:cubicBezTo>
                <a:cubicBezTo>
                  <a:pt x="813" y="62"/>
                  <a:pt x="814" y="65"/>
                  <a:pt x="815" y="68"/>
                </a:cubicBezTo>
                <a:cubicBezTo>
                  <a:pt x="819" y="74"/>
                  <a:pt x="824" y="79"/>
                  <a:pt x="831" y="80"/>
                </a:cubicBezTo>
                <a:cubicBezTo>
                  <a:pt x="837" y="81"/>
                  <a:pt x="843" y="80"/>
                  <a:pt x="848" y="79"/>
                </a:cubicBezTo>
                <a:cubicBezTo>
                  <a:pt x="850" y="78"/>
                  <a:pt x="852" y="77"/>
                  <a:pt x="854" y="76"/>
                </a:cubicBezTo>
                <a:cubicBezTo>
                  <a:pt x="854" y="76"/>
                  <a:pt x="855" y="75"/>
                  <a:pt x="855" y="74"/>
                </a:cubicBezTo>
                <a:cubicBezTo>
                  <a:pt x="855" y="72"/>
                  <a:pt x="855" y="70"/>
                  <a:pt x="855" y="68"/>
                </a:cubicBezTo>
                <a:cubicBezTo>
                  <a:pt x="854" y="68"/>
                  <a:pt x="854" y="68"/>
                  <a:pt x="854" y="68"/>
                </a:cubicBezTo>
                <a:close/>
                <a:moveTo>
                  <a:pt x="960" y="175"/>
                </a:moveTo>
                <a:cubicBezTo>
                  <a:pt x="955" y="177"/>
                  <a:pt x="951" y="179"/>
                  <a:pt x="946" y="178"/>
                </a:cubicBezTo>
                <a:cubicBezTo>
                  <a:pt x="936" y="178"/>
                  <a:pt x="932" y="173"/>
                  <a:pt x="930" y="166"/>
                </a:cubicBezTo>
                <a:cubicBezTo>
                  <a:pt x="929" y="165"/>
                  <a:pt x="929" y="163"/>
                  <a:pt x="929" y="161"/>
                </a:cubicBezTo>
                <a:cubicBezTo>
                  <a:pt x="929" y="161"/>
                  <a:pt x="929" y="160"/>
                  <a:pt x="930" y="160"/>
                </a:cubicBezTo>
                <a:cubicBezTo>
                  <a:pt x="930" y="160"/>
                  <a:pt x="931" y="160"/>
                  <a:pt x="932" y="160"/>
                </a:cubicBezTo>
                <a:cubicBezTo>
                  <a:pt x="942" y="160"/>
                  <a:pt x="952" y="160"/>
                  <a:pt x="963" y="160"/>
                </a:cubicBezTo>
                <a:cubicBezTo>
                  <a:pt x="963" y="160"/>
                  <a:pt x="964" y="160"/>
                  <a:pt x="965" y="160"/>
                </a:cubicBezTo>
                <a:cubicBezTo>
                  <a:pt x="966" y="160"/>
                  <a:pt x="966" y="160"/>
                  <a:pt x="966" y="159"/>
                </a:cubicBezTo>
                <a:cubicBezTo>
                  <a:pt x="966" y="157"/>
                  <a:pt x="966" y="154"/>
                  <a:pt x="966" y="152"/>
                </a:cubicBezTo>
                <a:cubicBezTo>
                  <a:pt x="966" y="148"/>
                  <a:pt x="965" y="144"/>
                  <a:pt x="963" y="141"/>
                </a:cubicBezTo>
                <a:cubicBezTo>
                  <a:pt x="960" y="136"/>
                  <a:pt x="956" y="132"/>
                  <a:pt x="950" y="131"/>
                </a:cubicBezTo>
                <a:cubicBezTo>
                  <a:pt x="948" y="131"/>
                  <a:pt x="946" y="130"/>
                  <a:pt x="944" y="130"/>
                </a:cubicBezTo>
                <a:cubicBezTo>
                  <a:pt x="937" y="131"/>
                  <a:pt x="931" y="134"/>
                  <a:pt x="926" y="139"/>
                </a:cubicBezTo>
                <a:cubicBezTo>
                  <a:pt x="924" y="142"/>
                  <a:pt x="923" y="144"/>
                  <a:pt x="922" y="148"/>
                </a:cubicBezTo>
                <a:cubicBezTo>
                  <a:pt x="920" y="153"/>
                  <a:pt x="920" y="158"/>
                  <a:pt x="920" y="164"/>
                </a:cubicBezTo>
                <a:cubicBezTo>
                  <a:pt x="921" y="167"/>
                  <a:pt x="922" y="171"/>
                  <a:pt x="923" y="174"/>
                </a:cubicBezTo>
                <a:cubicBezTo>
                  <a:pt x="927" y="180"/>
                  <a:pt x="931" y="184"/>
                  <a:pt x="938" y="185"/>
                </a:cubicBezTo>
                <a:cubicBezTo>
                  <a:pt x="944" y="186"/>
                  <a:pt x="951" y="186"/>
                  <a:pt x="957" y="183"/>
                </a:cubicBezTo>
                <a:cubicBezTo>
                  <a:pt x="959" y="183"/>
                  <a:pt x="960" y="182"/>
                  <a:pt x="962" y="181"/>
                </a:cubicBezTo>
                <a:cubicBezTo>
                  <a:pt x="962" y="181"/>
                  <a:pt x="962" y="181"/>
                  <a:pt x="962" y="180"/>
                </a:cubicBezTo>
                <a:cubicBezTo>
                  <a:pt x="962" y="178"/>
                  <a:pt x="962" y="176"/>
                  <a:pt x="962" y="173"/>
                </a:cubicBezTo>
                <a:cubicBezTo>
                  <a:pt x="961" y="174"/>
                  <a:pt x="960" y="174"/>
                  <a:pt x="960" y="175"/>
                </a:cubicBezTo>
                <a:close/>
                <a:moveTo>
                  <a:pt x="992" y="69"/>
                </a:moveTo>
                <a:cubicBezTo>
                  <a:pt x="992" y="69"/>
                  <a:pt x="992" y="69"/>
                  <a:pt x="991" y="69"/>
                </a:cubicBezTo>
                <a:cubicBezTo>
                  <a:pt x="986" y="73"/>
                  <a:pt x="980" y="74"/>
                  <a:pt x="974" y="73"/>
                </a:cubicBezTo>
                <a:cubicBezTo>
                  <a:pt x="968" y="72"/>
                  <a:pt x="964" y="69"/>
                  <a:pt x="962" y="64"/>
                </a:cubicBezTo>
                <a:cubicBezTo>
                  <a:pt x="961" y="62"/>
                  <a:pt x="961" y="60"/>
                  <a:pt x="961" y="57"/>
                </a:cubicBezTo>
                <a:cubicBezTo>
                  <a:pt x="961" y="55"/>
                  <a:pt x="960" y="55"/>
                  <a:pt x="963" y="55"/>
                </a:cubicBezTo>
                <a:cubicBezTo>
                  <a:pt x="974" y="55"/>
                  <a:pt x="984" y="55"/>
                  <a:pt x="994" y="55"/>
                </a:cubicBezTo>
                <a:cubicBezTo>
                  <a:pt x="995" y="55"/>
                  <a:pt x="996" y="55"/>
                  <a:pt x="997" y="55"/>
                </a:cubicBezTo>
                <a:cubicBezTo>
                  <a:pt x="998" y="55"/>
                  <a:pt x="998" y="55"/>
                  <a:pt x="998" y="54"/>
                </a:cubicBezTo>
                <a:cubicBezTo>
                  <a:pt x="998" y="51"/>
                  <a:pt x="998" y="48"/>
                  <a:pt x="998" y="46"/>
                </a:cubicBezTo>
                <a:cubicBezTo>
                  <a:pt x="997" y="42"/>
                  <a:pt x="996" y="38"/>
                  <a:pt x="994" y="35"/>
                </a:cubicBezTo>
                <a:cubicBezTo>
                  <a:pt x="992" y="31"/>
                  <a:pt x="989" y="28"/>
                  <a:pt x="985" y="27"/>
                </a:cubicBezTo>
                <a:cubicBezTo>
                  <a:pt x="981" y="25"/>
                  <a:pt x="976" y="25"/>
                  <a:pt x="972" y="25"/>
                </a:cubicBezTo>
                <a:cubicBezTo>
                  <a:pt x="965" y="27"/>
                  <a:pt x="959" y="31"/>
                  <a:pt x="956" y="37"/>
                </a:cubicBezTo>
                <a:cubicBezTo>
                  <a:pt x="954" y="41"/>
                  <a:pt x="952" y="45"/>
                  <a:pt x="952" y="49"/>
                </a:cubicBezTo>
                <a:cubicBezTo>
                  <a:pt x="951" y="55"/>
                  <a:pt x="952" y="62"/>
                  <a:pt x="955" y="67"/>
                </a:cubicBezTo>
                <a:cubicBezTo>
                  <a:pt x="957" y="74"/>
                  <a:pt x="962" y="78"/>
                  <a:pt x="969" y="80"/>
                </a:cubicBezTo>
                <a:cubicBezTo>
                  <a:pt x="976" y="81"/>
                  <a:pt x="983" y="81"/>
                  <a:pt x="989" y="78"/>
                </a:cubicBezTo>
                <a:cubicBezTo>
                  <a:pt x="991" y="77"/>
                  <a:pt x="992" y="77"/>
                  <a:pt x="993" y="76"/>
                </a:cubicBezTo>
                <a:cubicBezTo>
                  <a:pt x="994" y="76"/>
                  <a:pt x="994" y="75"/>
                  <a:pt x="994" y="74"/>
                </a:cubicBezTo>
                <a:cubicBezTo>
                  <a:pt x="994" y="72"/>
                  <a:pt x="994" y="70"/>
                  <a:pt x="994" y="67"/>
                </a:cubicBezTo>
                <a:cubicBezTo>
                  <a:pt x="993" y="68"/>
                  <a:pt x="993" y="68"/>
                  <a:pt x="992" y="69"/>
                </a:cubicBezTo>
                <a:close/>
                <a:moveTo>
                  <a:pt x="845" y="177"/>
                </a:moveTo>
                <a:cubicBezTo>
                  <a:pt x="845" y="177"/>
                  <a:pt x="845" y="178"/>
                  <a:pt x="845" y="178"/>
                </a:cubicBezTo>
                <a:cubicBezTo>
                  <a:pt x="845" y="180"/>
                  <a:pt x="844" y="182"/>
                  <a:pt x="845" y="184"/>
                </a:cubicBezTo>
                <a:cubicBezTo>
                  <a:pt x="847" y="185"/>
                  <a:pt x="849" y="184"/>
                  <a:pt x="851" y="184"/>
                </a:cubicBezTo>
                <a:cubicBezTo>
                  <a:pt x="852" y="184"/>
                  <a:pt x="852" y="184"/>
                  <a:pt x="853" y="184"/>
                </a:cubicBezTo>
                <a:cubicBezTo>
                  <a:pt x="853" y="184"/>
                  <a:pt x="853" y="184"/>
                  <a:pt x="853" y="183"/>
                </a:cubicBezTo>
                <a:cubicBezTo>
                  <a:pt x="853" y="183"/>
                  <a:pt x="853" y="183"/>
                  <a:pt x="853" y="183"/>
                </a:cubicBezTo>
                <a:cubicBezTo>
                  <a:pt x="853" y="172"/>
                  <a:pt x="853" y="161"/>
                  <a:pt x="853" y="150"/>
                </a:cubicBezTo>
                <a:cubicBezTo>
                  <a:pt x="853" y="147"/>
                  <a:pt x="853" y="144"/>
                  <a:pt x="852" y="141"/>
                </a:cubicBezTo>
                <a:cubicBezTo>
                  <a:pt x="850" y="136"/>
                  <a:pt x="847" y="133"/>
                  <a:pt x="842" y="131"/>
                </a:cubicBezTo>
                <a:cubicBezTo>
                  <a:pt x="841" y="131"/>
                  <a:pt x="839" y="131"/>
                  <a:pt x="838" y="131"/>
                </a:cubicBezTo>
                <a:cubicBezTo>
                  <a:pt x="831" y="130"/>
                  <a:pt x="825" y="132"/>
                  <a:pt x="819" y="134"/>
                </a:cubicBezTo>
                <a:cubicBezTo>
                  <a:pt x="818" y="135"/>
                  <a:pt x="817" y="136"/>
                  <a:pt x="817" y="138"/>
                </a:cubicBezTo>
                <a:cubicBezTo>
                  <a:pt x="817" y="139"/>
                  <a:pt x="817" y="141"/>
                  <a:pt x="817" y="142"/>
                </a:cubicBezTo>
                <a:cubicBezTo>
                  <a:pt x="817" y="143"/>
                  <a:pt x="817" y="143"/>
                  <a:pt x="817" y="143"/>
                </a:cubicBezTo>
                <a:cubicBezTo>
                  <a:pt x="817" y="144"/>
                  <a:pt x="817" y="144"/>
                  <a:pt x="817" y="144"/>
                </a:cubicBezTo>
                <a:cubicBezTo>
                  <a:pt x="818" y="143"/>
                  <a:pt x="819" y="143"/>
                  <a:pt x="819" y="142"/>
                </a:cubicBezTo>
                <a:cubicBezTo>
                  <a:pt x="824" y="139"/>
                  <a:pt x="829" y="137"/>
                  <a:pt x="835" y="138"/>
                </a:cubicBezTo>
                <a:cubicBezTo>
                  <a:pt x="838" y="138"/>
                  <a:pt x="841" y="139"/>
                  <a:pt x="843" y="142"/>
                </a:cubicBezTo>
                <a:cubicBezTo>
                  <a:pt x="844" y="144"/>
                  <a:pt x="845" y="147"/>
                  <a:pt x="845" y="150"/>
                </a:cubicBezTo>
                <a:cubicBezTo>
                  <a:pt x="845" y="151"/>
                  <a:pt x="844" y="151"/>
                  <a:pt x="844" y="151"/>
                </a:cubicBezTo>
                <a:cubicBezTo>
                  <a:pt x="844" y="151"/>
                  <a:pt x="843" y="151"/>
                  <a:pt x="843" y="151"/>
                </a:cubicBezTo>
                <a:cubicBezTo>
                  <a:pt x="838" y="152"/>
                  <a:pt x="833" y="153"/>
                  <a:pt x="828" y="153"/>
                </a:cubicBezTo>
                <a:cubicBezTo>
                  <a:pt x="825" y="154"/>
                  <a:pt x="822" y="155"/>
                  <a:pt x="819" y="156"/>
                </a:cubicBezTo>
                <a:cubicBezTo>
                  <a:pt x="816" y="158"/>
                  <a:pt x="813" y="161"/>
                  <a:pt x="812" y="166"/>
                </a:cubicBezTo>
                <a:cubicBezTo>
                  <a:pt x="812" y="167"/>
                  <a:pt x="812" y="169"/>
                  <a:pt x="812" y="171"/>
                </a:cubicBezTo>
                <a:cubicBezTo>
                  <a:pt x="812" y="179"/>
                  <a:pt x="817" y="184"/>
                  <a:pt x="824" y="185"/>
                </a:cubicBezTo>
                <a:cubicBezTo>
                  <a:pt x="826" y="186"/>
                  <a:pt x="828" y="186"/>
                  <a:pt x="830" y="186"/>
                </a:cubicBezTo>
                <a:cubicBezTo>
                  <a:pt x="835" y="185"/>
                  <a:pt x="839" y="183"/>
                  <a:pt x="843" y="179"/>
                </a:cubicBezTo>
                <a:cubicBezTo>
                  <a:pt x="843" y="178"/>
                  <a:pt x="844" y="178"/>
                  <a:pt x="844" y="177"/>
                </a:cubicBezTo>
                <a:cubicBezTo>
                  <a:pt x="845" y="177"/>
                  <a:pt x="845" y="177"/>
                  <a:pt x="845" y="177"/>
                </a:cubicBezTo>
                <a:close/>
                <a:moveTo>
                  <a:pt x="241" y="42"/>
                </a:moveTo>
                <a:cubicBezTo>
                  <a:pt x="238" y="33"/>
                  <a:pt x="232" y="27"/>
                  <a:pt x="223" y="26"/>
                </a:cubicBezTo>
                <a:cubicBezTo>
                  <a:pt x="219" y="25"/>
                  <a:pt x="215" y="25"/>
                  <a:pt x="211" y="26"/>
                </a:cubicBezTo>
                <a:cubicBezTo>
                  <a:pt x="202" y="27"/>
                  <a:pt x="195" y="33"/>
                  <a:pt x="192" y="42"/>
                </a:cubicBezTo>
                <a:cubicBezTo>
                  <a:pt x="190" y="49"/>
                  <a:pt x="190" y="56"/>
                  <a:pt x="192" y="63"/>
                </a:cubicBezTo>
                <a:cubicBezTo>
                  <a:pt x="195" y="72"/>
                  <a:pt x="200" y="77"/>
                  <a:pt x="209" y="80"/>
                </a:cubicBezTo>
                <a:cubicBezTo>
                  <a:pt x="212" y="80"/>
                  <a:pt x="216" y="81"/>
                  <a:pt x="219" y="80"/>
                </a:cubicBezTo>
                <a:cubicBezTo>
                  <a:pt x="230" y="80"/>
                  <a:pt x="238" y="73"/>
                  <a:pt x="241" y="63"/>
                </a:cubicBezTo>
                <a:cubicBezTo>
                  <a:pt x="242" y="59"/>
                  <a:pt x="242" y="56"/>
                  <a:pt x="242" y="52"/>
                </a:cubicBezTo>
                <a:cubicBezTo>
                  <a:pt x="242" y="49"/>
                  <a:pt x="242" y="45"/>
                  <a:pt x="241" y="42"/>
                </a:cubicBezTo>
                <a:close/>
                <a:moveTo>
                  <a:pt x="408" y="183"/>
                </a:moveTo>
                <a:cubicBezTo>
                  <a:pt x="408" y="184"/>
                  <a:pt x="409" y="184"/>
                  <a:pt x="410" y="184"/>
                </a:cubicBezTo>
                <a:cubicBezTo>
                  <a:pt x="411" y="184"/>
                  <a:pt x="413" y="184"/>
                  <a:pt x="415" y="184"/>
                </a:cubicBezTo>
                <a:cubicBezTo>
                  <a:pt x="417" y="184"/>
                  <a:pt x="417" y="184"/>
                  <a:pt x="417" y="182"/>
                </a:cubicBezTo>
                <a:cubicBezTo>
                  <a:pt x="417" y="182"/>
                  <a:pt x="417" y="182"/>
                  <a:pt x="417" y="181"/>
                </a:cubicBezTo>
                <a:cubicBezTo>
                  <a:pt x="417" y="171"/>
                  <a:pt x="417" y="161"/>
                  <a:pt x="417" y="151"/>
                </a:cubicBezTo>
                <a:cubicBezTo>
                  <a:pt x="417" y="150"/>
                  <a:pt x="417" y="149"/>
                  <a:pt x="417" y="147"/>
                </a:cubicBezTo>
                <a:cubicBezTo>
                  <a:pt x="417" y="145"/>
                  <a:pt x="416" y="142"/>
                  <a:pt x="415" y="140"/>
                </a:cubicBezTo>
                <a:cubicBezTo>
                  <a:pt x="413" y="136"/>
                  <a:pt x="411" y="133"/>
                  <a:pt x="406" y="132"/>
                </a:cubicBezTo>
                <a:cubicBezTo>
                  <a:pt x="405" y="131"/>
                  <a:pt x="403" y="131"/>
                  <a:pt x="401" y="131"/>
                </a:cubicBezTo>
                <a:cubicBezTo>
                  <a:pt x="395" y="130"/>
                  <a:pt x="389" y="132"/>
                  <a:pt x="383" y="134"/>
                </a:cubicBezTo>
                <a:cubicBezTo>
                  <a:pt x="382" y="134"/>
                  <a:pt x="382" y="135"/>
                  <a:pt x="381" y="135"/>
                </a:cubicBezTo>
                <a:cubicBezTo>
                  <a:pt x="381" y="135"/>
                  <a:pt x="380" y="136"/>
                  <a:pt x="380" y="136"/>
                </a:cubicBezTo>
                <a:cubicBezTo>
                  <a:pt x="380" y="138"/>
                  <a:pt x="380" y="139"/>
                  <a:pt x="380" y="140"/>
                </a:cubicBezTo>
                <a:cubicBezTo>
                  <a:pt x="380" y="141"/>
                  <a:pt x="380" y="142"/>
                  <a:pt x="381" y="143"/>
                </a:cubicBezTo>
                <a:cubicBezTo>
                  <a:pt x="382" y="144"/>
                  <a:pt x="382" y="142"/>
                  <a:pt x="383" y="142"/>
                </a:cubicBezTo>
                <a:cubicBezTo>
                  <a:pt x="388" y="139"/>
                  <a:pt x="393" y="138"/>
                  <a:pt x="398" y="138"/>
                </a:cubicBezTo>
                <a:cubicBezTo>
                  <a:pt x="403" y="138"/>
                  <a:pt x="406" y="140"/>
                  <a:pt x="408" y="145"/>
                </a:cubicBezTo>
                <a:cubicBezTo>
                  <a:pt x="408" y="147"/>
                  <a:pt x="408" y="148"/>
                  <a:pt x="408" y="150"/>
                </a:cubicBezTo>
                <a:cubicBezTo>
                  <a:pt x="408" y="151"/>
                  <a:pt x="408" y="151"/>
                  <a:pt x="407" y="151"/>
                </a:cubicBezTo>
                <a:cubicBezTo>
                  <a:pt x="407" y="151"/>
                  <a:pt x="407" y="151"/>
                  <a:pt x="406" y="151"/>
                </a:cubicBezTo>
                <a:cubicBezTo>
                  <a:pt x="401" y="152"/>
                  <a:pt x="396" y="153"/>
                  <a:pt x="391" y="153"/>
                </a:cubicBezTo>
                <a:cubicBezTo>
                  <a:pt x="388" y="154"/>
                  <a:pt x="385" y="155"/>
                  <a:pt x="383" y="156"/>
                </a:cubicBezTo>
                <a:cubicBezTo>
                  <a:pt x="379" y="158"/>
                  <a:pt x="377" y="162"/>
                  <a:pt x="376" y="166"/>
                </a:cubicBezTo>
                <a:cubicBezTo>
                  <a:pt x="375" y="168"/>
                  <a:pt x="375" y="170"/>
                  <a:pt x="375" y="172"/>
                </a:cubicBezTo>
                <a:cubicBezTo>
                  <a:pt x="376" y="177"/>
                  <a:pt x="378" y="181"/>
                  <a:pt x="383" y="184"/>
                </a:cubicBezTo>
                <a:cubicBezTo>
                  <a:pt x="385" y="185"/>
                  <a:pt x="387" y="185"/>
                  <a:pt x="389" y="185"/>
                </a:cubicBezTo>
                <a:cubicBezTo>
                  <a:pt x="396" y="186"/>
                  <a:pt x="402" y="184"/>
                  <a:pt x="407" y="178"/>
                </a:cubicBezTo>
                <a:cubicBezTo>
                  <a:pt x="407" y="178"/>
                  <a:pt x="407" y="177"/>
                  <a:pt x="408" y="177"/>
                </a:cubicBezTo>
                <a:cubicBezTo>
                  <a:pt x="408" y="179"/>
                  <a:pt x="408" y="181"/>
                  <a:pt x="408" y="183"/>
                </a:cubicBezTo>
                <a:close/>
                <a:moveTo>
                  <a:pt x="64" y="168"/>
                </a:moveTo>
                <a:cubicBezTo>
                  <a:pt x="66" y="177"/>
                  <a:pt x="72" y="183"/>
                  <a:pt x="81" y="185"/>
                </a:cubicBezTo>
                <a:cubicBezTo>
                  <a:pt x="85" y="186"/>
                  <a:pt x="89" y="186"/>
                  <a:pt x="93" y="185"/>
                </a:cubicBezTo>
                <a:cubicBezTo>
                  <a:pt x="102" y="184"/>
                  <a:pt x="109" y="179"/>
                  <a:pt x="112" y="170"/>
                </a:cubicBezTo>
                <a:cubicBezTo>
                  <a:pt x="115" y="162"/>
                  <a:pt x="115" y="153"/>
                  <a:pt x="112" y="144"/>
                </a:cubicBezTo>
                <a:cubicBezTo>
                  <a:pt x="109" y="137"/>
                  <a:pt x="103" y="133"/>
                  <a:pt x="95" y="131"/>
                </a:cubicBezTo>
                <a:cubicBezTo>
                  <a:pt x="91" y="130"/>
                  <a:pt x="87" y="130"/>
                  <a:pt x="82" y="131"/>
                </a:cubicBezTo>
                <a:cubicBezTo>
                  <a:pt x="74" y="133"/>
                  <a:pt x="68" y="138"/>
                  <a:pt x="65" y="146"/>
                </a:cubicBezTo>
                <a:cubicBezTo>
                  <a:pt x="63" y="150"/>
                  <a:pt x="62" y="154"/>
                  <a:pt x="62" y="158"/>
                </a:cubicBezTo>
                <a:cubicBezTo>
                  <a:pt x="62" y="162"/>
                  <a:pt x="63" y="165"/>
                  <a:pt x="64" y="168"/>
                </a:cubicBezTo>
                <a:close/>
                <a:moveTo>
                  <a:pt x="335" y="40"/>
                </a:moveTo>
                <a:cubicBezTo>
                  <a:pt x="332" y="32"/>
                  <a:pt x="327" y="27"/>
                  <a:pt x="318" y="26"/>
                </a:cubicBezTo>
                <a:cubicBezTo>
                  <a:pt x="314" y="25"/>
                  <a:pt x="310" y="25"/>
                  <a:pt x="306" y="26"/>
                </a:cubicBezTo>
                <a:cubicBezTo>
                  <a:pt x="297" y="27"/>
                  <a:pt x="290" y="33"/>
                  <a:pt x="287" y="42"/>
                </a:cubicBezTo>
                <a:cubicBezTo>
                  <a:pt x="285" y="49"/>
                  <a:pt x="285" y="56"/>
                  <a:pt x="287" y="62"/>
                </a:cubicBezTo>
                <a:cubicBezTo>
                  <a:pt x="289" y="71"/>
                  <a:pt x="295" y="77"/>
                  <a:pt x="304" y="80"/>
                </a:cubicBezTo>
                <a:cubicBezTo>
                  <a:pt x="307" y="80"/>
                  <a:pt x="311" y="81"/>
                  <a:pt x="314" y="80"/>
                </a:cubicBezTo>
                <a:cubicBezTo>
                  <a:pt x="325" y="80"/>
                  <a:pt x="333" y="73"/>
                  <a:pt x="336" y="63"/>
                </a:cubicBezTo>
                <a:cubicBezTo>
                  <a:pt x="337" y="60"/>
                  <a:pt x="338" y="56"/>
                  <a:pt x="338" y="52"/>
                </a:cubicBezTo>
                <a:cubicBezTo>
                  <a:pt x="338" y="48"/>
                  <a:pt x="337" y="44"/>
                  <a:pt x="335" y="40"/>
                </a:cubicBezTo>
                <a:close/>
                <a:moveTo>
                  <a:pt x="1208" y="18"/>
                </a:moveTo>
                <a:cubicBezTo>
                  <a:pt x="1210" y="16"/>
                  <a:pt x="1213" y="14"/>
                  <a:pt x="1216" y="13"/>
                </a:cubicBezTo>
                <a:cubicBezTo>
                  <a:pt x="1219" y="11"/>
                  <a:pt x="1223" y="11"/>
                  <a:pt x="1227" y="12"/>
                </a:cubicBezTo>
                <a:cubicBezTo>
                  <a:pt x="1232" y="12"/>
                  <a:pt x="1235" y="15"/>
                  <a:pt x="1236" y="20"/>
                </a:cubicBezTo>
                <a:cubicBezTo>
                  <a:pt x="1237" y="23"/>
                  <a:pt x="1237" y="26"/>
                  <a:pt x="1237" y="29"/>
                </a:cubicBezTo>
                <a:cubicBezTo>
                  <a:pt x="1236" y="33"/>
                  <a:pt x="1234" y="36"/>
                  <a:pt x="1231" y="39"/>
                </a:cubicBezTo>
                <a:cubicBezTo>
                  <a:pt x="1229" y="42"/>
                  <a:pt x="1226" y="44"/>
                  <a:pt x="1224" y="46"/>
                </a:cubicBezTo>
                <a:cubicBezTo>
                  <a:pt x="1220" y="48"/>
                  <a:pt x="1217" y="51"/>
                  <a:pt x="1214" y="53"/>
                </a:cubicBezTo>
                <a:cubicBezTo>
                  <a:pt x="1212" y="55"/>
                  <a:pt x="1210" y="56"/>
                  <a:pt x="1209" y="58"/>
                </a:cubicBezTo>
                <a:cubicBezTo>
                  <a:pt x="1206" y="61"/>
                  <a:pt x="1205" y="64"/>
                  <a:pt x="1204" y="67"/>
                </a:cubicBezTo>
                <a:cubicBezTo>
                  <a:pt x="1203" y="71"/>
                  <a:pt x="1203" y="75"/>
                  <a:pt x="1203" y="78"/>
                </a:cubicBezTo>
                <a:cubicBezTo>
                  <a:pt x="1203" y="79"/>
                  <a:pt x="1203" y="79"/>
                  <a:pt x="1204" y="79"/>
                </a:cubicBezTo>
                <a:cubicBezTo>
                  <a:pt x="1204" y="79"/>
                  <a:pt x="1205" y="79"/>
                  <a:pt x="1205" y="79"/>
                </a:cubicBezTo>
                <a:cubicBezTo>
                  <a:pt x="1219" y="79"/>
                  <a:pt x="1232" y="79"/>
                  <a:pt x="1246" y="79"/>
                </a:cubicBezTo>
                <a:cubicBezTo>
                  <a:pt x="1246" y="79"/>
                  <a:pt x="1247" y="79"/>
                  <a:pt x="1247" y="79"/>
                </a:cubicBezTo>
                <a:cubicBezTo>
                  <a:pt x="1248" y="79"/>
                  <a:pt x="1248" y="79"/>
                  <a:pt x="1248" y="78"/>
                </a:cubicBezTo>
                <a:cubicBezTo>
                  <a:pt x="1248" y="76"/>
                  <a:pt x="1248" y="74"/>
                  <a:pt x="1248" y="72"/>
                </a:cubicBezTo>
                <a:cubicBezTo>
                  <a:pt x="1248" y="72"/>
                  <a:pt x="1248" y="72"/>
                  <a:pt x="1248" y="72"/>
                </a:cubicBezTo>
                <a:cubicBezTo>
                  <a:pt x="1247" y="72"/>
                  <a:pt x="1246" y="72"/>
                  <a:pt x="1245" y="72"/>
                </a:cubicBezTo>
                <a:cubicBezTo>
                  <a:pt x="1235" y="72"/>
                  <a:pt x="1225" y="72"/>
                  <a:pt x="1215" y="72"/>
                </a:cubicBezTo>
                <a:cubicBezTo>
                  <a:pt x="1214" y="72"/>
                  <a:pt x="1213" y="72"/>
                  <a:pt x="1213" y="72"/>
                </a:cubicBezTo>
                <a:cubicBezTo>
                  <a:pt x="1212" y="71"/>
                  <a:pt x="1212" y="71"/>
                  <a:pt x="1212" y="70"/>
                </a:cubicBezTo>
                <a:cubicBezTo>
                  <a:pt x="1212" y="67"/>
                  <a:pt x="1213" y="65"/>
                  <a:pt x="1215" y="63"/>
                </a:cubicBezTo>
                <a:cubicBezTo>
                  <a:pt x="1216" y="61"/>
                  <a:pt x="1218" y="59"/>
                  <a:pt x="1219" y="58"/>
                </a:cubicBezTo>
                <a:cubicBezTo>
                  <a:pt x="1223" y="55"/>
                  <a:pt x="1226" y="53"/>
                  <a:pt x="1229" y="51"/>
                </a:cubicBezTo>
                <a:cubicBezTo>
                  <a:pt x="1232" y="48"/>
                  <a:pt x="1236" y="45"/>
                  <a:pt x="1239" y="42"/>
                </a:cubicBezTo>
                <a:cubicBezTo>
                  <a:pt x="1242" y="39"/>
                  <a:pt x="1244" y="35"/>
                  <a:pt x="1245" y="31"/>
                </a:cubicBezTo>
                <a:cubicBezTo>
                  <a:pt x="1245" y="28"/>
                  <a:pt x="1246" y="25"/>
                  <a:pt x="1246" y="22"/>
                </a:cubicBezTo>
                <a:cubicBezTo>
                  <a:pt x="1245" y="14"/>
                  <a:pt x="1240" y="7"/>
                  <a:pt x="1232" y="5"/>
                </a:cubicBezTo>
                <a:cubicBezTo>
                  <a:pt x="1227" y="4"/>
                  <a:pt x="1222" y="4"/>
                  <a:pt x="1217" y="5"/>
                </a:cubicBezTo>
                <a:cubicBezTo>
                  <a:pt x="1213" y="6"/>
                  <a:pt x="1210" y="8"/>
                  <a:pt x="1207" y="10"/>
                </a:cubicBezTo>
                <a:cubicBezTo>
                  <a:pt x="1206" y="11"/>
                  <a:pt x="1206" y="11"/>
                  <a:pt x="1206" y="12"/>
                </a:cubicBezTo>
                <a:cubicBezTo>
                  <a:pt x="1206" y="15"/>
                  <a:pt x="1206" y="17"/>
                  <a:pt x="1206" y="20"/>
                </a:cubicBezTo>
                <a:cubicBezTo>
                  <a:pt x="1207" y="19"/>
                  <a:pt x="1207" y="19"/>
                  <a:pt x="1208" y="18"/>
                </a:cubicBezTo>
                <a:close/>
                <a:moveTo>
                  <a:pt x="529" y="145"/>
                </a:moveTo>
                <a:cubicBezTo>
                  <a:pt x="526" y="137"/>
                  <a:pt x="521" y="133"/>
                  <a:pt x="513" y="131"/>
                </a:cubicBezTo>
                <a:cubicBezTo>
                  <a:pt x="508" y="130"/>
                  <a:pt x="504" y="130"/>
                  <a:pt x="500" y="131"/>
                </a:cubicBezTo>
                <a:cubicBezTo>
                  <a:pt x="491" y="133"/>
                  <a:pt x="486" y="138"/>
                  <a:pt x="482" y="146"/>
                </a:cubicBezTo>
                <a:cubicBezTo>
                  <a:pt x="480" y="150"/>
                  <a:pt x="480" y="155"/>
                  <a:pt x="480" y="160"/>
                </a:cubicBezTo>
                <a:cubicBezTo>
                  <a:pt x="480" y="163"/>
                  <a:pt x="480" y="166"/>
                  <a:pt x="481" y="169"/>
                </a:cubicBezTo>
                <a:cubicBezTo>
                  <a:pt x="484" y="177"/>
                  <a:pt x="490" y="183"/>
                  <a:pt x="499" y="185"/>
                </a:cubicBezTo>
                <a:cubicBezTo>
                  <a:pt x="502" y="186"/>
                  <a:pt x="506" y="186"/>
                  <a:pt x="510" y="185"/>
                </a:cubicBezTo>
                <a:cubicBezTo>
                  <a:pt x="520" y="184"/>
                  <a:pt x="526" y="178"/>
                  <a:pt x="530" y="169"/>
                </a:cubicBezTo>
                <a:cubicBezTo>
                  <a:pt x="531" y="166"/>
                  <a:pt x="532" y="162"/>
                  <a:pt x="532" y="158"/>
                </a:cubicBezTo>
                <a:cubicBezTo>
                  <a:pt x="532" y="153"/>
                  <a:pt x="531" y="149"/>
                  <a:pt x="529" y="145"/>
                </a:cubicBezTo>
                <a:close/>
                <a:moveTo>
                  <a:pt x="1064" y="18"/>
                </a:moveTo>
                <a:cubicBezTo>
                  <a:pt x="1066" y="16"/>
                  <a:pt x="1068" y="14"/>
                  <a:pt x="1071" y="13"/>
                </a:cubicBezTo>
                <a:cubicBezTo>
                  <a:pt x="1075" y="11"/>
                  <a:pt x="1078" y="11"/>
                  <a:pt x="1082" y="12"/>
                </a:cubicBezTo>
                <a:cubicBezTo>
                  <a:pt x="1087" y="12"/>
                  <a:pt x="1091" y="16"/>
                  <a:pt x="1092" y="21"/>
                </a:cubicBezTo>
                <a:cubicBezTo>
                  <a:pt x="1093" y="24"/>
                  <a:pt x="1092" y="28"/>
                  <a:pt x="1092" y="31"/>
                </a:cubicBezTo>
                <a:cubicBezTo>
                  <a:pt x="1091" y="34"/>
                  <a:pt x="1089" y="36"/>
                  <a:pt x="1087" y="38"/>
                </a:cubicBezTo>
                <a:cubicBezTo>
                  <a:pt x="1085" y="41"/>
                  <a:pt x="1082" y="44"/>
                  <a:pt x="1079" y="46"/>
                </a:cubicBezTo>
                <a:cubicBezTo>
                  <a:pt x="1075" y="49"/>
                  <a:pt x="1072" y="51"/>
                  <a:pt x="1068" y="54"/>
                </a:cubicBezTo>
                <a:cubicBezTo>
                  <a:pt x="1066" y="56"/>
                  <a:pt x="1064" y="58"/>
                  <a:pt x="1063" y="60"/>
                </a:cubicBezTo>
                <a:cubicBezTo>
                  <a:pt x="1061" y="63"/>
                  <a:pt x="1059" y="67"/>
                  <a:pt x="1059" y="70"/>
                </a:cubicBezTo>
                <a:cubicBezTo>
                  <a:pt x="1058" y="73"/>
                  <a:pt x="1058" y="75"/>
                  <a:pt x="1058" y="77"/>
                </a:cubicBezTo>
                <a:cubicBezTo>
                  <a:pt x="1058" y="79"/>
                  <a:pt x="1058" y="79"/>
                  <a:pt x="1061" y="79"/>
                </a:cubicBezTo>
                <a:cubicBezTo>
                  <a:pt x="1074" y="79"/>
                  <a:pt x="1088" y="79"/>
                  <a:pt x="1102" y="79"/>
                </a:cubicBezTo>
                <a:cubicBezTo>
                  <a:pt x="1102" y="79"/>
                  <a:pt x="1102" y="79"/>
                  <a:pt x="1102" y="79"/>
                </a:cubicBezTo>
                <a:cubicBezTo>
                  <a:pt x="1104" y="79"/>
                  <a:pt x="1104" y="79"/>
                  <a:pt x="1104" y="78"/>
                </a:cubicBezTo>
                <a:cubicBezTo>
                  <a:pt x="1104" y="76"/>
                  <a:pt x="1104" y="75"/>
                  <a:pt x="1104" y="73"/>
                </a:cubicBezTo>
                <a:cubicBezTo>
                  <a:pt x="1104" y="72"/>
                  <a:pt x="1104" y="72"/>
                  <a:pt x="1102" y="72"/>
                </a:cubicBezTo>
                <a:cubicBezTo>
                  <a:pt x="1102" y="72"/>
                  <a:pt x="1101" y="72"/>
                  <a:pt x="1101" y="72"/>
                </a:cubicBezTo>
                <a:cubicBezTo>
                  <a:pt x="1091" y="72"/>
                  <a:pt x="1080" y="72"/>
                  <a:pt x="1070" y="72"/>
                </a:cubicBezTo>
                <a:cubicBezTo>
                  <a:pt x="1070" y="72"/>
                  <a:pt x="1069" y="72"/>
                  <a:pt x="1068" y="72"/>
                </a:cubicBezTo>
                <a:cubicBezTo>
                  <a:pt x="1067" y="71"/>
                  <a:pt x="1067" y="71"/>
                  <a:pt x="1067" y="70"/>
                </a:cubicBezTo>
                <a:cubicBezTo>
                  <a:pt x="1067" y="67"/>
                  <a:pt x="1069" y="64"/>
                  <a:pt x="1071" y="62"/>
                </a:cubicBezTo>
                <a:cubicBezTo>
                  <a:pt x="1072" y="60"/>
                  <a:pt x="1073" y="59"/>
                  <a:pt x="1075" y="58"/>
                </a:cubicBezTo>
                <a:cubicBezTo>
                  <a:pt x="1078" y="56"/>
                  <a:pt x="1081" y="53"/>
                  <a:pt x="1084" y="51"/>
                </a:cubicBezTo>
                <a:cubicBezTo>
                  <a:pt x="1087" y="48"/>
                  <a:pt x="1090" y="46"/>
                  <a:pt x="1093" y="43"/>
                </a:cubicBezTo>
                <a:cubicBezTo>
                  <a:pt x="1099" y="37"/>
                  <a:pt x="1102" y="30"/>
                  <a:pt x="1101" y="22"/>
                </a:cubicBezTo>
                <a:cubicBezTo>
                  <a:pt x="1100" y="13"/>
                  <a:pt x="1094" y="7"/>
                  <a:pt x="1087" y="5"/>
                </a:cubicBezTo>
                <a:cubicBezTo>
                  <a:pt x="1082" y="4"/>
                  <a:pt x="1076" y="4"/>
                  <a:pt x="1071" y="5"/>
                </a:cubicBezTo>
                <a:cubicBezTo>
                  <a:pt x="1068" y="6"/>
                  <a:pt x="1065" y="8"/>
                  <a:pt x="1062" y="10"/>
                </a:cubicBezTo>
                <a:cubicBezTo>
                  <a:pt x="1062" y="11"/>
                  <a:pt x="1061" y="11"/>
                  <a:pt x="1061" y="12"/>
                </a:cubicBezTo>
                <a:cubicBezTo>
                  <a:pt x="1061" y="15"/>
                  <a:pt x="1061" y="17"/>
                  <a:pt x="1061" y="20"/>
                </a:cubicBezTo>
                <a:cubicBezTo>
                  <a:pt x="1062" y="19"/>
                  <a:pt x="1063" y="19"/>
                  <a:pt x="1064" y="18"/>
                </a:cubicBezTo>
                <a:close/>
                <a:moveTo>
                  <a:pt x="1340" y="18"/>
                </a:moveTo>
                <a:cubicBezTo>
                  <a:pt x="1342" y="16"/>
                  <a:pt x="1345" y="14"/>
                  <a:pt x="1347" y="13"/>
                </a:cubicBezTo>
                <a:cubicBezTo>
                  <a:pt x="1351" y="11"/>
                  <a:pt x="1355" y="11"/>
                  <a:pt x="1358" y="12"/>
                </a:cubicBezTo>
                <a:cubicBezTo>
                  <a:pt x="1363" y="12"/>
                  <a:pt x="1367" y="15"/>
                  <a:pt x="1368" y="20"/>
                </a:cubicBezTo>
                <a:cubicBezTo>
                  <a:pt x="1369" y="22"/>
                  <a:pt x="1369" y="25"/>
                  <a:pt x="1369" y="27"/>
                </a:cubicBezTo>
                <a:cubicBezTo>
                  <a:pt x="1368" y="32"/>
                  <a:pt x="1366" y="36"/>
                  <a:pt x="1363" y="39"/>
                </a:cubicBezTo>
                <a:cubicBezTo>
                  <a:pt x="1361" y="42"/>
                  <a:pt x="1358" y="44"/>
                  <a:pt x="1355" y="46"/>
                </a:cubicBezTo>
                <a:cubicBezTo>
                  <a:pt x="1352" y="49"/>
                  <a:pt x="1348" y="51"/>
                  <a:pt x="1345" y="54"/>
                </a:cubicBezTo>
                <a:cubicBezTo>
                  <a:pt x="1343" y="56"/>
                  <a:pt x="1341" y="58"/>
                  <a:pt x="1339" y="60"/>
                </a:cubicBezTo>
                <a:cubicBezTo>
                  <a:pt x="1337" y="63"/>
                  <a:pt x="1336" y="66"/>
                  <a:pt x="1335" y="70"/>
                </a:cubicBezTo>
                <a:cubicBezTo>
                  <a:pt x="1335" y="72"/>
                  <a:pt x="1335" y="74"/>
                  <a:pt x="1335" y="77"/>
                </a:cubicBezTo>
                <a:cubicBezTo>
                  <a:pt x="1335" y="79"/>
                  <a:pt x="1335" y="79"/>
                  <a:pt x="1337" y="79"/>
                </a:cubicBezTo>
                <a:cubicBezTo>
                  <a:pt x="1350" y="79"/>
                  <a:pt x="1363" y="79"/>
                  <a:pt x="1376" y="79"/>
                </a:cubicBezTo>
                <a:cubicBezTo>
                  <a:pt x="1377" y="79"/>
                  <a:pt x="1379" y="79"/>
                  <a:pt x="1380" y="79"/>
                </a:cubicBezTo>
                <a:cubicBezTo>
                  <a:pt x="1381" y="78"/>
                  <a:pt x="1380" y="76"/>
                  <a:pt x="1380" y="75"/>
                </a:cubicBezTo>
                <a:cubicBezTo>
                  <a:pt x="1380" y="71"/>
                  <a:pt x="1381" y="72"/>
                  <a:pt x="1377" y="72"/>
                </a:cubicBezTo>
                <a:cubicBezTo>
                  <a:pt x="1367" y="72"/>
                  <a:pt x="1357" y="72"/>
                  <a:pt x="1346" y="72"/>
                </a:cubicBezTo>
                <a:cubicBezTo>
                  <a:pt x="1346" y="72"/>
                  <a:pt x="1345" y="72"/>
                  <a:pt x="1344" y="71"/>
                </a:cubicBezTo>
                <a:cubicBezTo>
                  <a:pt x="1343" y="68"/>
                  <a:pt x="1344" y="65"/>
                  <a:pt x="1346" y="63"/>
                </a:cubicBezTo>
                <a:cubicBezTo>
                  <a:pt x="1347" y="61"/>
                  <a:pt x="1349" y="60"/>
                  <a:pt x="1351" y="58"/>
                </a:cubicBezTo>
                <a:cubicBezTo>
                  <a:pt x="1354" y="55"/>
                  <a:pt x="1358" y="53"/>
                  <a:pt x="1361" y="50"/>
                </a:cubicBezTo>
                <a:cubicBezTo>
                  <a:pt x="1365" y="48"/>
                  <a:pt x="1368" y="45"/>
                  <a:pt x="1370" y="42"/>
                </a:cubicBezTo>
                <a:cubicBezTo>
                  <a:pt x="1376" y="36"/>
                  <a:pt x="1378" y="29"/>
                  <a:pt x="1377" y="21"/>
                </a:cubicBezTo>
                <a:cubicBezTo>
                  <a:pt x="1376" y="12"/>
                  <a:pt x="1370" y="7"/>
                  <a:pt x="1363" y="5"/>
                </a:cubicBezTo>
                <a:cubicBezTo>
                  <a:pt x="1358" y="4"/>
                  <a:pt x="1353" y="4"/>
                  <a:pt x="1348" y="5"/>
                </a:cubicBezTo>
                <a:cubicBezTo>
                  <a:pt x="1344" y="6"/>
                  <a:pt x="1341" y="8"/>
                  <a:pt x="1338" y="10"/>
                </a:cubicBezTo>
                <a:cubicBezTo>
                  <a:pt x="1338" y="11"/>
                  <a:pt x="1338" y="11"/>
                  <a:pt x="1338" y="12"/>
                </a:cubicBezTo>
                <a:cubicBezTo>
                  <a:pt x="1338" y="14"/>
                  <a:pt x="1338" y="16"/>
                  <a:pt x="1338" y="17"/>
                </a:cubicBezTo>
                <a:cubicBezTo>
                  <a:pt x="1338" y="18"/>
                  <a:pt x="1337" y="19"/>
                  <a:pt x="1338" y="20"/>
                </a:cubicBezTo>
                <a:cubicBezTo>
                  <a:pt x="1339" y="19"/>
                  <a:pt x="1339" y="18"/>
                  <a:pt x="1340" y="18"/>
                </a:cubicBezTo>
                <a:close/>
                <a:moveTo>
                  <a:pt x="714" y="142"/>
                </a:moveTo>
                <a:cubicBezTo>
                  <a:pt x="718" y="139"/>
                  <a:pt x="723" y="137"/>
                  <a:pt x="729" y="138"/>
                </a:cubicBezTo>
                <a:cubicBezTo>
                  <a:pt x="734" y="138"/>
                  <a:pt x="737" y="140"/>
                  <a:pt x="738" y="145"/>
                </a:cubicBezTo>
                <a:cubicBezTo>
                  <a:pt x="739" y="147"/>
                  <a:pt x="739" y="148"/>
                  <a:pt x="739" y="150"/>
                </a:cubicBezTo>
                <a:cubicBezTo>
                  <a:pt x="739" y="151"/>
                  <a:pt x="739" y="151"/>
                  <a:pt x="738" y="151"/>
                </a:cubicBezTo>
                <a:cubicBezTo>
                  <a:pt x="736" y="151"/>
                  <a:pt x="735" y="152"/>
                  <a:pt x="733" y="152"/>
                </a:cubicBezTo>
                <a:cubicBezTo>
                  <a:pt x="729" y="152"/>
                  <a:pt x="725" y="153"/>
                  <a:pt x="721" y="153"/>
                </a:cubicBezTo>
                <a:cubicBezTo>
                  <a:pt x="718" y="154"/>
                  <a:pt x="716" y="155"/>
                  <a:pt x="713" y="156"/>
                </a:cubicBezTo>
                <a:cubicBezTo>
                  <a:pt x="710" y="158"/>
                  <a:pt x="707" y="161"/>
                  <a:pt x="706" y="165"/>
                </a:cubicBezTo>
                <a:cubicBezTo>
                  <a:pt x="706" y="167"/>
                  <a:pt x="705" y="170"/>
                  <a:pt x="706" y="172"/>
                </a:cubicBezTo>
                <a:cubicBezTo>
                  <a:pt x="706" y="178"/>
                  <a:pt x="709" y="182"/>
                  <a:pt x="715" y="184"/>
                </a:cubicBezTo>
                <a:cubicBezTo>
                  <a:pt x="719" y="186"/>
                  <a:pt x="724" y="186"/>
                  <a:pt x="728" y="185"/>
                </a:cubicBezTo>
                <a:cubicBezTo>
                  <a:pt x="732" y="184"/>
                  <a:pt x="735" y="182"/>
                  <a:pt x="737" y="179"/>
                </a:cubicBezTo>
                <a:cubicBezTo>
                  <a:pt x="737" y="178"/>
                  <a:pt x="738" y="178"/>
                  <a:pt x="738" y="178"/>
                </a:cubicBezTo>
                <a:cubicBezTo>
                  <a:pt x="738" y="177"/>
                  <a:pt x="738" y="177"/>
                  <a:pt x="739" y="177"/>
                </a:cubicBezTo>
                <a:cubicBezTo>
                  <a:pt x="739" y="178"/>
                  <a:pt x="739" y="179"/>
                  <a:pt x="739" y="180"/>
                </a:cubicBezTo>
                <a:cubicBezTo>
                  <a:pt x="739" y="181"/>
                  <a:pt x="739" y="182"/>
                  <a:pt x="739" y="183"/>
                </a:cubicBezTo>
                <a:cubicBezTo>
                  <a:pt x="739" y="184"/>
                  <a:pt x="739" y="184"/>
                  <a:pt x="740" y="184"/>
                </a:cubicBezTo>
                <a:cubicBezTo>
                  <a:pt x="742" y="184"/>
                  <a:pt x="744" y="184"/>
                  <a:pt x="746" y="184"/>
                </a:cubicBezTo>
                <a:cubicBezTo>
                  <a:pt x="747" y="184"/>
                  <a:pt x="747" y="184"/>
                  <a:pt x="747" y="183"/>
                </a:cubicBezTo>
                <a:cubicBezTo>
                  <a:pt x="747" y="183"/>
                  <a:pt x="747" y="182"/>
                  <a:pt x="747" y="182"/>
                </a:cubicBezTo>
                <a:cubicBezTo>
                  <a:pt x="747" y="171"/>
                  <a:pt x="747" y="161"/>
                  <a:pt x="747" y="150"/>
                </a:cubicBezTo>
                <a:cubicBezTo>
                  <a:pt x="747" y="149"/>
                  <a:pt x="747" y="148"/>
                  <a:pt x="747" y="146"/>
                </a:cubicBezTo>
                <a:cubicBezTo>
                  <a:pt x="747" y="144"/>
                  <a:pt x="746" y="142"/>
                  <a:pt x="745" y="140"/>
                </a:cubicBezTo>
                <a:cubicBezTo>
                  <a:pt x="744" y="136"/>
                  <a:pt x="741" y="133"/>
                  <a:pt x="737" y="132"/>
                </a:cubicBezTo>
                <a:cubicBezTo>
                  <a:pt x="736" y="131"/>
                  <a:pt x="734" y="131"/>
                  <a:pt x="732" y="131"/>
                </a:cubicBezTo>
                <a:cubicBezTo>
                  <a:pt x="725" y="130"/>
                  <a:pt x="719" y="131"/>
                  <a:pt x="713" y="134"/>
                </a:cubicBezTo>
                <a:cubicBezTo>
                  <a:pt x="713" y="134"/>
                  <a:pt x="712" y="135"/>
                  <a:pt x="712" y="135"/>
                </a:cubicBezTo>
                <a:cubicBezTo>
                  <a:pt x="711" y="135"/>
                  <a:pt x="711" y="136"/>
                  <a:pt x="711" y="136"/>
                </a:cubicBezTo>
                <a:cubicBezTo>
                  <a:pt x="711" y="139"/>
                  <a:pt x="711" y="141"/>
                  <a:pt x="711" y="144"/>
                </a:cubicBezTo>
                <a:cubicBezTo>
                  <a:pt x="712" y="143"/>
                  <a:pt x="713" y="143"/>
                  <a:pt x="714" y="142"/>
                </a:cubicBezTo>
                <a:close/>
                <a:moveTo>
                  <a:pt x="471" y="29"/>
                </a:moveTo>
                <a:cubicBezTo>
                  <a:pt x="473" y="36"/>
                  <a:pt x="476" y="43"/>
                  <a:pt x="479" y="49"/>
                </a:cubicBezTo>
                <a:cubicBezTo>
                  <a:pt x="482" y="59"/>
                  <a:pt x="486" y="68"/>
                  <a:pt x="490" y="77"/>
                </a:cubicBezTo>
                <a:cubicBezTo>
                  <a:pt x="490" y="78"/>
                  <a:pt x="490" y="79"/>
                  <a:pt x="490" y="81"/>
                </a:cubicBezTo>
                <a:cubicBezTo>
                  <a:pt x="488" y="83"/>
                  <a:pt x="487" y="86"/>
                  <a:pt x="486" y="89"/>
                </a:cubicBezTo>
                <a:cubicBezTo>
                  <a:pt x="486" y="90"/>
                  <a:pt x="485" y="91"/>
                  <a:pt x="484" y="92"/>
                </a:cubicBezTo>
                <a:cubicBezTo>
                  <a:pt x="482" y="96"/>
                  <a:pt x="479" y="97"/>
                  <a:pt x="475" y="96"/>
                </a:cubicBezTo>
                <a:cubicBezTo>
                  <a:pt x="474" y="96"/>
                  <a:pt x="472" y="95"/>
                  <a:pt x="472" y="96"/>
                </a:cubicBezTo>
                <a:cubicBezTo>
                  <a:pt x="471" y="97"/>
                  <a:pt x="472" y="98"/>
                  <a:pt x="472" y="99"/>
                </a:cubicBezTo>
                <a:cubicBezTo>
                  <a:pt x="471" y="100"/>
                  <a:pt x="471" y="101"/>
                  <a:pt x="472" y="102"/>
                </a:cubicBezTo>
                <a:cubicBezTo>
                  <a:pt x="472" y="103"/>
                  <a:pt x="472" y="103"/>
                  <a:pt x="473" y="103"/>
                </a:cubicBezTo>
                <a:cubicBezTo>
                  <a:pt x="478" y="104"/>
                  <a:pt x="483" y="104"/>
                  <a:pt x="487" y="100"/>
                </a:cubicBezTo>
                <a:cubicBezTo>
                  <a:pt x="489" y="98"/>
                  <a:pt x="490" y="97"/>
                  <a:pt x="492" y="95"/>
                </a:cubicBezTo>
                <a:cubicBezTo>
                  <a:pt x="493" y="92"/>
                  <a:pt x="494" y="90"/>
                  <a:pt x="495" y="87"/>
                </a:cubicBezTo>
                <a:cubicBezTo>
                  <a:pt x="499" y="79"/>
                  <a:pt x="502" y="70"/>
                  <a:pt x="506" y="62"/>
                </a:cubicBezTo>
                <a:cubicBezTo>
                  <a:pt x="510" y="51"/>
                  <a:pt x="514" y="40"/>
                  <a:pt x="519" y="29"/>
                </a:cubicBezTo>
                <a:cubicBezTo>
                  <a:pt x="519" y="28"/>
                  <a:pt x="519" y="27"/>
                  <a:pt x="519" y="26"/>
                </a:cubicBezTo>
                <a:cubicBezTo>
                  <a:pt x="516" y="26"/>
                  <a:pt x="514" y="26"/>
                  <a:pt x="511" y="26"/>
                </a:cubicBezTo>
                <a:cubicBezTo>
                  <a:pt x="508" y="34"/>
                  <a:pt x="505" y="41"/>
                  <a:pt x="503" y="48"/>
                </a:cubicBezTo>
                <a:cubicBezTo>
                  <a:pt x="500" y="55"/>
                  <a:pt x="498" y="63"/>
                  <a:pt x="495" y="70"/>
                </a:cubicBezTo>
                <a:cubicBezTo>
                  <a:pt x="494" y="69"/>
                  <a:pt x="494" y="68"/>
                  <a:pt x="493" y="67"/>
                </a:cubicBezTo>
                <a:cubicBezTo>
                  <a:pt x="489" y="54"/>
                  <a:pt x="485" y="42"/>
                  <a:pt x="480" y="30"/>
                </a:cubicBezTo>
                <a:cubicBezTo>
                  <a:pt x="479" y="26"/>
                  <a:pt x="480" y="26"/>
                  <a:pt x="475" y="26"/>
                </a:cubicBezTo>
                <a:cubicBezTo>
                  <a:pt x="474" y="26"/>
                  <a:pt x="472" y="26"/>
                  <a:pt x="470" y="26"/>
                </a:cubicBezTo>
                <a:cubicBezTo>
                  <a:pt x="470" y="26"/>
                  <a:pt x="470" y="27"/>
                  <a:pt x="470" y="27"/>
                </a:cubicBezTo>
                <a:cubicBezTo>
                  <a:pt x="470" y="27"/>
                  <a:pt x="470" y="28"/>
                  <a:pt x="471" y="29"/>
                </a:cubicBezTo>
                <a:close/>
                <a:moveTo>
                  <a:pt x="132" y="140"/>
                </a:moveTo>
                <a:cubicBezTo>
                  <a:pt x="132" y="139"/>
                  <a:pt x="132" y="138"/>
                  <a:pt x="132" y="137"/>
                </a:cubicBezTo>
                <a:cubicBezTo>
                  <a:pt x="132" y="136"/>
                  <a:pt x="132" y="134"/>
                  <a:pt x="132" y="133"/>
                </a:cubicBezTo>
                <a:cubicBezTo>
                  <a:pt x="132" y="132"/>
                  <a:pt x="132" y="132"/>
                  <a:pt x="131" y="132"/>
                </a:cubicBezTo>
                <a:cubicBezTo>
                  <a:pt x="129" y="132"/>
                  <a:pt x="127" y="132"/>
                  <a:pt x="125" y="132"/>
                </a:cubicBezTo>
                <a:cubicBezTo>
                  <a:pt x="124" y="132"/>
                  <a:pt x="124" y="132"/>
                  <a:pt x="124" y="133"/>
                </a:cubicBezTo>
                <a:cubicBezTo>
                  <a:pt x="124" y="133"/>
                  <a:pt x="124" y="133"/>
                  <a:pt x="124" y="134"/>
                </a:cubicBezTo>
                <a:cubicBezTo>
                  <a:pt x="124" y="150"/>
                  <a:pt x="124" y="166"/>
                  <a:pt x="124" y="182"/>
                </a:cubicBezTo>
                <a:cubicBezTo>
                  <a:pt x="124" y="184"/>
                  <a:pt x="124" y="184"/>
                  <a:pt x="126" y="184"/>
                </a:cubicBezTo>
                <a:cubicBezTo>
                  <a:pt x="127" y="184"/>
                  <a:pt x="129" y="184"/>
                  <a:pt x="130" y="184"/>
                </a:cubicBezTo>
                <a:cubicBezTo>
                  <a:pt x="131" y="184"/>
                  <a:pt x="131" y="184"/>
                  <a:pt x="131" y="184"/>
                </a:cubicBezTo>
                <a:cubicBezTo>
                  <a:pt x="132" y="184"/>
                  <a:pt x="132" y="184"/>
                  <a:pt x="132" y="183"/>
                </a:cubicBezTo>
                <a:cubicBezTo>
                  <a:pt x="132" y="183"/>
                  <a:pt x="132" y="182"/>
                  <a:pt x="132" y="181"/>
                </a:cubicBezTo>
                <a:cubicBezTo>
                  <a:pt x="132" y="173"/>
                  <a:pt x="132" y="164"/>
                  <a:pt x="132" y="156"/>
                </a:cubicBezTo>
                <a:cubicBezTo>
                  <a:pt x="132" y="155"/>
                  <a:pt x="132" y="154"/>
                  <a:pt x="132" y="153"/>
                </a:cubicBezTo>
                <a:cubicBezTo>
                  <a:pt x="132" y="150"/>
                  <a:pt x="133" y="148"/>
                  <a:pt x="134" y="146"/>
                </a:cubicBezTo>
                <a:cubicBezTo>
                  <a:pt x="137" y="140"/>
                  <a:pt x="142" y="137"/>
                  <a:pt x="148" y="138"/>
                </a:cubicBezTo>
                <a:cubicBezTo>
                  <a:pt x="152" y="138"/>
                  <a:pt x="155" y="140"/>
                  <a:pt x="157" y="144"/>
                </a:cubicBezTo>
                <a:cubicBezTo>
                  <a:pt x="158" y="145"/>
                  <a:pt x="158" y="145"/>
                  <a:pt x="158" y="146"/>
                </a:cubicBezTo>
                <a:cubicBezTo>
                  <a:pt x="159" y="149"/>
                  <a:pt x="159" y="152"/>
                  <a:pt x="159" y="155"/>
                </a:cubicBezTo>
                <a:cubicBezTo>
                  <a:pt x="159" y="164"/>
                  <a:pt x="159" y="172"/>
                  <a:pt x="159" y="181"/>
                </a:cubicBezTo>
                <a:cubicBezTo>
                  <a:pt x="159" y="182"/>
                  <a:pt x="159" y="183"/>
                  <a:pt x="159" y="183"/>
                </a:cubicBezTo>
                <a:cubicBezTo>
                  <a:pt x="159" y="184"/>
                  <a:pt x="159" y="184"/>
                  <a:pt x="160" y="184"/>
                </a:cubicBezTo>
                <a:cubicBezTo>
                  <a:pt x="162" y="184"/>
                  <a:pt x="164" y="184"/>
                  <a:pt x="167" y="184"/>
                </a:cubicBezTo>
                <a:cubicBezTo>
                  <a:pt x="167" y="184"/>
                  <a:pt x="167" y="184"/>
                  <a:pt x="167" y="184"/>
                </a:cubicBezTo>
                <a:cubicBezTo>
                  <a:pt x="168" y="183"/>
                  <a:pt x="167" y="182"/>
                  <a:pt x="167" y="182"/>
                </a:cubicBezTo>
                <a:cubicBezTo>
                  <a:pt x="167" y="172"/>
                  <a:pt x="168" y="163"/>
                  <a:pt x="167" y="153"/>
                </a:cubicBezTo>
                <a:cubicBezTo>
                  <a:pt x="167" y="151"/>
                  <a:pt x="167" y="150"/>
                  <a:pt x="167" y="148"/>
                </a:cubicBezTo>
                <a:cubicBezTo>
                  <a:pt x="167" y="145"/>
                  <a:pt x="166" y="142"/>
                  <a:pt x="165" y="139"/>
                </a:cubicBezTo>
                <a:cubicBezTo>
                  <a:pt x="162" y="135"/>
                  <a:pt x="159" y="132"/>
                  <a:pt x="155" y="131"/>
                </a:cubicBezTo>
                <a:cubicBezTo>
                  <a:pt x="153" y="130"/>
                  <a:pt x="151" y="130"/>
                  <a:pt x="149" y="130"/>
                </a:cubicBezTo>
                <a:cubicBezTo>
                  <a:pt x="143" y="131"/>
                  <a:pt x="138" y="133"/>
                  <a:pt x="134" y="138"/>
                </a:cubicBezTo>
                <a:cubicBezTo>
                  <a:pt x="134" y="138"/>
                  <a:pt x="133" y="139"/>
                  <a:pt x="133" y="140"/>
                </a:cubicBezTo>
                <a:cubicBezTo>
                  <a:pt x="133" y="140"/>
                  <a:pt x="132" y="140"/>
                  <a:pt x="132" y="140"/>
                </a:cubicBezTo>
                <a:close/>
                <a:moveTo>
                  <a:pt x="768" y="140"/>
                </a:moveTo>
                <a:cubicBezTo>
                  <a:pt x="768" y="139"/>
                  <a:pt x="768" y="139"/>
                  <a:pt x="768" y="138"/>
                </a:cubicBezTo>
                <a:cubicBezTo>
                  <a:pt x="768" y="136"/>
                  <a:pt x="768" y="135"/>
                  <a:pt x="768" y="133"/>
                </a:cubicBezTo>
                <a:cubicBezTo>
                  <a:pt x="768" y="132"/>
                  <a:pt x="768" y="132"/>
                  <a:pt x="767" y="132"/>
                </a:cubicBezTo>
                <a:cubicBezTo>
                  <a:pt x="765" y="132"/>
                  <a:pt x="763" y="132"/>
                  <a:pt x="761" y="132"/>
                </a:cubicBezTo>
                <a:cubicBezTo>
                  <a:pt x="760" y="132"/>
                  <a:pt x="760" y="132"/>
                  <a:pt x="760" y="133"/>
                </a:cubicBezTo>
                <a:cubicBezTo>
                  <a:pt x="760" y="133"/>
                  <a:pt x="760" y="134"/>
                  <a:pt x="760" y="134"/>
                </a:cubicBezTo>
                <a:cubicBezTo>
                  <a:pt x="760" y="150"/>
                  <a:pt x="760" y="166"/>
                  <a:pt x="760" y="182"/>
                </a:cubicBezTo>
                <a:cubicBezTo>
                  <a:pt x="760" y="183"/>
                  <a:pt x="760" y="183"/>
                  <a:pt x="760" y="184"/>
                </a:cubicBezTo>
                <a:cubicBezTo>
                  <a:pt x="760" y="184"/>
                  <a:pt x="760" y="184"/>
                  <a:pt x="761" y="184"/>
                </a:cubicBezTo>
                <a:cubicBezTo>
                  <a:pt x="761" y="184"/>
                  <a:pt x="762" y="184"/>
                  <a:pt x="763" y="184"/>
                </a:cubicBezTo>
                <a:cubicBezTo>
                  <a:pt x="764" y="184"/>
                  <a:pt x="766" y="184"/>
                  <a:pt x="767" y="184"/>
                </a:cubicBezTo>
                <a:cubicBezTo>
                  <a:pt x="768" y="184"/>
                  <a:pt x="768" y="184"/>
                  <a:pt x="768" y="183"/>
                </a:cubicBezTo>
                <a:cubicBezTo>
                  <a:pt x="768" y="183"/>
                  <a:pt x="768" y="182"/>
                  <a:pt x="768" y="182"/>
                </a:cubicBezTo>
                <a:cubicBezTo>
                  <a:pt x="768" y="173"/>
                  <a:pt x="768" y="165"/>
                  <a:pt x="768" y="156"/>
                </a:cubicBezTo>
                <a:cubicBezTo>
                  <a:pt x="768" y="155"/>
                  <a:pt x="768" y="153"/>
                  <a:pt x="768" y="152"/>
                </a:cubicBezTo>
                <a:cubicBezTo>
                  <a:pt x="769" y="150"/>
                  <a:pt x="769" y="147"/>
                  <a:pt x="771" y="145"/>
                </a:cubicBezTo>
                <a:cubicBezTo>
                  <a:pt x="774" y="140"/>
                  <a:pt x="778" y="137"/>
                  <a:pt x="784" y="138"/>
                </a:cubicBezTo>
                <a:cubicBezTo>
                  <a:pt x="788" y="138"/>
                  <a:pt x="791" y="140"/>
                  <a:pt x="793" y="143"/>
                </a:cubicBezTo>
                <a:cubicBezTo>
                  <a:pt x="793" y="144"/>
                  <a:pt x="794" y="145"/>
                  <a:pt x="794" y="146"/>
                </a:cubicBezTo>
                <a:cubicBezTo>
                  <a:pt x="795" y="149"/>
                  <a:pt x="795" y="152"/>
                  <a:pt x="795" y="154"/>
                </a:cubicBezTo>
                <a:cubicBezTo>
                  <a:pt x="795" y="163"/>
                  <a:pt x="795" y="172"/>
                  <a:pt x="795" y="181"/>
                </a:cubicBezTo>
                <a:cubicBezTo>
                  <a:pt x="795" y="182"/>
                  <a:pt x="795" y="183"/>
                  <a:pt x="795" y="184"/>
                </a:cubicBezTo>
                <a:cubicBezTo>
                  <a:pt x="795" y="184"/>
                  <a:pt x="795" y="184"/>
                  <a:pt x="796" y="184"/>
                </a:cubicBezTo>
                <a:cubicBezTo>
                  <a:pt x="798" y="184"/>
                  <a:pt x="800" y="184"/>
                  <a:pt x="803" y="184"/>
                </a:cubicBezTo>
                <a:cubicBezTo>
                  <a:pt x="803" y="184"/>
                  <a:pt x="803" y="184"/>
                  <a:pt x="803" y="184"/>
                </a:cubicBezTo>
                <a:cubicBezTo>
                  <a:pt x="804" y="183"/>
                  <a:pt x="804" y="182"/>
                  <a:pt x="804" y="182"/>
                </a:cubicBezTo>
                <a:cubicBezTo>
                  <a:pt x="804" y="172"/>
                  <a:pt x="804" y="162"/>
                  <a:pt x="804" y="152"/>
                </a:cubicBezTo>
                <a:cubicBezTo>
                  <a:pt x="804" y="151"/>
                  <a:pt x="803" y="149"/>
                  <a:pt x="803" y="148"/>
                </a:cubicBezTo>
                <a:cubicBezTo>
                  <a:pt x="803" y="144"/>
                  <a:pt x="802" y="141"/>
                  <a:pt x="801" y="138"/>
                </a:cubicBezTo>
                <a:cubicBezTo>
                  <a:pt x="798" y="135"/>
                  <a:pt x="795" y="132"/>
                  <a:pt x="791" y="131"/>
                </a:cubicBezTo>
                <a:cubicBezTo>
                  <a:pt x="789" y="131"/>
                  <a:pt x="787" y="130"/>
                  <a:pt x="785" y="130"/>
                </a:cubicBezTo>
                <a:cubicBezTo>
                  <a:pt x="779" y="131"/>
                  <a:pt x="774" y="133"/>
                  <a:pt x="770" y="138"/>
                </a:cubicBezTo>
                <a:cubicBezTo>
                  <a:pt x="770" y="139"/>
                  <a:pt x="769" y="139"/>
                  <a:pt x="769" y="140"/>
                </a:cubicBezTo>
                <a:cubicBezTo>
                  <a:pt x="769" y="140"/>
                  <a:pt x="768" y="140"/>
                  <a:pt x="768" y="140"/>
                </a:cubicBezTo>
                <a:close/>
                <a:moveTo>
                  <a:pt x="876" y="33"/>
                </a:moveTo>
                <a:cubicBezTo>
                  <a:pt x="876" y="31"/>
                  <a:pt x="876" y="29"/>
                  <a:pt x="876" y="28"/>
                </a:cubicBezTo>
                <a:cubicBezTo>
                  <a:pt x="876" y="26"/>
                  <a:pt x="876" y="26"/>
                  <a:pt x="874" y="26"/>
                </a:cubicBezTo>
                <a:cubicBezTo>
                  <a:pt x="873" y="26"/>
                  <a:pt x="871" y="26"/>
                  <a:pt x="870" y="26"/>
                </a:cubicBezTo>
                <a:cubicBezTo>
                  <a:pt x="867" y="26"/>
                  <a:pt x="867" y="26"/>
                  <a:pt x="867" y="29"/>
                </a:cubicBezTo>
                <a:cubicBezTo>
                  <a:pt x="867" y="45"/>
                  <a:pt x="867" y="61"/>
                  <a:pt x="867" y="77"/>
                </a:cubicBezTo>
                <a:cubicBezTo>
                  <a:pt x="867" y="77"/>
                  <a:pt x="867" y="78"/>
                  <a:pt x="867" y="78"/>
                </a:cubicBezTo>
                <a:cubicBezTo>
                  <a:pt x="867" y="79"/>
                  <a:pt x="868" y="79"/>
                  <a:pt x="868" y="79"/>
                </a:cubicBezTo>
                <a:cubicBezTo>
                  <a:pt x="870" y="79"/>
                  <a:pt x="873" y="79"/>
                  <a:pt x="875" y="79"/>
                </a:cubicBezTo>
                <a:cubicBezTo>
                  <a:pt x="876" y="79"/>
                  <a:pt x="876" y="79"/>
                  <a:pt x="876" y="78"/>
                </a:cubicBezTo>
                <a:cubicBezTo>
                  <a:pt x="876" y="77"/>
                  <a:pt x="876" y="77"/>
                  <a:pt x="876" y="76"/>
                </a:cubicBezTo>
                <a:cubicBezTo>
                  <a:pt x="876" y="68"/>
                  <a:pt x="876" y="59"/>
                  <a:pt x="876" y="51"/>
                </a:cubicBezTo>
                <a:cubicBezTo>
                  <a:pt x="876" y="50"/>
                  <a:pt x="876" y="48"/>
                  <a:pt x="876" y="47"/>
                </a:cubicBezTo>
                <a:cubicBezTo>
                  <a:pt x="876" y="44"/>
                  <a:pt x="877" y="41"/>
                  <a:pt x="879" y="39"/>
                </a:cubicBezTo>
                <a:cubicBezTo>
                  <a:pt x="882" y="34"/>
                  <a:pt x="886" y="32"/>
                  <a:pt x="892" y="32"/>
                </a:cubicBezTo>
                <a:cubicBezTo>
                  <a:pt x="896" y="33"/>
                  <a:pt x="899" y="35"/>
                  <a:pt x="901" y="39"/>
                </a:cubicBezTo>
                <a:cubicBezTo>
                  <a:pt x="901" y="40"/>
                  <a:pt x="901" y="40"/>
                  <a:pt x="902" y="41"/>
                </a:cubicBezTo>
                <a:cubicBezTo>
                  <a:pt x="902" y="44"/>
                  <a:pt x="903" y="47"/>
                  <a:pt x="903" y="49"/>
                </a:cubicBezTo>
                <a:cubicBezTo>
                  <a:pt x="903" y="58"/>
                  <a:pt x="903" y="67"/>
                  <a:pt x="903" y="76"/>
                </a:cubicBezTo>
                <a:cubicBezTo>
                  <a:pt x="903" y="76"/>
                  <a:pt x="903" y="77"/>
                  <a:pt x="903" y="78"/>
                </a:cubicBezTo>
                <a:cubicBezTo>
                  <a:pt x="903" y="79"/>
                  <a:pt x="903" y="79"/>
                  <a:pt x="904" y="79"/>
                </a:cubicBezTo>
                <a:cubicBezTo>
                  <a:pt x="906" y="79"/>
                  <a:pt x="907" y="79"/>
                  <a:pt x="909" y="79"/>
                </a:cubicBezTo>
                <a:cubicBezTo>
                  <a:pt x="911" y="79"/>
                  <a:pt x="911" y="79"/>
                  <a:pt x="911" y="77"/>
                </a:cubicBezTo>
                <a:cubicBezTo>
                  <a:pt x="911" y="77"/>
                  <a:pt x="911" y="77"/>
                  <a:pt x="911" y="76"/>
                </a:cubicBezTo>
                <a:cubicBezTo>
                  <a:pt x="911" y="67"/>
                  <a:pt x="911" y="57"/>
                  <a:pt x="911" y="47"/>
                </a:cubicBezTo>
                <a:cubicBezTo>
                  <a:pt x="911" y="46"/>
                  <a:pt x="911" y="44"/>
                  <a:pt x="911" y="43"/>
                </a:cubicBezTo>
                <a:cubicBezTo>
                  <a:pt x="911" y="39"/>
                  <a:pt x="910" y="36"/>
                  <a:pt x="908" y="33"/>
                </a:cubicBezTo>
                <a:cubicBezTo>
                  <a:pt x="906" y="29"/>
                  <a:pt x="903" y="27"/>
                  <a:pt x="898" y="26"/>
                </a:cubicBezTo>
                <a:cubicBezTo>
                  <a:pt x="896" y="25"/>
                  <a:pt x="894" y="25"/>
                  <a:pt x="892" y="25"/>
                </a:cubicBezTo>
                <a:cubicBezTo>
                  <a:pt x="886" y="25"/>
                  <a:pt x="882" y="28"/>
                  <a:pt x="878" y="32"/>
                </a:cubicBezTo>
                <a:cubicBezTo>
                  <a:pt x="877" y="33"/>
                  <a:pt x="877" y="34"/>
                  <a:pt x="876" y="35"/>
                </a:cubicBezTo>
                <a:cubicBezTo>
                  <a:pt x="876" y="34"/>
                  <a:pt x="876" y="33"/>
                  <a:pt x="876" y="33"/>
                </a:cubicBezTo>
                <a:close/>
                <a:moveTo>
                  <a:pt x="324" y="179"/>
                </a:moveTo>
                <a:cubicBezTo>
                  <a:pt x="324" y="181"/>
                  <a:pt x="324" y="182"/>
                  <a:pt x="324" y="183"/>
                </a:cubicBezTo>
                <a:cubicBezTo>
                  <a:pt x="324" y="184"/>
                  <a:pt x="324" y="184"/>
                  <a:pt x="325" y="184"/>
                </a:cubicBezTo>
                <a:cubicBezTo>
                  <a:pt x="327" y="184"/>
                  <a:pt x="328" y="184"/>
                  <a:pt x="330" y="184"/>
                </a:cubicBezTo>
                <a:cubicBezTo>
                  <a:pt x="333" y="184"/>
                  <a:pt x="333" y="185"/>
                  <a:pt x="333" y="181"/>
                </a:cubicBezTo>
                <a:cubicBezTo>
                  <a:pt x="333" y="166"/>
                  <a:pt x="333" y="150"/>
                  <a:pt x="333" y="135"/>
                </a:cubicBezTo>
                <a:cubicBezTo>
                  <a:pt x="333" y="131"/>
                  <a:pt x="333" y="132"/>
                  <a:pt x="329" y="132"/>
                </a:cubicBezTo>
                <a:cubicBezTo>
                  <a:pt x="328" y="132"/>
                  <a:pt x="326" y="132"/>
                  <a:pt x="325" y="132"/>
                </a:cubicBezTo>
                <a:cubicBezTo>
                  <a:pt x="324" y="132"/>
                  <a:pt x="324" y="132"/>
                  <a:pt x="324" y="132"/>
                </a:cubicBezTo>
                <a:cubicBezTo>
                  <a:pt x="324" y="133"/>
                  <a:pt x="324" y="134"/>
                  <a:pt x="324" y="135"/>
                </a:cubicBezTo>
                <a:cubicBezTo>
                  <a:pt x="324" y="143"/>
                  <a:pt x="324" y="151"/>
                  <a:pt x="324" y="160"/>
                </a:cubicBezTo>
                <a:cubicBezTo>
                  <a:pt x="324" y="161"/>
                  <a:pt x="324" y="163"/>
                  <a:pt x="324" y="164"/>
                </a:cubicBezTo>
                <a:cubicBezTo>
                  <a:pt x="324" y="166"/>
                  <a:pt x="323" y="169"/>
                  <a:pt x="322" y="171"/>
                </a:cubicBezTo>
                <a:cubicBezTo>
                  <a:pt x="319" y="178"/>
                  <a:pt x="312" y="180"/>
                  <a:pt x="306" y="178"/>
                </a:cubicBezTo>
                <a:cubicBezTo>
                  <a:pt x="303" y="177"/>
                  <a:pt x="301" y="176"/>
                  <a:pt x="300" y="173"/>
                </a:cubicBezTo>
                <a:cubicBezTo>
                  <a:pt x="299" y="172"/>
                  <a:pt x="299" y="171"/>
                  <a:pt x="298" y="170"/>
                </a:cubicBezTo>
                <a:cubicBezTo>
                  <a:pt x="298" y="167"/>
                  <a:pt x="297" y="165"/>
                  <a:pt x="297" y="162"/>
                </a:cubicBezTo>
                <a:cubicBezTo>
                  <a:pt x="297" y="153"/>
                  <a:pt x="297" y="144"/>
                  <a:pt x="297" y="135"/>
                </a:cubicBezTo>
                <a:cubicBezTo>
                  <a:pt x="297" y="134"/>
                  <a:pt x="297" y="133"/>
                  <a:pt x="297" y="132"/>
                </a:cubicBezTo>
                <a:cubicBezTo>
                  <a:pt x="297" y="132"/>
                  <a:pt x="297" y="132"/>
                  <a:pt x="297" y="132"/>
                </a:cubicBezTo>
                <a:cubicBezTo>
                  <a:pt x="296" y="132"/>
                  <a:pt x="296" y="132"/>
                  <a:pt x="296" y="132"/>
                </a:cubicBezTo>
                <a:cubicBezTo>
                  <a:pt x="294" y="132"/>
                  <a:pt x="292" y="132"/>
                  <a:pt x="290" y="132"/>
                </a:cubicBezTo>
                <a:cubicBezTo>
                  <a:pt x="289" y="132"/>
                  <a:pt x="289" y="132"/>
                  <a:pt x="289" y="133"/>
                </a:cubicBezTo>
                <a:cubicBezTo>
                  <a:pt x="289" y="133"/>
                  <a:pt x="289" y="134"/>
                  <a:pt x="289" y="134"/>
                </a:cubicBezTo>
                <a:cubicBezTo>
                  <a:pt x="289" y="144"/>
                  <a:pt x="289" y="154"/>
                  <a:pt x="289" y="163"/>
                </a:cubicBezTo>
                <a:cubicBezTo>
                  <a:pt x="289" y="165"/>
                  <a:pt x="289" y="166"/>
                  <a:pt x="289" y="168"/>
                </a:cubicBezTo>
                <a:cubicBezTo>
                  <a:pt x="289" y="171"/>
                  <a:pt x="290" y="174"/>
                  <a:pt x="291" y="176"/>
                </a:cubicBezTo>
                <a:cubicBezTo>
                  <a:pt x="293" y="181"/>
                  <a:pt x="296" y="183"/>
                  <a:pt x="301" y="185"/>
                </a:cubicBezTo>
                <a:cubicBezTo>
                  <a:pt x="304" y="186"/>
                  <a:pt x="307" y="186"/>
                  <a:pt x="310" y="186"/>
                </a:cubicBezTo>
                <a:cubicBezTo>
                  <a:pt x="315" y="185"/>
                  <a:pt x="319" y="183"/>
                  <a:pt x="322" y="178"/>
                </a:cubicBezTo>
                <a:cubicBezTo>
                  <a:pt x="323" y="178"/>
                  <a:pt x="323" y="177"/>
                  <a:pt x="324" y="177"/>
                </a:cubicBezTo>
                <a:cubicBezTo>
                  <a:pt x="324" y="178"/>
                  <a:pt x="324" y="178"/>
                  <a:pt x="324" y="179"/>
                </a:cubicBezTo>
                <a:close/>
                <a:moveTo>
                  <a:pt x="550" y="140"/>
                </a:moveTo>
                <a:cubicBezTo>
                  <a:pt x="550" y="139"/>
                  <a:pt x="550" y="138"/>
                  <a:pt x="550" y="137"/>
                </a:cubicBezTo>
                <a:cubicBezTo>
                  <a:pt x="550" y="136"/>
                  <a:pt x="550" y="134"/>
                  <a:pt x="550" y="133"/>
                </a:cubicBezTo>
                <a:cubicBezTo>
                  <a:pt x="550" y="132"/>
                  <a:pt x="550" y="132"/>
                  <a:pt x="549" y="132"/>
                </a:cubicBezTo>
                <a:cubicBezTo>
                  <a:pt x="547" y="132"/>
                  <a:pt x="545" y="132"/>
                  <a:pt x="543" y="132"/>
                </a:cubicBezTo>
                <a:cubicBezTo>
                  <a:pt x="541" y="132"/>
                  <a:pt x="541" y="132"/>
                  <a:pt x="541" y="133"/>
                </a:cubicBezTo>
                <a:cubicBezTo>
                  <a:pt x="541" y="133"/>
                  <a:pt x="541" y="134"/>
                  <a:pt x="541" y="135"/>
                </a:cubicBezTo>
                <a:cubicBezTo>
                  <a:pt x="541" y="150"/>
                  <a:pt x="541" y="166"/>
                  <a:pt x="541" y="182"/>
                </a:cubicBezTo>
                <a:cubicBezTo>
                  <a:pt x="541" y="182"/>
                  <a:pt x="541" y="183"/>
                  <a:pt x="541" y="183"/>
                </a:cubicBezTo>
                <a:cubicBezTo>
                  <a:pt x="541" y="184"/>
                  <a:pt x="542" y="184"/>
                  <a:pt x="542" y="184"/>
                </a:cubicBezTo>
                <a:cubicBezTo>
                  <a:pt x="544" y="184"/>
                  <a:pt x="545" y="184"/>
                  <a:pt x="547" y="184"/>
                </a:cubicBezTo>
                <a:cubicBezTo>
                  <a:pt x="550" y="184"/>
                  <a:pt x="550" y="185"/>
                  <a:pt x="550" y="181"/>
                </a:cubicBezTo>
                <a:cubicBezTo>
                  <a:pt x="550" y="173"/>
                  <a:pt x="550" y="164"/>
                  <a:pt x="550" y="155"/>
                </a:cubicBezTo>
                <a:cubicBezTo>
                  <a:pt x="550" y="153"/>
                  <a:pt x="550" y="151"/>
                  <a:pt x="551" y="148"/>
                </a:cubicBezTo>
                <a:cubicBezTo>
                  <a:pt x="552" y="143"/>
                  <a:pt x="557" y="137"/>
                  <a:pt x="566" y="138"/>
                </a:cubicBezTo>
                <a:cubicBezTo>
                  <a:pt x="570" y="138"/>
                  <a:pt x="573" y="140"/>
                  <a:pt x="575" y="144"/>
                </a:cubicBezTo>
                <a:cubicBezTo>
                  <a:pt x="575" y="145"/>
                  <a:pt x="575" y="146"/>
                  <a:pt x="576" y="146"/>
                </a:cubicBezTo>
                <a:cubicBezTo>
                  <a:pt x="576" y="149"/>
                  <a:pt x="577" y="152"/>
                  <a:pt x="577" y="155"/>
                </a:cubicBezTo>
                <a:cubicBezTo>
                  <a:pt x="577" y="163"/>
                  <a:pt x="577" y="172"/>
                  <a:pt x="577" y="181"/>
                </a:cubicBezTo>
                <a:cubicBezTo>
                  <a:pt x="577" y="182"/>
                  <a:pt x="577" y="182"/>
                  <a:pt x="577" y="183"/>
                </a:cubicBezTo>
                <a:cubicBezTo>
                  <a:pt x="577" y="184"/>
                  <a:pt x="577" y="184"/>
                  <a:pt x="578" y="184"/>
                </a:cubicBezTo>
                <a:cubicBezTo>
                  <a:pt x="579" y="184"/>
                  <a:pt x="581" y="184"/>
                  <a:pt x="583" y="184"/>
                </a:cubicBezTo>
                <a:cubicBezTo>
                  <a:pt x="585" y="184"/>
                  <a:pt x="585" y="184"/>
                  <a:pt x="585" y="182"/>
                </a:cubicBezTo>
                <a:cubicBezTo>
                  <a:pt x="585" y="172"/>
                  <a:pt x="585" y="162"/>
                  <a:pt x="585" y="151"/>
                </a:cubicBezTo>
                <a:cubicBezTo>
                  <a:pt x="585" y="150"/>
                  <a:pt x="585" y="149"/>
                  <a:pt x="585" y="148"/>
                </a:cubicBezTo>
                <a:cubicBezTo>
                  <a:pt x="585" y="145"/>
                  <a:pt x="584" y="142"/>
                  <a:pt x="582" y="139"/>
                </a:cubicBezTo>
                <a:cubicBezTo>
                  <a:pt x="580" y="135"/>
                  <a:pt x="577" y="132"/>
                  <a:pt x="572" y="131"/>
                </a:cubicBezTo>
                <a:cubicBezTo>
                  <a:pt x="570" y="130"/>
                  <a:pt x="568" y="130"/>
                  <a:pt x="566" y="130"/>
                </a:cubicBezTo>
                <a:cubicBezTo>
                  <a:pt x="560" y="131"/>
                  <a:pt x="555" y="133"/>
                  <a:pt x="552" y="138"/>
                </a:cubicBezTo>
                <a:cubicBezTo>
                  <a:pt x="551" y="138"/>
                  <a:pt x="551" y="139"/>
                  <a:pt x="550" y="140"/>
                </a:cubicBezTo>
                <a:cubicBezTo>
                  <a:pt x="550" y="140"/>
                  <a:pt x="550" y="140"/>
                  <a:pt x="550" y="140"/>
                </a:cubicBezTo>
                <a:close/>
                <a:moveTo>
                  <a:pt x="206" y="107"/>
                </a:moveTo>
                <a:cubicBezTo>
                  <a:pt x="206" y="106"/>
                  <a:pt x="206" y="106"/>
                  <a:pt x="205" y="106"/>
                </a:cubicBezTo>
                <a:cubicBezTo>
                  <a:pt x="203" y="105"/>
                  <a:pt x="201" y="105"/>
                  <a:pt x="199" y="105"/>
                </a:cubicBezTo>
                <a:cubicBezTo>
                  <a:pt x="192" y="106"/>
                  <a:pt x="188" y="109"/>
                  <a:pt x="185" y="115"/>
                </a:cubicBezTo>
                <a:cubicBezTo>
                  <a:pt x="184" y="117"/>
                  <a:pt x="183" y="120"/>
                  <a:pt x="183" y="122"/>
                </a:cubicBezTo>
                <a:cubicBezTo>
                  <a:pt x="183" y="124"/>
                  <a:pt x="183" y="126"/>
                  <a:pt x="183" y="128"/>
                </a:cubicBezTo>
                <a:cubicBezTo>
                  <a:pt x="183" y="129"/>
                  <a:pt x="183" y="130"/>
                  <a:pt x="183" y="130"/>
                </a:cubicBezTo>
                <a:cubicBezTo>
                  <a:pt x="183" y="132"/>
                  <a:pt x="183" y="132"/>
                  <a:pt x="182" y="132"/>
                </a:cubicBezTo>
                <a:cubicBezTo>
                  <a:pt x="181" y="132"/>
                  <a:pt x="181" y="132"/>
                  <a:pt x="181" y="132"/>
                </a:cubicBezTo>
                <a:cubicBezTo>
                  <a:pt x="179" y="132"/>
                  <a:pt x="177" y="132"/>
                  <a:pt x="175" y="132"/>
                </a:cubicBezTo>
                <a:cubicBezTo>
                  <a:pt x="175" y="132"/>
                  <a:pt x="174" y="132"/>
                  <a:pt x="174" y="133"/>
                </a:cubicBezTo>
                <a:cubicBezTo>
                  <a:pt x="174" y="134"/>
                  <a:pt x="174" y="136"/>
                  <a:pt x="174" y="138"/>
                </a:cubicBezTo>
                <a:cubicBezTo>
                  <a:pt x="174" y="139"/>
                  <a:pt x="175" y="139"/>
                  <a:pt x="175" y="139"/>
                </a:cubicBezTo>
                <a:cubicBezTo>
                  <a:pt x="175" y="139"/>
                  <a:pt x="176" y="139"/>
                  <a:pt x="176" y="139"/>
                </a:cubicBezTo>
                <a:cubicBezTo>
                  <a:pt x="178" y="139"/>
                  <a:pt x="180" y="139"/>
                  <a:pt x="182" y="139"/>
                </a:cubicBezTo>
                <a:cubicBezTo>
                  <a:pt x="183" y="139"/>
                  <a:pt x="183" y="139"/>
                  <a:pt x="183" y="140"/>
                </a:cubicBezTo>
                <a:cubicBezTo>
                  <a:pt x="183" y="141"/>
                  <a:pt x="183" y="141"/>
                  <a:pt x="183" y="142"/>
                </a:cubicBezTo>
                <a:cubicBezTo>
                  <a:pt x="183" y="155"/>
                  <a:pt x="183" y="168"/>
                  <a:pt x="183" y="181"/>
                </a:cubicBezTo>
                <a:cubicBezTo>
                  <a:pt x="183" y="182"/>
                  <a:pt x="183" y="183"/>
                  <a:pt x="183" y="183"/>
                </a:cubicBezTo>
                <a:cubicBezTo>
                  <a:pt x="183" y="184"/>
                  <a:pt x="183" y="184"/>
                  <a:pt x="184" y="184"/>
                </a:cubicBezTo>
                <a:cubicBezTo>
                  <a:pt x="186" y="184"/>
                  <a:pt x="188" y="184"/>
                  <a:pt x="191" y="184"/>
                </a:cubicBezTo>
                <a:cubicBezTo>
                  <a:pt x="191" y="184"/>
                  <a:pt x="192" y="184"/>
                  <a:pt x="192" y="184"/>
                </a:cubicBezTo>
                <a:cubicBezTo>
                  <a:pt x="192" y="183"/>
                  <a:pt x="192" y="182"/>
                  <a:pt x="192" y="181"/>
                </a:cubicBezTo>
                <a:cubicBezTo>
                  <a:pt x="192" y="168"/>
                  <a:pt x="192" y="155"/>
                  <a:pt x="192" y="142"/>
                </a:cubicBezTo>
                <a:cubicBezTo>
                  <a:pt x="192" y="141"/>
                  <a:pt x="192" y="141"/>
                  <a:pt x="192" y="140"/>
                </a:cubicBezTo>
                <a:cubicBezTo>
                  <a:pt x="192" y="139"/>
                  <a:pt x="192" y="139"/>
                  <a:pt x="193" y="139"/>
                </a:cubicBezTo>
                <a:cubicBezTo>
                  <a:pt x="195" y="139"/>
                  <a:pt x="198" y="139"/>
                  <a:pt x="200" y="139"/>
                </a:cubicBezTo>
                <a:cubicBezTo>
                  <a:pt x="201" y="139"/>
                  <a:pt x="203" y="139"/>
                  <a:pt x="204" y="139"/>
                </a:cubicBezTo>
                <a:cubicBezTo>
                  <a:pt x="204" y="137"/>
                  <a:pt x="204" y="136"/>
                  <a:pt x="204" y="135"/>
                </a:cubicBezTo>
                <a:cubicBezTo>
                  <a:pt x="204" y="131"/>
                  <a:pt x="204" y="132"/>
                  <a:pt x="201" y="132"/>
                </a:cubicBezTo>
                <a:cubicBezTo>
                  <a:pt x="198" y="132"/>
                  <a:pt x="195" y="132"/>
                  <a:pt x="193" y="132"/>
                </a:cubicBezTo>
                <a:cubicBezTo>
                  <a:pt x="192" y="132"/>
                  <a:pt x="192" y="131"/>
                  <a:pt x="192" y="131"/>
                </a:cubicBezTo>
                <a:cubicBezTo>
                  <a:pt x="192" y="128"/>
                  <a:pt x="192" y="125"/>
                  <a:pt x="192" y="122"/>
                </a:cubicBezTo>
                <a:cubicBezTo>
                  <a:pt x="192" y="121"/>
                  <a:pt x="192" y="120"/>
                  <a:pt x="192" y="118"/>
                </a:cubicBezTo>
                <a:cubicBezTo>
                  <a:pt x="194" y="115"/>
                  <a:pt x="196" y="113"/>
                  <a:pt x="200" y="112"/>
                </a:cubicBezTo>
                <a:cubicBezTo>
                  <a:pt x="202" y="112"/>
                  <a:pt x="204" y="113"/>
                  <a:pt x="206" y="114"/>
                </a:cubicBezTo>
                <a:cubicBezTo>
                  <a:pt x="206" y="111"/>
                  <a:pt x="206" y="109"/>
                  <a:pt x="206" y="107"/>
                </a:cubicBezTo>
                <a:close/>
                <a:moveTo>
                  <a:pt x="522" y="69"/>
                </a:moveTo>
                <a:cubicBezTo>
                  <a:pt x="522" y="71"/>
                  <a:pt x="522" y="74"/>
                  <a:pt x="522" y="76"/>
                </a:cubicBezTo>
                <a:cubicBezTo>
                  <a:pt x="522" y="77"/>
                  <a:pt x="522" y="77"/>
                  <a:pt x="523" y="78"/>
                </a:cubicBezTo>
                <a:cubicBezTo>
                  <a:pt x="523" y="78"/>
                  <a:pt x="524" y="78"/>
                  <a:pt x="525" y="79"/>
                </a:cubicBezTo>
                <a:cubicBezTo>
                  <a:pt x="530" y="80"/>
                  <a:pt x="534" y="81"/>
                  <a:pt x="539" y="80"/>
                </a:cubicBezTo>
                <a:cubicBezTo>
                  <a:pt x="541" y="80"/>
                  <a:pt x="543" y="79"/>
                  <a:pt x="545" y="78"/>
                </a:cubicBezTo>
                <a:cubicBezTo>
                  <a:pt x="551" y="75"/>
                  <a:pt x="554" y="70"/>
                  <a:pt x="554" y="64"/>
                </a:cubicBezTo>
                <a:cubicBezTo>
                  <a:pt x="554" y="60"/>
                  <a:pt x="552" y="57"/>
                  <a:pt x="550" y="55"/>
                </a:cubicBezTo>
                <a:cubicBezTo>
                  <a:pt x="549" y="54"/>
                  <a:pt x="547" y="53"/>
                  <a:pt x="546" y="52"/>
                </a:cubicBezTo>
                <a:cubicBezTo>
                  <a:pt x="544" y="51"/>
                  <a:pt x="542" y="50"/>
                  <a:pt x="540" y="49"/>
                </a:cubicBezTo>
                <a:cubicBezTo>
                  <a:pt x="537" y="48"/>
                  <a:pt x="535" y="47"/>
                  <a:pt x="533" y="46"/>
                </a:cubicBezTo>
                <a:cubicBezTo>
                  <a:pt x="530" y="44"/>
                  <a:pt x="529" y="37"/>
                  <a:pt x="534" y="34"/>
                </a:cubicBezTo>
                <a:cubicBezTo>
                  <a:pt x="535" y="33"/>
                  <a:pt x="535" y="33"/>
                  <a:pt x="536" y="33"/>
                </a:cubicBezTo>
                <a:cubicBezTo>
                  <a:pt x="540" y="32"/>
                  <a:pt x="544" y="33"/>
                  <a:pt x="548" y="34"/>
                </a:cubicBezTo>
                <a:cubicBezTo>
                  <a:pt x="549" y="34"/>
                  <a:pt x="550" y="35"/>
                  <a:pt x="551" y="36"/>
                </a:cubicBezTo>
                <a:cubicBezTo>
                  <a:pt x="552" y="34"/>
                  <a:pt x="551" y="33"/>
                  <a:pt x="552" y="32"/>
                </a:cubicBezTo>
                <a:cubicBezTo>
                  <a:pt x="552" y="31"/>
                  <a:pt x="551" y="30"/>
                  <a:pt x="552" y="29"/>
                </a:cubicBezTo>
                <a:cubicBezTo>
                  <a:pt x="552" y="28"/>
                  <a:pt x="551" y="27"/>
                  <a:pt x="550" y="27"/>
                </a:cubicBezTo>
                <a:cubicBezTo>
                  <a:pt x="544" y="25"/>
                  <a:pt x="539" y="24"/>
                  <a:pt x="533" y="26"/>
                </a:cubicBezTo>
                <a:cubicBezTo>
                  <a:pt x="530" y="27"/>
                  <a:pt x="527" y="29"/>
                  <a:pt x="525" y="31"/>
                </a:cubicBezTo>
                <a:cubicBezTo>
                  <a:pt x="520" y="37"/>
                  <a:pt x="520" y="47"/>
                  <a:pt x="527" y="52"/>
                </a:cubicBezTo>
                <a:cubicBezTo>
                  <a:pt x="529" y="53"/>
                  <a:pt x="532" y="55"/>
                  <a:pt x="534" y="56"/>
                </a:cubicBezTo>
                <a:cubicBezTo>
                  <a:pt x="536" y="57"/>
                  <a:pt x="538" y="58"/>
                  <a:pt x="540" y="59"/>
                </a:cubicBezTo>
                <a:cubicBezTo>
                  <a:pt x="541" y="60"/>
                  <a:pt x="542" y="60"/>
                  <a:pt x="543" y="61"/>
                </a:cubicBezTo>
                <a:cubicBezTo>
                  <a:pt x="546" y="63"/>
                  <a:pt x="546" y="70"/>
                  <a:pt x="541" y="72"/>
                </a:cubicBezTo>
                <a:cubicBezTo>
                  <a:pt x="541" y="72"/>
                  <a:pt x="540" y="73"/>
                  <a:pt x="539" y="73"/>
                </a:cubicBezTo>
                <a:cubicBezTo>
                  <a:pt x="534" y="74"/>
                  <a:pt x="529" y="73"/>
                  <a:pt x="524" y="70"/>
                </a:cubicBezTo>
                <a:cubicBezTo>
                  <a:pt x="523" y="69"/>
                  <a:pt x="523" y="69"/>
                  <a:pt x="522" y="68"/>
                </a:cubicBezTo>
                <a:cubicBezTo>
                  <a:pt x="522" y="69"/>
                  <a:pt x="522" y="69"/>
                  <a:pt x="522" y="69"/>
                </a:cubicBezTo>
                <a:close/>
                <a:moveTo>
                  <a:pt x="249" y="76"/>
                </a:moveTo>
                <a:cubicBezTo>
                  <a:pt x="249" y="77"/>
                  <a:pt x="249" y="77"/>
                  <a:pt x="250" y="78"/>
                </a:cubicBezTo>
                <a:cubicBezTo>
                  <a:pt x="250" y="78"/>
                  <a:pt x="251" y="78"/>
                  <a:pt x="252" y="79"/>
                </a:cubicBezTo>
                <a:cubicBezTo>
                  <a:pt x="256" y="80"/>
                  <a:pt x="261" y="81"/>
                  <a:pt x="266" y="80"/>
                </a:cubicBezTo>
                <a:cubicBezTo>
                  <a:pt x="269" y="80"/>
                  <a:pt x="272" y="79"/>
                  <a:pt x="274" y="77"/>
                </a:cubicBezTo>
                <a:cubicBezTo>
                  <a:pt x="278" y="75"/>
                  <a:pt x="280" y="72"/>
                  <a:pt x="281" y="68"/>
                </a:cubicBezTo>
                <a:cubicBezTo>
                  <a:pt x="282" y="62"/>
                  <a:pt x="280" y="57"/>
                  <a:pt x="275" y="54"/>
                </a:cubicBezTo>
                <a:cubicBezTo>
                  <a:pt x="274" y="53"/>
                  <a:pt x="273" y="52"/>
                  <a:pt x="272" y="52"/>
                </a:cubicBezTo>
                <a:cubicBezTo>
                  <a:pt x="270" y="51"/>
                  <a:pt x="268" y="50"/>
                  <a:pt x="267" y="49"/>
                </a:cubicBezTo>
                <a:cubicBezTo>
                  <a:pt x="264" y="48"/>
                  <a:pt x="262" y="47"/>
                  <a:pt x="260" y="46"/>
                </a:cubicBezTo>
                <a:cubicBezTo>
                  <a:pt x="257" y="43"/>
                  <a:pt x="256" y="37"/>
                  <a:pt x="260" y="34"/>
                </a:cubicBezTo>
                <a:cubicBezTo>
                  <a:pt x="261" y="33"/>
                  <a:pt x="262" y="33"/>
                  <a:pt x="263" y="33"/>
                </a:cubicBezTo>
                <a:cubicBezTo>
                  <a:pt x="265" y="32"/>
                  <a:pt x="267" y="32"/>
                  <a:pt x="269" y="33"/>
                </a:cubicBezTo>
                <a:cubicBezTo>
                  <a:pt x="272" y="33"/>
                  <a:pt x="275" y="34"/>
                  <a:pt x="277" y="35"/>
                </a:cubicBezTo>
                <a:cubicBezTo>
                  <a:pt x="278" y="36"/>
                  <a:pt x="278" y="36"/>
                  <a:pt x="278" y="35"/>
                </a:cubicBezTo>
                <a:cubicBezTo>
                  <a:pt x="278" y="33"/>
                  <a:pt x="278" y="31"/>
                  <a:pt x="278" y="29"/>
                </a:cubicBezTo>
                <a:cubicBezTo>
                  <a:pt x="279" y="28"/>
                  <a:pt x="278" y="27"/>
                  <a:pt x="277" y="27"/>
                </a:cubicBezTo>
                <a:cubicBezTo>
                  <a:pt x="272" y="25"/>
                  <a:pt x="268" y="25"/>
                  <a:pt x="263" y="25"/>
                </a:cubicBezTo>
                <a:cubicBezTo>
                  <a:pt x="260" y="26"/>
                  <a:pt x="258" y="27"/>
                  <a:pt x="256" y="28"/>
                </a:cubicBezTo>
                <a:cubicBezTo>
                  <a:pt x="251" y="31"/>
                  <a:pt x="248" y="36"/>
                  <a:pt x="249" y="42"/>
                </a:cubicBezTo>
                <a:cubicBezTo>
                  <a:pt x="249" y="46"/>
                  <a:pt x="250" y="49"/>
                  <a:pt x="254" y="52"/>
                </a:cubicBezTo>
                <a:cubicBezTo>
                  <a:pt x="256" y="53"/>
                  <a:pt x="258" y="54"/>
                  <a:pt x="260" y="55"/>
                </a:cubicBezTo>
                <a:cubicBezTo>
                  <a:pt x="262" y="56"/>
                  <a:pt x="264" y="57"/>
                  <a:pt x="267" y="59"/>
                </a:cubicBezTo>
                <a:cubicBezTo>
                  <a:pt x="268" y="59"/>
                  <a:pt x="269" y="60"/>
                  <a:pt x="270" y="60"/>
                </a:cubicBezTo>
                <a:cubicBezTo>
                  <a:pt x="272" y="62"/>
                  <a:pt x="272" y="65"/>
                  <a:pt x="272" y="67"/>
                </a:cubicBezTo>
                <a:cubicBezTo>
                  <a:pt x="272" y="70"/>
                  <a:pt x="270" y="71"/>
                  <a:pt x="268" y="72"/>
                </a:cubicBezTo>
                <a:cubicBezTo>
                  <a:pt x="267" y="72"/>
                  <a:pt x="267" y="73"/>
                  <a:pt x="266" y="73"/>
                </a:cubicBezTo>
                <a:cubicBezTo>
                  <a:pt x="261" y="74"/>
                  <a:pt x="256" y="73"/>
                  <a:pt x="251" y="70"/>
                </a:cubicBezTo>
                <a:cubicBezTo>
                  <a:pt x="250" y="70"/>
                  <a:pt x="250" y="69"/>
                  <a:pt x="249" y="68"/>
                </a:cubicBezTo>
                <a:cubicBezTo>
                  <a:pt x="249" y="71"/>
                  <a:pt x="249" y="74"/>
                  <a:pt x="249" y="76"/>
                </a:cubicBezTo>
                <a:close/>
                <a:moveTo>
                  <a:pt x="934" y="11"/>
                </a:moveTo>
                <a:cubicBezTo>
                  <a:pt x="932" y="12"/>
                  <a:pt x="930" y="13"/>
                  <a:pt x="927" y="13"/>
                </a:cubicBezTo>
                <a:cubicBezTo>
                  <a:pt x="927" y="13"/>
                  <a:pt x="926" y="14"/>
                  <a:pt x="926" y="15"/>
                </a:cubicBezTo>
                <a:cubicBezTo>
                  <a:pt x="926" y="18"/>
                  <a:pt x="926" y="20"/>
                  <a:pt x="926" y="23"/>
                </a:cubicBezTo>
                <a:cubicBezTo>
                  <a:pt x="926" y="27"/>
                  <a:pt x="927" y="26"/>
                  <a:pt x="923" y="26"/>
                </a:cubicBezTo>
                <a:cubicBezTo>
                  <a:pt x="921" y="26"/>
                  <a:pt x="919" y="26"/>
                  <a:pt x="917" y="27"/>
                </a:cubicBezTo>
                <a:cubicBezTo>
                  <a:pt x="917" y="29"/>
                  <a:pt x="917" y="30"/>
                  <a:pt x="917" y="32"/>
                </a:cubicBezTo>
                <a:cubicBezTo>
                  <a:pt x="917" y="33"/>
                  <a:pt x="917" y="34"/>
                  <a:pt x="918" y="34"/>
                </a:cubicBezTo>
                <a:cubicBezTo>
                  <a:pt x="921" y="34"/>
                  <a:pt x="923" y="34"/>
                  <a:pt x="925" y="34"/>
                </a:cubicBezTo>
                <a:cubicBezTo>
                  <a:pt x="926" y="34"/>
                  <a:pt x="926" y="34"/>
                  <a:pt x="926" y="35"/>
                </a:cubicBezTo>
                <a:cubicBezTo>
                  <a:pt x="926" y="35"/>
                  <a:pt x="926" y="36"/>
                  <a:pt x="926" y="37"/>
                </a:cubicBezTo>
                <a:cubicBezTo>
                  <a:pt x="926" y="46"/>
                  <a:pt x="926" y="55"/>
                  <a:pt x="926" y="64"/>
                </a:cubicBezTo>
                <a:cubicBezTo>
                  <a:pt x="926" y="66"/>
                  <a:pt x="926" y="68"/>
                  <a:pt x="927" y="70"/>
                </a:cubicBezTo>
                <a:cubicBezTo>
                  <a:pt x="928" y="74"/>
                  <a:pt x="930" y="78"/>
                  <a:pt x="935" y="79"/>
                </a:cubicBezTo>
                <a:cubicBezTo>
                  <a:pt x="938" y="81"/>
                  <a:pt x="942" y="81"/>
                  <a:pt x="946" y="79"/>
                </a:cubicBezTo>
                <a:cubicBezTo>
                  <a:pt x="947" y="79"/>
                  <a:pt x="947" y="79"/>
                  <a:pt x="947" y="79"/>
                </a:cubicBezTo>
                <a:cubicBezTo>
                  <a:pt x="948" y="79"/>
                  <a:pt x="948" y="78"/>
                  <a:pt x="948" y="78"/>
                </a:cubicBezTo>
                <a:cubicBezTo>
                  <a:pt x="948" y="76"/>
                  <a:pt x="948" y="74"/>
                  <a:pt x="948" y="72"/>
                </a:cubicBezTo>
                <a:cubicBezTo>
                  <a:pt x="947" y="72"/>
                  <a:pt x="947" y="72"/>
                  <a:pt x="946" y="72"/>
                </a:cubicBezTo>
                <a:cubicBezTo>
                  <a:pt x="944" y="73"/>
                  <a:pt x="942" y="73"/>
                  <a:pt x="940" y="73"/>
                </a:cubicBezTo>
                <a:cubicBezTo>
                  <a:pt x="938" y="72"/>
                  <a:pt x="936" y="71"/>
                  <a:pt x="935" y="68"/>
                </a:cubicBezTo>
                <a:cubicBezTo>
                  <a:pt x="935" y="66"/>
                  <a:pt x="935" y="64"/>
                  <a:pt x="935" y="62"/>
                </a:cubicBezTo>
                <a:cubicBezTo>
                  <a:pt x="935" y="54"/>
                  <a:pt x="935" y="45"/>
                  <a:pt x="935" y="36"/>
                </a:cubicBezTo>
                <a:cubicBezTo>
                  <a:pt x="935" y="33"/>
                  <a:pt x="935" y="34"/>
                  <a:pt x="938" y="34"/>
                </a:cubicBezTo>
                <a:cubicBezTo>
                  <a:pt x="941" y="34"/>
                  <a:pt x="944" y="34"/>
                  <a:pt x="947" y="34"/>
                </a:cubicBezTo>
                <a:cubicBezTo>
                  <a:pt x="948" y="34"/>
                  <a:pt x="948" y="33"/>
                  <a:pt x="948" y="32"/>
                </a:cubicBezTo>
                <a:cubicBezTo>
                  <a:pt x="948" y="31"/>
                  <a:pt x="948" y="29"/>
                  <a:pt x="948" y="28"/>
                </a:cubicBezTo>
                <a:cubicBezTo>
                  <a:pt x="948" y="27"/>
                  <a:pt x="948" y="26"/>
                  <a:pt x="947" y="26"/>
                </a:cubicBezTo>
                <a:cubicBezTo>
                  <a:pt x="944" y="26"/>
                  <a:pt x="940" y="26"/>
                  <a:pt x="937" y="26"/>
                </a:cubicBezTo>
                <a:cubicBezTo>
                  <a:pt x="937" y="26"/>
                  <a:pt x="936" y="26"/>
                  <a:pt x="935" y="26"/>
                </a:cubicBezTo>
                <a:cubicBezTo>
                  <a:pt x="935" y="26"/>
                  <a:pt x="935" y="26"/>
                  <a:pt x="935" y="26"/>
                </a:cubicBezTo>
                <a:cubicBezTo>
                  <a:pt x="935" y="25"/>
                  <a:pt x="935" y="24"/>
                  <a:pt x="935" y="23"/>
                </a:cubicBezTo>
                <a:cubicBezTo>
                  <a:pt x="935" y="19"/>
                  <a:pt x="935" y="15"/>
                  <a:pt x="935" y="11"/>
                </a:cubicBezTo>
                <a:cubicBezTo>
                  <a:pt x="934" y="11"/>
                  <a:pt x="934" y="11"/>
                  <a:pt x="934" y="11"/>
                </a:cubicBezTo>
                <a:close/>
                <a:moveTo>
                  <a:pt x="452" y="177"/>
                </a:moveTo>
                <a:cubicBezTo>
                  <a:pt x="450" y="178"/>
                  <a:pt x="448" y="178"/>
                  <a:pt x="446" y="178"/>
                </a:cubicBezTo>
                <a:cubicBezTo>
                  <a:pt x="444" y="178"/>
                  <a:pt x="442" y="176"/>
                  <a:pt x="441" y="174"/>
                </a:cubicBezTo>
                <a:cubicBezTo>
                  <a:pt x="441" y="174"/>
                  <a:pt x="441" y="173"/>
                  <a:pt x="441" y="172"/>
                </a:cubicBezTo>
                <a:cubicBezTo>
                  <a:pt x="441" y="170"/>
                  <a:pt x="441" y="169"/>
                  <a:pt x="441" y="167"/>
                </a:cubicBezTo>
                <a:cubicBezTo>
                  <a:pt x="441" y="159"/>
                  <a:pt x="441" y="150"/>
                  <a:pt x="441" y="142"/>
                </a:cubicBezTo>
                <a:cubicBezTo>
                  <a:pt x="441" y="141"/>
                  <a:pt x="441" y="140"/>
                  <a:pt x="441" y="140"/>
                </a:cubicBezTo>
                <a:cubicBezTo>
                  <a:pt x="441" y="139"/>
                  <a:pt x="441" y="139"/>
                  <a:pt x="442" y="139"/>
                </a:cubicBezTo>
                <a:cubicBezTo>
                  <a:pt x="444" y="139"/>
                  <a:pt x="446" y="139"/>
                  <a:pt x="448" y="139"/>
                </a:cubicBezTo>
                <a:cubicBezTo>
                  <a:pt x="450" y="139"/>
                  <a:pt x="452" y="139"/>
                  <a:pt x="454" y="139"/>
                </a:cubicBezTo>
                <a:cubicBezTo>
                  <a:pt x="454" y="137"/>
                  <a:pt x="454" y="135"/>
                  <a:pt x="454" y="133"/>
                </a:cubicBezTo>
                <a:cubicBezTo>
                  <a:pt x="454" y="132"/>
                  <a:pt x="454" y="132"/>
                  <a:pt x="452" y="132"/>
                </a:cubicBezTo>
                <a:cubicBezTo>
                  <a:pt x="449" y="132"/>
                  <a:pt x="446" y="132"/>
                  <a:pt x="443" y="132"/>
                </a:cubicBezTo>
                <a:cubicBezTo>
                  <a:pt x="442" y="132"/>
                  <a:pt x="442" y="132"/>
                  <a:pt x="441" y="132"/>
                </a:cubicBezTo>
                <a:cubicBezTo>
                  <a:pt x="441" y="132"/>
                  <a:pt x="441" y="131"/>
                  <a:pt x="441" y="131"/>
                </a:cubicBezTo>
                <a:cubicBezTo>
                  <a:pt x="441" y="131"/>
                  <a:pt x="441" y="130"/>
                  <a:pt x="441" y="129"/>
                </a:cubicBezTo>
                <a:cubicBezTo>
                  <a:pt x="441" y="126"/>
                  <a:pt x="441" y="122"/>
                  <a:pt x="441" y="119"/>
                </a:cubicBezTo>
                <a:cubicBezTo>
                  <a:pt x="441" y="118"/>
                  <a:pt x="441" y="117"/>
                  <a:pt x="440" y="116"/>
                </a:cubicBezTo>
                <a:cubicBezTo>
                  <a:pt x="438" y="117"/>
                  <a:pt x="436" y="118"/>
                  <a:pt x="433" y="118"/>
                </a:cubicBezTo>
                <a:cubicBezTo>
                  <a:pt x="432" y="119"/>
                  <a:pt x="432" y="119"/>
                  <a:pt x="432" y="120"/>
                </a:cubicBezTo>
                <a:cubicBezTo>
                  <a:pt x="432" y="124"/>
                  <a:pt x="432" y="127"/>
                  <a:pt x="432" y="130"/>
                </a:cubicBezTo>
                <a:cubicBezTo>
                  <a:pt x="432" y="132"/>
                  <a:pt x="432" y="132"/>
                  <a:pt x="431" y="132"/>
                </a:cubicBezTo>
                <a:cubicBezTo>
                  <a:pt x="429" y="132"/>
                  <a:pt x="426" y="132"/>
                  <a:pt x="424" y="132"/>
                </a:cubicBezTo>
                <a:cubicBezTo>
                  <a:pt x="423" y="132"/>
                  <a:pt x="423" y="132"/>
                  <a:pt x="423" y="133"/>
                </a:cubicBezTo>
                <a:cubicBezTo>
                  <a:pt x="423" y="135"/>
                  <a:pt x="423" y="136"/>
                  <a:pt x="423" y="138"/>
                </a:cubicBezTo>
                <a:cubicBezTo>
                  <a:pt x="423" y="139"/>
                  <a:pt x="423" y="139"/>
                  <a:pt x="424" y="139"/>
                </a:cubicBezTo>
                <a:cubicBezTo>
                  <a:pt x="426" y="139"/>
                  <a:pt x="428" y="139"/>
                  <a:pt x="430" y="139"/>
                </a:cubicBezTo>
                <a:cubicBezTo>
                  <a:pt x="432" y="139"/>
                  <a:pt x="432" y="139"/>
                  <a:pt x="432" y="141"/>
                </a:cubicBezTo>
                <a:cubicBezTo>
                  <a:pt x="432" y="151"/>
                  <a:pt x="432" y="160"/>
                  <a:pt x="432" y="169"/>
                </a:cubicBezTo>
                <a:cubicBezTo>
                  <a:pt x="432" y="171"/>
                  <a:pt x="432" y="173"/>
                  <a:pt x="432" y="175"/>
                </a:cubicBezTo>
                <a:cubicBezTo>
                  <a:pt x="434" y="181"/>
                  <a:pt x="437" y="185"/>
                  <a:pt x="444" y="185"/>
                </a:cubicBezTo>
                <a:cubicBezTo>
                  <a:pt x="447" y="186"/>
                  <a:pt x="450" y="186"/>
                  <a:pt x="453" y="184"/>
                </a:cubicBezTo>
                <a:cubicBezTo>
                  <a:pt x="454" y="184"/>
                  <a:pt x="454" y="184"/>
                  <a:pt x="454" y="183"/>
                </a:cubicBezTo>
                <a:cubicBezTo>
                  <a:pt x="454" y="181"/>
                  <a:pt x="454" y="179"/>
                  <a:pt x="454" y="177"/>
                </a:cubicBezTo>
                <a:cubicBezTo>
                  <a:pt x="453" y="177"/>
                  <a:pt x="453" y="177"/>
                  <a:pt x="452" y="177"/>
                </a:cubicBezTo>
                <a:close/>
                <a:moveTo>
                  <a:pt x="151" y="70"/>
                </a:moveTo>
                <a:cubicBezTo>
                  <a:pt x="149" y="72"/>
                  <a:pt x="146" y="73"/>
                  <a:pt x="143" y="73"/>
                </a:cubicBezTo>
                <a:cubicBezTo>
                  <a:pt x="134" y="74"/>
                  <a:pt x="126" y="70"/>
                  <a:pt x="123" y="60"/>
                </a:cubicBezTo>
                <a:cubicBezTo>
                  <a:pt x="122" y="57"/>
                  <a:pt x="122" y="53"/>
                  <a:pt x="123" y="49"/>
                </a:cubicBezTo>
                <a:cubicBezTo>
                  <a:pt x="123" y="45"/>
                  <a:pt x="125" y="41"/>
                  <a:pt x="128" y="38"/>
                </a:cubicBezTo>
                <a:cubicBezTo>
                  <a:pt x="130" y="35"/>
                  <a:pt x="133" y="33"/>
                  <a:pt x="137" y="33"/>
                </a:cubicBezTo>
                <a:cubicBezTo>
                  <a:pt x="142" y="32"/>
                  <a:pt x="146" y="33"/>
                  <a:pt x="151" y="35"/>
                </a:cubicBezTo>
                <a:cubicBezTo>
                  <a:pt x="151" y="35"/>
                  <a:pt x="152" y="36"/>
                  <a:pt x="153" y="36"/>
                </a:cubicBezTo>
                <a:cubicBezTo>
                  <a:pt x="153" y="36"/>
                  <a:pt x="153" y="35"/>
                  <a:pt x="153" y="35"/>
                </a:cubicBezTo>
                <a:cubicBezTo>
                  <a:pt x="153" y="33"/>
                  <a:pt x="153" y="31"/>
                  <a:pt x="153" y="30"/>
                </a:cubicBezTo>
                <a:cubicBezTo>
                  <a:pt x="154" y="28"/>
                  <a:pt x="153" y="27"/>
                  <a:pt x="152" y="27"/>
                </a:cubicBezTo>
                <a:cubicBezTo>
                  <a:pt x="151" y="27"/>
                  <a:pt x="150" y="26"/>
                  <a:pt x="150" y="26"/>
                </a:cubicBezTo>
                <a:cubicBezTo>
                  <a:pt x="145" y="25"/>
                  <a:pt x="140" y="25"/>
                  <a:pt x="135" y="26"/>
                </a:cubicBezTo>
                <a:cubicBezTo>
                  <a:pt x="126" y="27"/>
                  <a:pt x="120" y="33"/>
                  <a:pt x="116" y="41"/>
                </a:cubicBezTo>
                <a:cubicBezTo>
                  <a:pt x="113" y="48"/>
                  <a:pt x="113" y="55"/>
                  <a:pt x="115" y="63"/>
                </a:cubicBezTo>
                <a:cubicBezTo>
                  <a:pt x="117" y="71"/>
                  <a:pt x="122" y="76"/>
                  <a:pt x="130" y="79"/>
                </a:cubicBezTo>
                <a:cubicBezTo>
                  <a:pt x="135" y="81"/>
                  <a:pt x="139" y="81"/>
                  <a:pt x="143" y="80"/>
                </a:cubicBezTo>
                <a:cubicBezTo>
                  <a:pt x="146" y="80"/>
                  <a:pt x="149" y="79"/>
                  <a:pt x="152" y="77"/>
                </a:cubicBezTo>
                <a:cubicBezTo>
                  <a:pt x="153" y="77"/>
                  <a:pt x="153" y="77"/>
                  <a:pt x="153" y="76"/>
                </a:cubicBezTo>
                <a:cubicBezTo>
                  <a:pt x="153" y="74"/>
                  <a:pt x="153" y="71"/>
                  <a:pt x="153" y="69"/>
                </a:cubicBezTo>
                <a:cubicBezTo>
                  <a:pt x="152" y="69"/>
                  <a:pt x="152" y="70"/>
                  <a:pt x="151" y="70"/>
                </a:cubicBezTo>
                <a:close/>
                <a:moveTo>
                  <a:pt x="586" y="72"/>
                </a:moveTo>
                <a:cubicBezTo>
                  <a:pt x="584" y="73"/>
                  <a:pt x="582" y="73"/>
                  <a:pt x="580" y="73"/>
                </a:cubicBezTo>
                <a:cubicBezTo>
                  <a:pt x="577" y="72"/>
                  <a:pt x="575" y="71"/>
                  <a:pt x="575" y="68"/>
                </a:cubicBezTo>
                <a:cubicBezTo>
                  <a:pt x="574" y="66"/>
                  <a:pt x="574" y="65"/>
                  <a:pt x="574" y="63"/>
                </a:cubicBezTo>
                <a:cubicBezTo>
                  <a:pt x="574" y="55"/>
                  <a:pt x="574" y="47"/>
                  <a:pt x="574" y="39"/>
                </a:cubicBezTo>
                <a:cubicBezTo>
                  <a:pt x="574" y="38"/>
                  <a:pt x="574" y="37"/>
                  <a:pt x="574" y="35"/>
                </a:cubicBezTo>
                <a:cubicBezTo>
                  <a:pt x="574" y="34"/>
                  <a:pt x="574" y="34"/>
                  <a:pt x="576" y="34"/>
                </a:cubicBezTo>
                <a:cubicBezTo>
                  <a:pt x="578" y="34"/>
                  <a:pt x="581" y="34"/>
                  <a:pt x="583" y="34"/>
                </a:cubicBezTo>
                <a:cubicBezTo>
                  <a:pt x="584" y="34"/>
                  <a:pt x="585" y="34"/>
                  <a:pt x="586" y="34"/>
                </a:cubicBezTo>
                <a:cubicBezTo>
                  <a:pt x="587" y="34"/>
                  <a:pt x="587" y="33"/>
                  <a:pt x="587" y="33"/>
                </a:cubicBezTo>
                <a:cubicBezTo>
                  <a:pt x="587" y="31"/>
                  <a:pt x="587" y="29"/>
                  <a:pt x="587" y="28"/>
                </a:cubicBezTo>
                <a:cubicBezTo>
                  <a:pt x="587" y="27"/>
                  <a:pt x="587" y="26"/>
                  <a:pt x="586" y="26"/>
                </a:cubicBezTo>
                <a:cubicBezTo>
                  <a:pt x="582" y="26"/>
                  <a:pt x="579" y="26"/>
                  <a:pt x="575" y="26"/>
                </a:cubicBezTo>
                <a:cubicBezTo>
                  <a:pt x="574" y="26"/>
                  <a:pt x="574" y="26"/>
                  <a:pt x="574" y="25"/>
                </a:cubicBezTo>
                <a:cubicBezTo>
                  <a:pt x="574" y="21"/>
                  <a:pt x="574" y="17"/>
                  <a:pt x="574" y="13"/>
                </a:cubicBezTo>
                <a:cubicBezTo>
                  <a:pt x="574" y="12"/>
                  <a:pt x="574" y="11"/>
                  <a:pt x="574" y="11"/>
                </a:cubicBezTo>
                <a:cubicBezTo>
                  <a:pt x="571" y="12"/>
                  <a:pt x="569" y="12"/>
                  <a:pt x="567" y="13"/>
                </a:cubicBezTo>
                <a:cubicBezTo>
                  <a:pt x="566" y="14"/>
                  <a:pt x="566" y="14"/>
                  <a:pt x="566" y="15"/>
                </a:cubicBezTo>
                <a:cubicBezTo>
                  <a:pt x="566" y="18"/>
                  <a:pt x="566" y="20"/>
                  <a:pt x="566" y="23"/>
                </a:cubicBezTo>
                <a:cubicBezTo>
                  <a:pt x="566" y="27"/>
                  <a:pt x="566" y="26"/>
                  <a:pt x="562" y="26"/>
                </a:cubicBezTo>
                <a:cubicBezTo>
                  <a:pt x="560" y="26"/>
                  <a:pt x="559" y="26"/>
                  <a:pt x="557" y="27"/>
                </a:cubicBezTo>
                <a:cubicBezTo>
                  <a:pt x="556" y="29"/>
                  <a:pt x="557" y="31"/>
                  <a:pt x="557" y="32"/>
                </a:cubicBezTo>
                <a:cubicBezTo>
                  <a:pt x="557" y="33"/>
                  <a:pt x="557" y="34"/>
                  <a:pt x="558" y="34"/>
                </a:cubicBezTo>
                <a:cubicBezTo>
                  <a:pt x="560" y="34"/>
                  <a:pt x="562" y="34"/>
                  <a:pt x="564" y="34"/>
                </a:cubicBezTo>
                <a:cubicBezTo>
                  <a:pt x="566" y="34"/>
                  <a:pt x="566" y="34"/>
                  <a:pt x="566" y="36"/>
                </a:cubicBezTo>
                <a:cubicBezTo>
                  <a:pt x="566" y="36"/>
                  <a:pt x="566" y="37"/>
                  <a:pt x="566" y="37"/>
                </a:cubicBezTo>
                <a:cubicBezTo>
                  <a:pt x="566" y="46"/>
                  <a:pt x="566" y="54"/>
                  <a:pt x="566" y="63"/>
                </a:cubicBezTo>
                <a:cubicBezTo>
                  <a:pt x="566" y="65"/>
                  <a:pt x="566" y="66"/>
                  <a:pt x="566" y="68"/>
                </a:cubicBezTo>
                <a:cubicBezTo>
                  <a:pt x="566" y="70"/>
                  <a:pt x="566" y="72"/>
                  <a:pt x="567" y="74"/>
                </a:cubicBezTo>
                <a:cubicBezTo>
                  <a:pt x="569" y="76"/>
                  <a:pt x="571" y="78"/>
                  <a:pt x="573" y="79"/>
                </a:cubicBezTo>
                <a:cubicBezTo>
                  <a:pt x="574" y="80"/>
                  <a:pt x="576" y="80"/>
                  <a:pt x="577" y="80"/>
                </a:cubicBezTo>
                <a:cubicBezTo>
                  <a:pt x="580" y="81"/>
                  <a:pt x="583" y="80"/>
                  <a:pt x="586" y="79"/>
                </a:cubicBezTo>
                <a:cubicBezTo>
                  <a:pt x="587" y="79"/>
                  <a:pt x="587" y="78"/>
                  <a:pt x="587" y="77"/>
                </a:cubicBezTo>
                <a:cubicBezTo>
                  <a:pt x="587" y="76"/>
                  <a:pt x="587" y="74"/>
                  <a:pt x="587" y="72"/>
                </a:cubicBezTo>
                <a:cubicBezTo>
                  <a:pt x="587" y="72"/>
                  <a:pt x="586" y="72"/>
                  <a:pt x="586" y="72"/>
                </a:cubicBezTo>
                <a:close/>
                <a:moveTo>
                  <a:pt x="1189" y="7"/>
                </a:moveTo>
                <a:cubicBezTo>
                  <a:pt x="1189" y="6"/>
                  <a:pt x="1189" y="5"/>
                  <a:pt x="1189" y="4"/>
                </a:cubicBezTo>
                <a:cubicBezTo>
                  <a:pt x="1189" y="4"/>
                  <a:pt x="1189" y="4"/>
                  <a:pt x="1189" y="4"/>
                </a:cubicBezTo>
                <a:cubicBezTo>
                  <a:pt x="1187" y="4"/>
                  <a:pt x="1186" y="4"/>
                  <a:pt x="1185" y="5"/>
                </a:cubicBezTo>
                <a:cubicBezTo>
                  <a:pt x="1184" y="6"/>
                  <a:pt x="1182" y="7"/>
                  <a:pt x="1181" y="8"/>
                </a:cubicBezTo>
                <a:cubicBezTo>
                  <a:pt x="1176" y="11"/>
                  <a:pt x="1171" y="13"/>
                  <a:pt x="1165" y="15"/>
                </a:cubicBezTo>
                <a:cubicBezTo>
                  <a:pt x="1164" y="15"/>
                  <a:pt x="1164" y="16"/>
                  <a:pt x="1164" y="17"/>
                </a:cubicBezTo>
                <a:cubicBezTo>
                  <a:pt x="1164" y="19"/>
                  <a:pt x="1164" y="21"/>
                  <a:pt x="1164" y="23"/>
                </a:cubicBezTo>
                <a:cubicBezTo>
                  <a:pt x="1164" y="24"/>
                  <a:pt x="1164" y="24"/>
                  <a:pt x="1165" y="24"/>
                </a:cubicBezTo>
                <a:cubicBezTo>
                  <a:pt x="1170" y="22"/>
                  <a:pt x="1175" y="20"/>
                  <a:pt x="1180" y="17"/>
                </a:cubicBezTo>
                <a:cubicBezTo>
                  <a:pt x="1180" y="16"/>
                  <a:pt x="1180" y="16"/>
                  <a:pt x="1181" y="16"/>
                </a:cubicBezTo>
                <a:cubicBezTo>
                  <a:pt x="1181" y="16"/>
                  <a:pt x="1181" y="17"/>
                  <a:pt x="1181" y="17"/>
                </a:cubicBezTo>
                <a:cubicBezTo>
                  <a:pt x="1181" y="18"/>
                  <a:pt x="1181" y="18"/>
                  <a:pt x="1181" y="19"/>
                </a:cubicBezTo>
                <a:cubicBezTo>
                  <a:pt x="1181" y="38"/>
                  <a:pt x="1181" y="57"/>
                  <a:pt x="1181" y="76"/>
                </a:cubicBezTo>
                <a:cubicBezTo>
                  <a:pt x="1181" y="76"/>
                  <a:pt x="1181" y="77"/>
                  <a:pt x="1181" y="78"/>
                </a:cubicBezTo>
                <a:cubicBezTo>
                  <a:pt x="1181" y="79"/>
                  <a:pt x="1181" y="79"/>
                  <a:pt x="1182" y="79"/>
                </a:cubicBezTo>
                <a:cubicBezTo>
                  <a:pt x="1184" y="79"/>
                  <a:pt x="1185" y="79"/>
                  <a:pt x="1187" y="79"/>
                </a:cubicBezTo>
                <a:cubicBezTo>
                  <a:pt x="1189" y="79"/>
                  <a:pt x="1189" y="79"/>
                  <a:pt x="1189" y="77"/>
                </a:cubicBezTo>
                <a:cubicBezTo>
                  <a:pt x="1189" y="65"/>
                  <a:pt x="1189" y="53"/>
                  <a:pt x="1189" y="41"/>
                </a:cubicBezTo>
                <a:cubicBezTo>
                  <a:pt x="1189" y="30"/>
                  <a:pt x="1189" y="18"/>
                  <a:pt x="1189" y="7"/>
                </a:cubicBezTo>
                <a:close/>
                <a:moveTo>
                  <a:pt x="983" y="141"/>
                </a:moveTo>
                <a:cubicBezTo>
                  <a:pt x="983" y="139"/>
                  <a:pt x="983" y="137"/>
                  <a:pt x="983" y="135"/>
                </a:cubicBezTo>
                <a:cubicBezTo>
                  <a:pt x="983" y="134"/>
                  <a:pt x="983" y="133"/>
                  <a:pt x="983" y="133"/>
                </a:cubicBezTo>
                <a:cubicBezTo>
                  <a:pt x="983" y="132"/>
                  <a:pt x="983" y="132"/>
                  <a:pt x="982" y="132"/>
                </a:cubicBezTo>
                <a:cubicBezTo>
                  <a:pt x="981" y="132"/>
                  <a:pt x="979" y="132"/>
                  <a:pt x="978" y="132"/>
                </a:cubicBezTo>
                <a:cubicBezTo>
                  <a:pt x="975" y="132"/>
                  <a:pt x="975" y="131"/>
                  <a:pt x="975" y="134"/>
                </a:cubicBezTo>
                <a:cubicBezTo>
                  <a:pt x="975" y="150"/>
                  <a:pt x="975" y="166"/>
                  <a:pt x="975" y="182"/>
                </a:cubicBezTo>
                <a:cubicBezTo>
                  <a:pt x="975" y="182"/>
                  <a:pt x="975" y="183"/>
                  <a:pt x="975" y="183"/>
                </a:cubicBezTo>
                <a:cubicBezTo>
                  <a:pt x="975" y="184"/>
                  <a:pt x="975" y="184"/>
                  <a:pt x="976" y="184"/>
                </a:cubicBezTo>
                <a:cubicBezTo>
                  <a:pt x="978" y="184"/>
                  <a:pt x="980" y="184"/>
                  <a:pt x="983" y="184"/>
                </a:cubicBezTo>
                <a:cubicBezTo>
                  <a:pt x="983" y="184"/>
                  <a:pt x="983" y="184"/>
                  <a:pt x="983" y="183"/>
                </a:cubicBezTo>
                <a:cubicBezTo>
                  <a:pt x="983" y="183"/>
                  <a:pt x="983" y="182"/>
                  <a:pt x="983" y="181"/>
                </a:cubicBezTo>
                <a:cubicBezTo>
                  <a:pt x="983" y="174"/>
                  <a:pt x="983" y="166"/>
                  <a:pt x="983" y="159"/>
                </a:cubicBezTo>
                <a:cubicBezTo>
                  <a:pt x="983" y="156"/>
                  <a:pt x="984" y="154"/>
                  <a:pt x="984" y="151"/>
                </a:cubicBezTo>
                <a:cubicBezTo>
                  <a:pt x="985" y="148"/>
                  <a:pt x="986" y="145"/>
                  <a:pt x="988" y="142"/>
                </a:cubicBezTo>
                <a:cubicBezTo>
                  <a:pt x="990" y="140"/>
                  <a:pt x="992" y="139"/>
                  <a:pt x="994" y="139"/>
                </a:cubicBezTo>
                <a:cubicBezTo>
                  <a:pt x="997" y="138"/>
                  <a:pt x="999" y="139"/>
                  <a:pt x="1001" y="139"/>
                </a:cubicBezTo>
                <a:cubicBezTo>
                  <a:pt x="1002" y="140"/>
                  <a:pt x="1002" y="140"/>
                  <a:pt x="1002" y="140"/>
                </a:cubicBezTo>
                <a:cubicBezTo>
                  <a:pt x="1002" y="137"/>
                  <a:pt x="1002" y="135"/>
                  <a:pt x="1002" y="132"/>
                </a:cubicBezTo>
                <a:cubicBezTo>
                  <a:pt x="1002" y="132"/>
                  <a:pt x="1002" y="131"/>
                  <a:pt x="1002" y="131"/>
                </a:cubicBezTo>
                <a:cubicBezTo>
                  <a:pt x="996" y="130"/>
                  <a:pt x="992" y="131"/>
                  <a:pt x="988" y="135"/>
                </a:cubicBezTo>
                <a:cubicBezTo>
                  <a:pt x="987" y="136"/>
                  <a:pt x="986" y="138"/>
                  <a:pt x="985" y="139"/>
                </a:cubicBezTo>
                <a:cubicBezTo>
                  <a:pt x="985" y="140"/>
                  <a:pt x="984" y="141"/>
                  <a:pt x="984" y="141"/>
                </a:cubicBezTo>
                <a:cubicBezTo>
                  <a:pt x="984" y="141"/>
                  <a:pt x="984" y="141"/>
                  <a:pt x="983" y="141"/>
                </a:cubicBezTo>
                <a:close/>
                <a:moveTo>
                  <a:pt x="163" y="29"/>
                </a:moveTo>
                <a:cubicBezTo>
                  <a:pt x="163" y="45"/>
                  <a:pt x="163" y="61"/>
                  <a:pt x="163" y="76"/>
                </a:cubicBezTo>
                <a:cubicBezTo>
                  <a:pt x="163" y="77"/>
                  <a:pt x="163" y="77"/>
                  <a:pt x="163" y="78"/>
                </a:cubicBezTo>
                <a:cubicBezTo>
                  <a:pt x="163" y="79"/>
                  <a:pt x="163" y="79"/>
                  <a:pt x="164" y="79"/>
                </a:cubicBezTo>
                <a:cubicBezTo>
                  <a:pt x="166" y="79"/>
                  <a:pt x="168" y="79"/>
                  <a:pt x="170" y="79"/>
                </a:cubicBezTo>
                <a:cubicBezTo>
                  <a:pt x="171" y="79"/>
                  <a:pt x="171" y="79"/>
                  <a:pt x="171" y="78"/>
                </a:cubicBezTo>
                <a:cubicBezTo>
                  <a:pt x="171" y="77"/>
                  <a:pt x="171" y="77"/>
                  <a:pt x="171" y="76"/>
                </a:cubicBezTo>
                <a:cubicBezTo>
                  <a:pt x="171" y="68"/>
                  <a:pt x="171" y="60"/>
                  <a:pt x="171" y="52"/>
                </a:cubicBezTo>
                <a:cubicBezTo>
                  <a:pt x="171" y="50"/>
                  <a:pt x="171" y="48"/>
                  <a:pt x="172" y="46"/>
                </a:cubicBezTo>
                <a:cubicBezTo>
                  <a:pt x="172" y="43"/>
                  <a:pt x="174" y="40"/>
                  <a:pt x="176" y="37"/>
                </a:cubicBezTo>
                <a:cubicBezTo>
                  <a:pt x="178" y="35"/>
                  <a:pt x="180" y="34"/>
                  <a:pt x="182" y="33"/>
                </a:cubicBezTo>
                <a:cubicBezTo>
                  <a:pt x="185" y="33"/>
                  <a:pt x="187" y="33"/>
                  <a:pt x="189" y="34"/>
                </a:cubicBezTo>
                <a:cubicBezTo>
                  <a:pt x="189" y="34"/>
                  <a:pt x="190" y="35"/>
                  <a:pt x="190" y="34"/>
                </a:cubicBezTo>
                <a:cubicBezTo>
                  <a:pt x="190" y="32"/>
                  <a:pt x="190" y="30"/>
                  <a:pt x="190" y="28"/>
                </a:cubicBezTo>
                <a:cubicBezTo>
                  <a:pt x="190" y="26"/>
                  <a:pt x="190" y="26"/>
                  <a:pt x="188" y="26"/>
                </a:cubicBezTo>
                <a:cubicBezTo>
                  <a:pt x="187" y="26"/>
                  <a:pt x="187" y="26"/>
                  <a:pt x="186" y="26"/>
                </a:cubicBezTo>
                <a:cubicBezTo>
                  <a:pt x="182" y="25"/>
                  <a:pt x="178" y="27"/>
                  <a:pt x="175" y="30"/>
                </a:cubicBezTo>
                <a:cubicBezTo>
                  <a:pt x="174" y="31"/>
                  <a:pt x="173" y="33"/>
                  <a:pt x="172" y="35"/>
                </a:cubicBezTo>
                <a:cubicBezTo>
                  <a:pt x="172" y="36"/>
                  <a:pt x="172" y="36"/>
                  <a:pt x="171" y="36"/>
                </a:cubicBezTo>
                <a:cubicBezTo>
                  <a:pt x="171" y="35"/>
                  <a:pt x="171" y="34"/>
                  <a:pt x="171" y="33"/>
                </a:cubicBezTo>
                <a:cubicBezTo>
                  <a:pt x="171" y="31"/>
                  <a:pt x="171" y="29"/>
                  <a:pt x="171" y="27"/>
                </a:cubicBezTo>
                <a:cubicBezTo>
                  <a:pt x="171" y="27"/>
                  <a:pt x="171" y="26"/>
                  <a:pt x="170" y="26"/>
                </a:cubicBezTo>
                <a:cubicBezTo>
                  <a:pt x="168" y="26"/>
                  <a:pt x="165" y="26"/>
                  <a:pt x="163" y="26"/>
                </a:cubicBezTo>
                <a:cubicBezTo>
                  <a:pt x="162" y="27"/>
                  <a:pt x="163" y="28"/>
                  <a:pt x="163" y="29"/>
                </a:cubicBezTo>
                <a:close/>
                <a:moveTo>
                  <a:pt x="355" y="133"/>
                </a:moveTo>
                <a:cubicBezTo>
                  <a:pt x="355" y="132"/>
                  <a:pt x="354" y="132"/>
                  <a:pt x="354" y="132"/>
                </a:cubicBezTo>
                <a:cubicBezTo>
                  <a:pt x="352" y="132"/>
                  <a:pt x="350" y="132"/>
                  <a:pt x="348" y="132"/>
                </a:cubicBezTo>
                <a:cubicBezTo>
                  <a:pt x="346" y="132"/>
                  <a:pt x="346" y="132"/>
                  <a:pt x="346" y="133"/>
                </a:cubicBezTo>
                <a:cubicBezTo>
                  <a:pt x="346" y="133"/>
                  <a:pt x="346" y="134"/>
                  <a:pt x="346" y="134"/>
                </a:cubicBezTo>
                <a:cubicBezTo>
                  <a:pt x="346" y="150"/>
                  <a:pt x="346" y="166"/>
                  <a:pt x="346" y="182"/>
                </a:cubicBezTo>
                <a:cubicBezTo>
                  <a:pt x="346" y="183"/>
                  <a:pt x="346" y="183"/>
                  <a:pt x="346" y="184"/>
                </a:cubicBezTo>
                <a:cubicBezTo>
                  <a:pt x="346" y="184"/>
                  <a:pt x="347" y="184"/>
                  <a:pt x="347" y="184"/>
                </a:cubicBezTo>
                <a:cubicBezTo>
                  <a:pt x="349" y="184"/>
                  <a:pt x="352" y="184"/>
                  <a:pt x="354" y="184"/>
                </a:cubicBezTo>
                <a:cubicBezTo>
                  <a:pt x="354" y="184"/>
                  <a:pt x="355" y="184"/>
                  <a:pt x="355" y="183"/>
                </a:cubicBezTo>
                <a:cubicBezTo>
                  <a:pt x="355" y="183"/>
                  <a:pt x="355" y="182"/>
                  <a:pt x="355" y="181"/>
                </a:cubicBezTo>
                <a:cubicBezTo>
                  <a:pt x="355" y="174"/>
                  <a:pt x="355" y="166"/>
                  <a:pt x="355" y="158"/>
                </a:cubicBezTo>
                <a:cubicBezTo>
                  <a:pt x="355" y="156"/>
                  <a:pt x="355" y="154"/>
                  <a:pt x="355" y="152"/>
                </a:cubicBezTo>
                <a:cubicBezTo>
                  <a:pt x="356" y="149"/>
                  <a:pt x="357" y="145"/>
                  <a:pt x="359" y="143"/>
                </a:cubicBezTo>
                <a:cubicBezTo>
                  <a:pt x="361" y="140"/>
                  <a:pt x="364" y="138"/>
                  <a:pt x="368" y="139"/>
                </a:cubicBezTo>
                <a:cubicBezTo>
                  <a:pt x="369" y="139"/>
                  <a:pt x="371" y="139"/>
                  <a:pt x="372" y="139"/>
                </a:cubicBezTo>
                <a:cubicBezTo>
                  <a:pt x="373" y="140"/>
                  <a:pt x="373" y="140"/>
                  <a:pt x="374" y="140"/>
                </a:cubicBezTo>
                <a:cubicBezTo>
                  <a:pt x="374" y="137"/>
                  <a:pt x="374" y="135"/>
                  <a:pt x="374" y="132"/>
                </a:cubicBezTo>
                <a:cubicBezTo>
                  <a:pt x="374" y="132"/>
                  <a:pt x="373" y="131"/>
                  <a:pt x="373" y="131"/>
                </a:cubicBezTo>
                <a:cubicBezTo>
                  <a:pt x="367" y="130"/>
                  <a:pt x="362" y="131"/>
                  <a:pt x="358" y="136"/>
                </a:cubicBezTo>
                <a:cubicBezTo>
                  <a:pt x="357" y="137"/>
                  <a:pt x="356" y="139"/>
                  <a:pt x="356" y="140"/>
                </a:cubicBezTo>
                <a:cubicBezTo>
                  <a:pt x="356" y="141"/>
                  <a:pt x="355" y="141"/>
                  <a:pt x="355" y="141"/>
                </a:cubicBezTo>
                <a:cubicBezTo>
                  <a:pt x="355" y="138"/>
                  <a:pt x="355" y="136"/>
                  <a:pt x="355" y="133"/>
                </a:cubicBezTo>
                <a:close/>
                <a:moveTo>
                  <a:pt x="1015" y="33"/>
                </a:moveTo>
                <a:cubicBezTo>
                  <a:pt x="1015" y="31"/>
                  <a:pt x="1015" y="29"/>
                  <a:pt x="1015" y="27"/>
                </a:cubicBezTo>
                <a:cubicBezTo>
                  <a:pt x="1015" y="27"/>
                  <a:pt x="1015" y="26"/>
                  <a:pt x="1014" y="26"/>
                </a:cubicBezTo>
                <a:cubicBezTo>
                  <a:pt x="1013" y="26"/>
                  <a:pt x="1011" y="26"/>
                  <a:pt x="1009" y="26"/>
                </a:cubicBezTo>
                <a:cubicBezTo>
                  <a:pt x="1007" y="26"/>
                  <a:pt x="1007" y="26"/>
                  <a:pt x="1007" y="29"/>
                </a:cubicBezTo>
                <a:cubicBezTo>
                  <a:pt x="1007" y="45"/>
                  <a:pt x="1007" y="61"/>
                  <a:pt x="1007" y="77"/>
                </a:cubicBezTo>
                <a:cubicBezTo>
                  <a:pt x="1007" y="77"/>
                  <a:pt x="1007" y="78"/>
                  <a:pt x="1007" y="78"/>
                </a:cubicBezTo>
                <a:cubicBezTo>
                  <a:pt x="1007" y="79"/>
                  <a:pt x="1007" y="79"/>
                  <a:pt x="1008" y="79"/>
                </a:cubicBezTo>
                <a:cubicBezTo>
                  <a:pt x="1010" y="79"/>
                  <a:pt x="1012" y="79"/>
                  <a:pt x="1014" y="79"/>
                </a:cubicBezTo>
                <a:cubicBezTo>
                  <a:pt x="1015" y="79"/>
                  <a:pt x="1015" y="79"/>
                  <a:pt x="1015" y="78"/>
                </a:cubicBezTo>
                <a:cubicBezTo>
                  <a:pt x="1015" y="77"/>
                  <a:pt x="1015" y="77"/>
                  <a:pt x="1015" y="76"/>
                </a:cubicBezTo>
                <a:cubicBezTo>
                  <a:pt x="1015" y="69"/>
                  <a:pt x="1015" y="61"/>
                  <a:pt x="1015" y="54"/>
                </a:cubicBezTo>
                <a:cubicBezTo>
                  <a:pt x="1015" y="51"/>
                  <a:pt x="1015" y="49"/>
                  <a:pt x="1016" y="47"/>
                </a:cubicBezTo>
                <a:cubicBezTo>
                  <a:pt x="1016" y="43"/>
                  <a:pt x="1017" y="40"/>
                  <a:pt x="1020" y="37"/>
                </a:cubicBezTo>
                <a:cubicBezTo>
                  <a:pt x="1021" y="35"/>
                  <a:pt x="1023" y="34"/>
                  <a:pt x="1026" y="33"/>
                </a:cubicBezTo>
                <a:cubicBezTo>
                  <a:pt x="1028" y="33"/>
                  <a:pt x="1031" y="33"/>
                  <a:pt x="1033" y="34"/>
                </a:cubicBezTo>
                <a:cubicBezTo>
                  <a:pt x="1033" y="34"/>
                  <a:pt x="1034" y="35"/>
                  <a:pt x="1034" y="34"/>
                </a:cubicBezTo>
                <a:cubicBezTo>
                  <a:pt x="1034" y="32"/>
                  <a:pt x="1034" y="30"/>
                  <a:pt x="1034" y="27"/>
                </a:cubicBezTo>
                <a:cubicBezTo>
                  <a:pt x="1034" y="26"/>
                  <a:pt x="1034" y="26"/>
                  <a:pt x="1033" y="26"/>
                </a:cubicBezTo>
                <a:cubicBezTo>
                  <a:pt x="1028" y="25"/>
                  <a:pt x="1023" y="26"/>
                  <a:pt x="1019" y="31"/>
                </a:cubicBezTo>
                <a:cubicBezTo>
                  <a:pt x="1018" y="32"/>
                  <a:pt x="1017" y="33"/>
                  <a:pt x="1016" y="35"/>
                </a:cubicBezTo>
                <a:cubicBezTo>
                  <a:pt x="1016" y="35"/>
                  <a:pt x="1016" y="36"/>
                  <a:pt x="1015" y="36"/>
                </a:cubicBezTo>
                <a:cubicBezTo>
                  <a:pt x="1015" y="35"/>
                  <a:pt x="1015" y="34"/>
                  <a:pt x="1015" y="33"/>
                </a:cubicBezTo>
                <a:close/>
                <a:moveTo>
                  <a:pt x="462" y="178"/>
                </a:moveTo>
                <a:cubicBezTo>
                  <a:pt x="462" y="180"/>
                  <a:pt x="461" y="182"/>
                  <a:pt x="462" y="184"/>
                </a:cubicBezTo>
                <a:cubicBezTo>
                  <a:pt x="464" y="185"/>
                  <a:pt x="466" y="184"/>
                  <a:pt x="469" y="184"/>
                </a:cubicBezTo>
                <a:cubicBezTo>
                  <a:pt x="469" y="184"/>
                  <a:pt x="469" y="184"/>
                  <a:pt x="469" y="184"/>
                </a:cubicBezTo>
                <a:cubicBezTo>
                  <a:pt x="470" y="184"/>
                  <a:pt x="470" y="184"/>
                  <a:pt x="470" y="183"/>
                </a:cubicBezTo>
                <a:cubicBezTo>
                  <a:pt x="470" y="183"/>
                  <a:pt x="470" y="182"/>
                  <a:pt x="470" y="181"/>
                </a:cubicBezTo>
                <a:cubicBezTo>
                  <a:pt x="470" y="167"/>
                  <a:pt x="470" y="153"/>
                  <a:pt x="470" y="139"/>
                </a:cubicBezTo>
                <a:cubicBezTo>
                  <a:pt x="470" y="136"/>
                  <a:pt x="471" y="134"/>
                  <a:pt x="470" y="132"/>
                </a:cubicBezTo>
                <a:cubicBezTo>
                  <a:pt x="467" y="131"/>
                  <a:pt x="465" y="132"/>
                  <a:pt x="463" y="132"/>
                </a:cubicBezTo>
                <a:cubicBezTo>
                  <a:pt x="463" y="132"/>
                  <a:pt x="463" y="132"/>
                  <a:pt x="463" y="132"/>
                </a:cubicBezTo>
                <a:cubicBezTo>
                  <a:pt x="462" y="132"/>
                  <a:pt x="462" y="132"/>
                  <a:pt x="462" y="133"/>
                </a:cubicBezTo>
                <a:cubicBezTo>
                  <a:pt x="462" y="133"/>
                  <a:pt x="462" y="134"/>
                  <a:pt x="462" y="135"/>
                </a:cubicBezTo>
                <a:cubicBezTo>
                  <a:pt x="462" y="143"/>
                  <a:pt x="462" y="150"/>
                  <a:pt x="462" y="158"/>
                </a:cubicBezTo>
                <a:cubicBezTo>
                  <a:pt x="462" y="165"/>
                  <a:pt x="462" y="171"/>
                  <a:pt x="462" y="178"/>
                </a:cubicBezTo>
                <a:close/>
                <a:moveTo>
                  <a:pt x="210" y="135"/>
                </a:moveTo>
                <a:cubicBezTo>
                  <a:pt x="210" y="149"/>
                  <a:pt x="210" y="164"/>
                  <a:pt x="210" y="178"/>
                </a:cubicBezTo>
                <a:cubicBezTo>
                  <a:pt x="210" y="180"/>
                  <a:pt x="210" y="181"/>
                  <a:pt x="210" y="183"/>
                </a:cubicBezTo>
                <a:cubicBezTo>
                  <a:pt x="210" y="184"/>
                  <a:pt x="210" y="184"/>
                  <a:pt x="211" y="184"/>
                </a:cubicBezTo>
                <a:cubicBezTo>
                  <a:pt x="213" y="184"/>
                  <a:pt x="214" y="184"/>
                  <a:pt x="216" y="184"/>
                </a:cubicBezTo>
                <a:cubicBezTo>
                  <a:pt x="218" y="184"/>
                  <a:pt x="218" y="184"/>
                  <a:pt x="218" y="182"/>
                </a:cubicBezTo>
                <a:cubicBezTo>
                  <a:pt x="218" y="166"/>
                  <a:pt x="218" y="150"/>
                  <a:pt x="218" y="134"/>
                </a:cubicBezTo>
                <a:cubicBezTo>
                  <a:pt x="218" y="133"/>
                  <a:pt x="218" y="133"/>
                  <a:pt x="218" y="133"/>
                </a:cubicBezTo>
                <a:cubicBezTo>
                  <a:pt x="218" y="132"/>
                  <a:pt x="218" y="132"/>
                  <a:pt x="217" y="132"/>
                </a:cubicBezTo>
                <a:cubicBezTo>
                  <a:pt x="215" y="132"/>
                  <a:pt x="212" y="132"/>
                  <a:pt x="210" y="132"/>
                </a:cubicBezTo>
                <a:cubicBezTo>
                  <a:pt x="209" y="133"/>
                  <a:pt x="210" y="134"/>
                  <a:pt x="210" y="135"/>
                </a:cubicBezTo>
                <a:close/>
                <a:moveTo>
                  <a:pt x="96" y="76"/>
                </a:moveTo>
                <a:cubicBezTo>
                  <a:pt x="96" y="77"/>
                  <a:pt x="96" y="78"/>
                  <a:pt x="96" y="78"/>
                </a:cubicBezTo>
                <a:cubicBezTo>
                  <a:pt x="96" y="79"/>
                  <a:pt x="96" y="79"/>
                  <a:pt x="96" y="79"/>
                </a:cubicBezTo>
                <a:cubicBezTo>
                  <a:pt x="99" y="79"/>
                  <a:pt x="101" y="79"/>
                  <a:pt x="103" y="79"/>
                </a:cubicBezTo>
                <a:cubicBezTo>
                  <a:pt x="104" y="79"/>
                  <a:pt x="104" y="79"/>
                  <a:pt x="104" y="78"/>
                </a:cubicBezTo>
                <a:cubicBezTo>
                  <a:pt x="104" y="77"/>
                  <a:pt x="104" y="77"/>
                  <a:pt x="104" y="76"/>
                </a:cubicBezTo>
                <a:cubicBezTo>
                  <a:pt x="104" y="62"/>
                  <a:pt x="104" y="47"/>
                  <a:pt x="104" y="33"/>
                </a:cubicBezTo>
                <a:cubicBezTo>
                  <a:pt x="104" y="31"/>
                  <a:pt x="104" y="29"/>
                  <a:pt x="104" y="27"/>
                </a:cubicBezTo>
                <a:cubicBezTo>
                  <a:pt x="102" y="26"/>
                  <a:pt x="99" y="27"/>
                  <a:pt x="97" y="26"/>
                </a:cubicBezTo>
                <a:cubicBezTo>
                  <a:pt x="97" y="26"/>
                  <a:pt x="97" y="26"/>
                  <a:pt x="96" y="26"/>
                </a:cubicBezTo>
                <a:cubicBezTo>
                  <a:pt x="96" y="26"/>
                  <a:pt x="96" y="27"/>
                  <a:pt x="96" y="27"/>
                </a:cubicBezTo>
                <a:cubicBezTo>
                  <a:pt x="96" y="28"/>
                  <a:pt x="96" y="29"/>
                  <a:pt x="96" y="29"/>
                </a:cubicBezTo>
                <a:cubicBezTo>
                  <a:pt x="96" y="37"/>
                  <a:pt x="96" y="45"/>
                  <a:pt x="96" y="52"/>
                </a:cubicBezTo>
                <a:cubicBezTo>
                  <a:pt x="96" y="60"/>
                  <a:pt x="96" y="68"/>
                  <a:pt x="96" y="76"/>
                </a:cubicBezTo>
                <a:close/>
                <a:moveTo>
                  <a:pt x="94" y="8"/>
                </a:moveTo>
                <a:cubicBezTo>
                  <a:pt x="94" y="11"/>
                  <a:pt x="97" y="13"/>
                  <a:pt x="100" y="13"/>
                </a:cubicBezTo>
                <a:cubicBezTo>
                  <a:pt x="103" y="13"/>
                  <a:pt x="105" y="11"/>
                  <a:pt x="106" y="8"/>
                </a:cubicBezTo>
                <a:cubicBezTo>
                  <a:pt x="106" y="5"/>
                  <a:pt x="103" y="2"/>
                  <a:pt x="100" y="2"/>
                </a:cubicBezTo>
                <a:cubicBezTo>
                  <a:pt x="97" y="2"/>
                  <a:pt x="94" y="5"/>
                  <a:pt x="94" y="8"/>
                </a:cubicBezTo>
                <a:close/>
                <a:moveTo>
                  <a:pt x="208" y="113"/>
                </a:moveTo>
                <a:cubicBezTo>
                  <a:pt x="208" y="116"/>
                  <a:pt x="211" y="118"/>
                  <a:pt x="214" y="118"/>
                </a:cubicBezTo>
                <a:cubicBezTo>
                  <a:pt x="217" y="119"/>
                  <a:pt x="220" y="116"/>
                  <a:pt x="220" y="113"/>
                </a:cubicBezTo>
                <a:cubicBezTo>
                  <a:pt x="220" y="110"/>
                  <a:pt x="217" y="107"/>
                  <a:pt x="214" y="107"/>
                </a:cubicBezTo>
                <a:cubicBezTo>
                  <a:pt x="211" y="107"/>
                  <a:pt x="208" y="110"/>
                  <a:pt x="208" y="113"/>
                </a:cubicBezTo>
                <a:close/>
                <a:moveTo>
                  <a:pt x="466" y="107"/>
                </a:moveTo>
                <a:cubicBezTo>
                  <a:pt x="463" y="107"/>
                  <a:pt x="460" y="110"/>
                  <a:pt x="460" y="113"/>
                </a:cubicBezTo>
                <a:cubicBezTo>
                  <a:pt x="460" y="116"/>
                  <a:pt x="463" y="118"/>
                  <a:pt x="466" y="118"/>
                </a:cubicBezTo>
                <a:cubicBezTo>
                  <a:pt x="469" y="118"/>
                  <a:pt x="472" y="116"/>
                  <a:pt x="472" y="113"/>
                </a:cubicBezTo>
                <a:cubicBezTo>
                  <a:pt x="472" y="110"/>
                  <a:pt x="469" y="107"/>
                  <a:pt x="466" y="107"/>
                </a:cubicBezTo>
                <a:close/>
                <a:moveTo>
                  <a:pt x="268" y="157"/>
                </a:moveTo>
                <a:cubicBezTo>
                  <a:pt x="268" y="156"/>
                  <a:pt x="268" y="154"/>
                  <a:pt x="268" y="152"/>
                </a:cubicBezTo>
                <a:cubicBezTo>
                  <a:pt x="268" y="151"/>
                  <a:pt x="268" y="150"/>
                  <a:pt x="267" y="149"/>
                </a:cubicBezTo>
                <a:cubicBezTo>
                  <a:pt x="266" y="143"/>
                  <a:pt x="261" y="139"/>
                  <a:pt x="255" y="138"/>
                </a:cubicBezTo>
                <a:cubicBezTo>
                  <a:pt x="249" y="137"/>
                  <a:pt x="244" y="139"/>
                  <a:pt x="240" y="144"/>
                </a:cubicBezTo>
                <a:cubicBezTo>
                  <a:pt x="239" y="146"/>
                  <a:pt x="238" y="148"/>
                  <a:pt x="238" y="149"/>
                </a:cubicBezTo>
                <a:cubicBezTo>
                  <a:pt x="236" y="154"/>
                  <a:pt x="236" y="159"/>
                  <a:pt x="237" y="164"/>
                </a:cubicBezTo>
                <a:cubicBezTo>
                  <a:pt x="237" y="167"/>
                  <a:pt x="238" y="169"/>
                  <a:pt x="239" y="171"/>
                </a:cubicBezTo>
                <a:cubicBezTo>
                  <a:pt x="245" y="181"/>
                  <a:pt x="257" y="180"/>
                  <a:pt x="262" y="175"/>
                </a:cubicBezTo>
                <a:cubicBezTo>
                  <a:pt x="266" y="171"/>
                  <a:pt x="267" y="167"/>
                  <a:pt x="268" y="163"/>
                </a:cubicBezTo>
                <a:cubicBezTo>
                  <a:pt x="268" y="161"/>
                  <a:pt x="268" y="159"/>
                  <a:pt x="268" y="157"/>
                </a:cubicBezTo>
                <a:cubicBezTo>
                  <a:pt x="268" y="157"/>
                  <a:pt x="268" y="157"/>
                  <a:pt x="268" y="157"/>
                </a:cubicBezTo>
                <a:close/>
                <a:moveTo>
                  <a:pt x="902" y="150"/>
                </a:moveTo>
                <a:cubicBezTo>
                  <a:pt x="900" y="144"/>
                  <a:pt x="897" y="140"/>
                  <a:pt x="891" y="138"/>
                </a:cubicBezTo>
                <a:cubicBezTo>
                  <a:pt x="884" y="136"/>
                  <a:pt x="877" y="139"/>
                  <a:pt x="873" y="146"/>
                </a:cubicBezTo>
                <a:cubicBezTo>
                  <a:pt x="873" y="147"/>
                  <a:pt x="872" y="149"/>
                  <a:pt x="872" y="150"/>
                </a:cubicBezTo>
                <a:cubicBezTo>
                  <a:pt x="871" y="154"/>
                  <a:pt x="870" y="158"/>
                  <a:pt x="871" y="162"/>
                </a:cubicBezTo>
                <a:cubicBezTo>
                  <a:pt x="871" y="166"/>
                  <a:pt x="872" y="169"/>
                  <a:pt x="874" y="172"/>
                </a:cubicBezTo>
                <a:cubicBezTo>
                  <a:pt x="876" y="175"/>
                  <a:pt x="878" y="177"/>
                  <a:pt x="881" y="178"/>
                </a:cubicBezTo>
                <a:cubicBezTo>
                  <a:pt x="887" y="180"/>
                  <a:pt x="894" y="178"/>
                  <a:pt x="898" y="173"/>
                </a:cubicBezTo>
                <a:cubicBezTo>
                  <a:pt x="900" y="170"/>
                  <a:pt x="901" y="168"/>
                  <a:pt x="902" y="165"/>
                </a:cubicBezTo>
                <a:cubicBezTo>
                  <a:pt x="902" y="162"/>
                  <a:pt x="902" y="160"/>
                  <a:pt x="902" y="157"/>
                </a:cubicBezTo>
                <a:cubicBezTo>
                  <a:pt x="902" y="155"/>
                  <a:pt x="902" y="152"/>
                  <a:pt x="902" y="150"/>
                </a:cubicBezTo>
                <a:close/>
                <a:moveTo>
                  <a:pt x="1298" y="13"/>
                </a:moveTo>
                <a:cubicBezTo>
                  <a:pt x="1296" y="13"/>
                  <a:pt x="1294" y="13"/>
                  <a:pt x="1292" y="13"/>
                </a:cubicBezTo>
                <a:cubicBezTo>
                  <a:pt x="1290" y="13"/>
                  <a:pt x="1290" y="13"/>
                  <a:pt x="1290" y="15"/>
                </a:cubicBezTo>
                <a:cubicBezTo>
                  <a:pt x="1290" y="17"/>
                  <a:pt x="1290" y="19"/>
                  <a:pt x="1290" y="22"/>
                </a:cubicBezTo>
                <a:cubicBezTo>
                  <a:pt x="1290" y="27"/>
                  <a:pt x="1290" y="33"/>
                  <a:pt x="1290" y="39"/>
                </a:cubicBezTo>
                <a:cubicBezTo>
                  <a:pt x="1290" y="40"/>
                  <a:pt x="1290" y="40"/>
                  <a:pt x="1291" y="40"/>
                </a:cubicBezTo>
                <a:cubicBezTo>
                  <a:pt x="1295" y="40"/>
                  <a:pt x="1299" y="40"/>
                  <a:pt x="1303" y="40"/>
                </a:cubicBezTo>
                <a:cubicBezTo>
                  <a:pt x="1304" y="40"/>
                  <a:pt x="1305" y="40"/>
                  <a:pt x="1306" y="39"/>
                </a:cubicBezTo>
                <a:cubicBezTo>
                  <a:pt x="1312" y="38"/>
                  <a:pt x="1318" y="33"/>
                  <a:pt x="1317" y="24"/>
                </a:cubicBezTo>
                <a:cubicBezTo>
                  <a:pt x="1316" y="19"/>
                  <a:pt x="1314" y="16"/>
                  <a:pt x="1309" y="14"/>
                </a:cubicBezTo>
                <a:cubicBezTo>
                  <a:pt x="1307" y="14"/>
                  <a:pt x="1305" y="13"/>
                  <a:pt x="1304" y="13"/>
                </a:cubicBezTo>
                <a:cubicBezTo>
                  <a:pt x="1302" y="13"/>
                  <a:pt x="1300" y="13"/>
                  <a:pt x="1298" y="13"/>
                </a:cubicBezTo>
                <a:cubicBezTo>
                  <a:pt x="1298" y="13"/>
                  <a:pt x="1298" y="13"/>
                  <a:pt x="1298" y="13"/>
                </a:cubicBezTo>
                <a:close/>
                <a:moveTo>
                  <a:pt x="1150" y="38"/>
                </a:moveTo>
                <a:cubicBezTo>
                  <a:pt x="1150" y="33"/>
                  <a:pt x="1149" y="28"/>
                  <a:pt x="1148" y="23"/>
                </a:cubicBezTo>
                <a:cubicBezTo>
                  <a:pt x="1147" y="21"/>
                  <a:pt x="1146" y="19"/>
                  <a:pt x="1145" y="17"/>
                </a:cubicBezTo>
                <a:cubicBezTo>
                  <a:pt x="1140" y="9"/>
                  <a:pt x="1130" y="10"/>
                  <a:pt x="1125" y="16"/>
                </a:cubicBezTo>
                <a:cubicBezTo>
                  <a:pt x="1124" y="17"/>
                  <a:pt x="1123" y="19"/>
                  <a:pt x="1123" y="21"/>
                </a:cubicBezTo>
                <a:cubicBezTo>
                  <a:pt x="1121" y="24"/>
                  <a:pt x="1120" y="28"/>
                  <a:pt x="1120" y="31"/>
                </a:cubicBezTo>
                <a:cubicBezTo>
                  <a:pt x="1119" y="37"/>
                  <a:pt x="1119" y="43"/>
                  <a:pt x="1119" y="49"/>
                </a:cubicBezTo>
                <a:cubicBezTo>
                  <a:pt x="1120" y="54"/>
                  <a:pt x="1120" y="58"/>
                  <a:pt x="1122" y="62"/>
                </a:cubicBezTo>
                <a:cubicBezTo>
                  <a:pt x="1122" y="64"/>
                  <a:pt x="1123" y="66"/>
                  <a:pt x="1125" y="68"/>
                </a:cubicBezTo>
                <a:cubicBezTo>
                  <a:pt x="1126" y="70"/>
                  <a:pt x="1129" y="72"/>
                  <a:pt x="1131" y="73"/>
                </a:cubicBezTo>
                <a:cubicBezTo>
                  <a:pt x="1137" y="74"/>
                  <a:pt x="1142" y="72"/>
                  <a:pt x="1145" y="67"/>
                </a:cubicBezTo>
                <a:cubicBezTo>
                  <a:pt x="1147" y="64"/>
                  <a:pt x="1148" y="62"/>
                  <a:pt x="1148" y="59"/>
                </a:cubicBezTo>
                <a:cubicBezTo>
                  <a:pt x="1150" y="54"/>
                  <a:pt x="1150" y="48"/>
                  <a:pt x="1150" y="42"/>
                </a:cubicBezTo>
                <a:cubicBezTo>
                  <a:pt x="1150" y="41"/>
                  <a:pt x="1150" y="40"/>
                  <a:pt x="1150" y="38"/>
                </a:cubicBezTo>
                <a:close/>
                <a:moveTo>
                  <a:pt x="627" y="40"/>
                </a:moveTo>
                <a:cubicBezTo>
                  <a:pt x="625" y="36"/>
                  <a:pt x="623" y="34"/>
                  <a:pt x="620" y="33"/>
                </a:cubicBezTo>
                <a:cubicBezTo>
                  <a:pt x="614" y="31"/>
                  <a:pt x="609" y="33"/>
                  <a:pt x="605" y="37"/>
                </a:cubicBezTo>
                <a:cubicBezTo>
                  <a:pt x="603" y="39"/>
                  <a:pt x="601" y="43"/>
                  <a:pt x="600" y="46"/>
                </a:cubicBezTo>
                <a:cubicBezTo>
                  <a:pt x="600" y="46"/>
                  <a:pt x="600" y="47"/>
                  <a:pt x="600" y="47"/>
                </a:cubicBezTo>
                <a:cubicBezTo>
                  <a:pt x="603" y="48"/>
                  <a:pt x="626" y="48"/>
                  <a:pt x="628" y="47"/>
                </a:cubicBezTo>
                <a:cubicBezTo>
                  <a:pt x="628" y="45"/>
                  <a:pt x="628" y="42"/>
                  <a:pt x="627" y="40"/>
                </a:cubicBezTo>
                <a:close/>
                <a:moveTo>
                  <a:pt x="848" y="39"/>
                </a:moveTo>
                <a:cubicBezTo>
                  <a:pt x="846" y="36"/>
                  <a:pt x="844" y="34"/>
                  <a:pt x="842" y="33"/>
                </a:cubicBezTo>
                <a:cubicBezTo>
                  <a:pt x="836" y="31"/>
                  <a:pt x="832" y="32"/>
                  <a:pt x="827" y="36"/>
                </a:cubicBezTo>
                <a:cubicBezTo>
                  <a:pt x="825" y="38"/>
                  <a:pt x="823" y="41"/>
                  <a:pt x="822" y="44"/>
                </a:cubicBezTo>
                <a:cubicBezTo>
                  <a:pt x="822" y="45"/>
                  <a:pt x="821" y="46"/>
                  <a:pt x="821" y="47"/>
                </a:cubicBezTo>
                <a:cubicBezTo>
                  <a:pt x="824" y="48"/>
                  <a:pt x="847" y="48"/>
                  <a:pt x="850" y="47"/>
                </a:cubicBezTo>
                <a:cubicBezTo>
                  <a:pt x="850" y="44"/>
                  <a:pt x="849" y="41"/>
                  <a:pt x="848" y="39"/>
                </a:cubicBezTo>
                <a:close/>
                <a:moveTo>
                  <a:pt x="956" y="144"/>
                </a:moveTo>
                <a:cubicBezTo>
                  <a:pt x="954" y="142"/>
                  <a:pt x="952" y="140"/>
                  <a:pt x="950" y="139"/>
                </a:cubicBezTo>
                <a:cubicBezTo>
                  <a:pt x="945" y="137"/>
                  <a:pt x="941" y="137"/>
                  <a:pt x="936" y="140"/>
                </a:cubicBezTo>
                <a:cubicBezTo>
                  <a:pt x="932" y="143"/>
                  <a:pt x="930" y="148"/>
                  <a:pt x="929" y="153"/>
                </a:cubicBezTo>
                <a:cubicBezTo>
                  <a:pt x="938" y="153"/>
                  <a:pt x="948" y="153"/>
                  <a:pt x="957" y="153"/>
                </a:cubicBezTo>
                <a:cubicBezTo>
                  <a:pt x="957" y="150"/>
                  <a:pt x="957" y="147"/>
                  <a:pt x="956" y="144"/>
                </a:cubicBezTo>
                <a:close/>
                <a:moveTo>
                  <a:pt x="986" y="37"/>
                </a:moveTo>
                <a:cubicBezTo>
                  <a:pt x="985" y="35"/>
                  <a:pt x="983" y="34"/>
                  <a:pt x="980" y="33"/>
                </a:cubicBezTo>
                <a:cubicBezTo>
                  <a:pt x="975" y="31"/>
                  <a:pt x="969" y="33"/>
                  <a:pt x="965" y="37"/>
                </a:cubicBezTo>
                <a:cubicBezTo>
                  <a:pt x="963" y="40"/>
                  <a:pt x="962" y="43"/>
                  <a:pt x="961" y="46"/>
                </a:cubicBezTo>
                <a:cubicBezTo>
                  <a:pt x="961" y="46"/>
                  <a:pt x="961" y="47"/>
                  <a:pt x="961" y="47"/>
                </a:cubicBezTo>
                <a:cubicBezTo>
                  <a:pt x="965" y="48"/>
                  <a:pt x="987" y="48"/>
                  <a:pt x="989" y="47"/>
                </a:cubicBezTo>
                <a:cubicBezTo>
                  <a:pt x="989" y="44"/>
                  <a:pt x="988" y="40"/>
                  <a:pt x="986" y="37"/>
                </a:cubicBezTo>
                <a:close/>
                <a:moveTo>
                  <a:pt x="844" y="158"/>
                </a:moveTo>
                <a:cubicBezTo>
                  <a:pt x="840" y="158"/>
                  <a:pt x="835" y="159"/>
                  <a:pt x="831" y="160"/>
                </a:cubicBezTo>
                <a:cubicBezTo>
                  <a:pt x="830" y="160"/>
                  <a:pt x="828" y="160"/>
                  <a:pt x="826" y="161"/>
                </a:cubicBezTo>
                <a:cubicBezTo>
                  <a:pt x="823" y="162"/>
                  <a:pt x="821" y="164"/>
                  <a:pt x="820" y="168"/>
                </a:cubicBezTo>
                <a:cubicBezTo>
                  <a:pt x="820" y="173"/>
                  <a:pt x="823" y="177"/>
                  <a:pt x="827" y="178"/>
                </a:cubicBezTo>
                <a:cubicBezTo>
                  <a:pt x="835" y="180"/>
                  <a:pt x="842" y="176"/>
                  <a:pt x="844" y="168"/>
                </a:cubicBezTo>
                <a:cubicBezTo>
                  <a:pt x="845" y="166"/>
                  <a:pt x="845" y="161"/>
                  <a:pt x="845" y="158"/>
                </a:cubicBezTo>
                <a:cubicBezTo>
                  <a:pt x="844" y="158"/>
                  <a:pt x="844" y="158"/>
                  <a:pt x="844" y="158"/>
                </a:cubicBezTo>
                <a:close/>
                <a:moveTo>
                  <a:pt x="200" y="61"/>
                </a:moveTo>
                <a:cubicBezTo>
                  <a:pt x="202" y="67"/>
                  <a:pt x="206" y="71"/>
                  <a:pt x="212" y="73"/>
                </a:cubicBezTo>
                <a:cubicBezTo>
                  <a:pt x="215" y="73"/>
                  <a:pt x="219" y="73"/>
                  <a:pt x="222" y="73"/>
                </a:cubicBezTo>
                <a:cubicBezTo>
                  <a:pt x="226" y="71"/>
                  <a:pt x="229" y="69"/>
                  <a:pt x="231" y="66"/>
                </a:cubicBezTo>
                <a:cubicBezTo>
                  <a:pt x="232" y="64"/>
                  <a:pt x="232" y="62"/>
                  <a:pt x="233" y="61"/>
                </a:cubicBezTo>
                <a:cubicBezTo>
                  <a:pt x="234" y="56"/>
                  <a:pt x="234" y="51"/>
                  <a:pt x="233" y="46"/>
                </a:cubicBezTo>
                <a:cubicBezTo>
                  <a:pt x="233" y="44"/>
                  <a:pt x="232" y="42"/>
                  <a:pt x="231" y="40"/>
                </a:cubicBezTo>
                <a:cubicBezTo>
                  <a:pt x="229" y="37"/>
                  <a:pt x="226" y="34"/>
                  <a:pt x="223" y="33"/>
                </a:cubicBezTo>
                <a:cubicBezTo>
                  <a:pt x="219" y="32"/>
                  <a:pt x="215" y="32"/>
                  <a:pt x="211" y="33"/>
                </a:cubicBezTo>
                <a:cubicBezTo>
                  <a:pt x="206" y="35"/>
                  <a:pt x="202" y="39"/>
                  <a:pt x="201" y="44"/>
                </a:cubicBezTo>
                <a:cubicBezTo>
                  <a:pt x="200" y="47"/>
                  <a:pt x="199" y="50"/>
                  <a:pt x="199" y="53"/>
                </a:cubicBezTo>
                <a:cubicBezTo>
                  <a:pt x="199" y="55"/>
                  <a:pt x="199" y="58"/>
                  <a:pt x="200" y="61"/>
                </a:cubicBezTo>
                <a:close/>
                <a:moveTo>
                  <a:pt x="408" y="159"/>
                </a:moveTo>
                <a:cubicBezTo>
                  <a:pt x="408" y="158"/>
                  <a:pt x="408" y="158"/>
                  <a:pt x="408" y="158"/>
                </a:cubicBezTo>
                <a:cubicBezTo>
                  <a:pt x="407" y="158"/>
                  <a:pt x="407" y="158"/>
                  <a:pt x="407" y="158"/>
                </a:cubicBezTo>
                <a:cubicBezTo>
                  <a:pt x="403" y="159"/>
                  <a:pt x="399" y="159"/>
                  <a:pt x="395" y="160"/>
                </a:cubicBezTo>
                <a:cubicBezTo>
                  <a:pt x="393" y="160"/>
                  <a:pt x="391" y="160"/>
                  <a:pt x="389" y="161"/>
                </a:cubicBezTo>
                <a:cubicBezTo>
                  <a:pt x="387" y="162"/>
                  <a:pt x="386" y="163"/>
                  <a:pt x="385" y="164"/>
                </a:cubicBezTo>
                <a:cubicBezTo>
                  <a:pt x="384" y="167"/>
                  <a:pt x="383" y="171"/>
                  <a:pt x="385" y="174"/>
                </a:cubicBezTo>
                <a:cubicBezTo>
                  <a:pt x="386" y="176"/>
                  <a:pt x="388" y="178"/>
                  <a:pt x="391" y="178"/>
                </a:cubicBezTo>
                <a:cubicBezTo>
                  <a:pt x="398" y="180"/>
                  <a:pt x="405" y="176"/>
                  <a:pt x="407" y="169"/>
                </a:cubicBezTo>
                <a:cubicBezTo>
                  <a:pt x="408" y="166"/>
                  <a:pt x="408" y="164"/>
                  <a:pt x="408" y="161"/>
                </a:cubicBezTo>
                <a:cubicBezTo>
                  <a:pt x="408" y="160"/>
                  <a:pt x="408" y="160"/>
                  <a:pt x="408" y="159"/>
                </a:cubicBezTo>
                <a:close/>
                <a:moveTo>
                  <a:pt x="71" y="163"/>
                </a:moveTo>
                <a:cubicBezTo>
                  <a:pt x="71" y="164"/>
                  <a:pt x="72" y="165"/>
                  <a:pt x="72" y="166"/>
                </a:cubicBezTo>
                <a:cubicBezTo>
                  <a:pt x="74" y="172"/>
                  <a:pt x="77" y="176"/>
                  <a:pt x="83" y="178"/>
                </a:cubicBezTo>
                <a:cubicBezTo>
                  <a:pt x="87" y="179"/>
                  <a:pt x="90" y="179"/>
                  <a:pt x="94" y="178"/>
                </a:cubicBezTo>
                <a:cubicBezTo>
                  <a:pt x="97" y="177"/>
                  <a:pt x="100" y="175"/>
                  <a:pt x="102" y="171"/>
                </a:cubicBezTo>
                <a:cubicBezTo>
                  <a:pt x="103" y="170"/>
                  <a:pt x="104" y="168"/>
                  <a:pt x="104" y="166"/>
                </a:cubicBezTo>
                <a:cubicBezTo>
                  <a:pt x="106" y="161"/>
                  <a:pt x="106" y="157"/>
                  <a:pt x="105" y="152"/>
                </a:cubicBezTo>
                <a:cubicBezTo>
                  <a:pt x="105" y="150"/>
                  <a:pt x="104" y="148"/>
                  <a:pt x="103" y="146"/>
                </a:cubicBezTo>
                <a:cubicBezTo>
                  <a:pt x="101" y="142"/>
                  <a:pt x="97" y="139"/>
                  <a:pt x="93" y="138"/>
                </a:cubicBezTo>
                <a:cubicBezTo>
                  <a:pt x="91" y="138"/>
                  <a:pt x="90" y="138"/>
                  <a:pt x="88" y="138"/>
                </a:cubicBezTo>
                <a:cubicBezTo>
                  <a:pt x="80" y="138"/>
                  <a:pt x="75" y="142"/>
                  <a:pt x="72" y="149"/>
                </a:cubicBezTo>
                <a:cubicBezTo>
                  <a:pt x="71" y="152"/>
                  <a:pt x="71" y="155"/>
                  <a:pt x="71" y="159"/>
                </a:cubicBezTo>
                <a:cubicBezTo>
                  <a:pt x="71" y="160"/>
                  <a:pt x="71" y="162"/>
                  <a:pt x="71" y="163"/>
                </a:cubicBezTo>
                <a:close/>
                <a:moveTo>
                  <a:pt x="329" y="49"/>
                </a:moveTo>
                <a:cubicBezTo>
                  <a:pt x="329" y="47"/>
                  <a:pt x="328" y="44"/>
                  <a:pt x="327" y="41"/>
                </a:cubicBezTo>
                <a:cubicBezTo>
                  <a:pt x="325" y="37"/>
                  <a:pt x="322" y="34"/>
                  <a:pt x="318" y="33"/>
                </a:cubicBezTo>
                <a:cubicBezTo>
                  <a:pt x="314" y="32"/>
                  <a:pt x="310" y="32"/>
                  <a:pt x="306" y="33"/>
                </a:cubicBezTo>
                <a:cubicBezTo>
                  <a:pt x="301" y="35"/>
                  <a:pt x="297" y="39"/>
                  <a:pt x="296" y="44"/>
                </a:cubicBezTo>
                <a:cubicBezTo>
                  <a:pt x="294" y="48"/>
                  <a:pt x="294" y="53"/>
                  <a:pt x="295" y="57"/>
                </a:cubicBezTo>
                <a:cubicBezTo>
                  <a:pt x="295" y="59"/>
                  <a:pt x="295" y="61"/>
                  <a:pt x="296" y="63"/>
                </a:cubicBezTo>
                <a:cubicBezTo>
                  <a:pt x="298" y="67"/>
                  <a:pt x="301" y="71"/>
                  <a:pt x="306" y="72"/>
                </a:cubicBezTo>
                <a:cubicBezTo>
                  <a:pt x="310" y="74"/>
                  <a:pt x="314" y="74"/>
                  <a:pt x="318" y="72"/>
                </a:cubicBezTo>
                <a:cubicBezTo>
                  <a:pt x="321" y="71"/>
                  <a:pt x="324" y="69"/>
                  <a:pt x="325" y="67"/>
                </a:cubicBezTo>
                <a:cubicBezTo>
                  <a:pt x="327" y="65"/>
                  <a:pt x="327" y="63"/>
                  <a:pt x="328" y="62"/>
                </a:cubicBezTo>
                <a:cubicBezTo>
                  <a:pt x="329" y="59"/>
                  <a:pt x="329" y="56"/>
                  <a:pt x="329" y="53"/>
                </a:cubicBezTo>
                <a:cubicBezTo>
                  <a:pt x="329" y="52"/>
                  <a:pt x="329" y="51"/>
                  <a:pt x="329" y="49"/>
                </a:cubicBezTo>
                <a:close/>
                <a:moveTo>
                  <a:pt x="523" y="152"/>
                </a:moveTo>
                <a:cubicBezTo>
                  <a:pt x="522" y="150"/>
                  <a:pt x="522" y="148"/>
                  <a:pt x="520" y="146"/>
                </a:cubicBezTo>
                <a:cubicBezTo>
                  <a:pt x="518" y="142"/>
                  <a:pt x="515" y="139"/>
                  <a:pt x="510" y="138"/>
                </a:cubicBezTo>
                <a:cubicBezTo>
                  <a:pt x="509" y="138"/>
                  <a:pt x="507" y="138"/>
                  <a:pt x="505" y="138"/>
                </a:cubicBezTo>
                <a:cubicBezTo>
                  <a:pt x="498" y="138"/>
                  <a:pt x="492" y="142"/>
                  <a:pt x="490" y="149"/>
                </a:cubicBezTo>
                <a:cubicBezTo>
                  <a:pt x="488" y="154"/>
                  <a:pt x="488" y="159"/>
                  <a:pt x="489" y="165"/>
                </a:cubicBezTo>
                <a:cubicBezTo>
                  <a:pt x="489" y="166"/>
                  <a:pt x="490" y="167"/>
                  <a:pt x="490" y="169"/>
                </a:cubicBezTo>
                <a:cubicBezTo>
                  <a:pt x="493" y="175"/>
                  <a:pt x="498" y="178"/>
                  <a:pt x="505" y="178"/>
                </a:cubicBezTo>
                <a:cubicBezTo>
                  <a:pt x="514" y="179"/>
                  <a:pt x="520" y="175"/>
                  <a:pt x="522" y="166"/>
                </a:cubicBezTo>
                <a:cubicBezTo>
                  <a:pt x="523" y="164"/>
                  <a:pt x="523" y="161"/>
                  <a:pt x="523" y="159"/>
                </a:cubicBezTo>
                <a:cubicBezTo>
                  <a:pt x="523" y="157"/>
                  <a:pt x="523" y="155"/>
                  <a:pt x="523" y="152"/>
                </a:cubicBezTo>
                <a:close/>
                <a:moveTo>
                  <a:pt x="739" y="159"/>
                </a:moveTo>
                <a:cubicBezTo>
                  <a:pt x="739" y="158"/>
                  <a:pt x="738" y="158"/>
                  <a:pt x="738" y="158"/>
                </a:cubicBezTo>
                <a:cubicBezTo>
                  <a:pt x="738" y="158"/>
                  <a:pt x="737" y="158"/>
                  <a:pt x="737" y="158"/>
                </a:cubicBezTo>
                <a:cubicBezTo>
                  <a:pt x="733" y="158"/>
                  <a:pt x="730" y="159"/>
                  <a:pt x="726" y="160"/>
                </a:cubicBezTo>
                <a:cubicBezTo>
                  <a:pt x="723" y="160"/>
                  <a:pt x="721" y="160"/>
                  <a:pt x="719" y="162"/>
                </a:cubicBezTo>
                <a:cubicBezTo>
                  <a:pt x="717" y="163"/>
                  <a:pt x="715" y="164"/>
                  <a:pt x="715" y="166"/>
                </a:cubicBezTo>
                <a:cubicBezTo>
                  <a:pt x="714" y="167"/>
                  <a:pt x="714" y="169"/>
                  <a:pt x="714" y="170"/>
                </a:cubicBezTo>
                <a:cubicBezTo>
                  <a:pt x="714" y="173"/>
                  <a:pt x="716" y="176"/>
                  <a:pt x="719" y="177"/>
                </a:cubicBezTo>
                <a:cubicBezTo>
                  <a:pt x="721" y="178"/>
                  <a:pt x="724" y="179"/>
                  <a:pt x="726" y="178"/>
                </a:cubicBezTo>
                <a:cubicBezTo>
                  <a:pt x="732" y="178"/>
                  <a:pt x="737" y="173"/>
                  <a:pt x="738" y="167"/>
                </a:cubicBezTo>
                <a:cubicBezTo>
                  <a:pt x="739" y="165"/>
                  <a:pt x="739" y="164"/>
                  <a:pt x="739" y="162"/>
                </a:cubicBezTo>
                <a:cubicBezTo>
                  <a:pt x="739" y="161"/>
                  <a:pt x="739" y="160"/>
                  <a:pt x="739" y="159"/>
                </a:cubicBezTo>
                <a:close/>
              </a:path>
            </a:pathLst>
          </a:custGeom>
          <a:solidFill>
            <a:schemeClr val="tx1"/>
          </a:solidFill>
          <a:ln>
            <a:noFill/>
          </a:ln>
        </p:spPr>
        <p:txBody>
          <a:bodyPr vert="horz" wrap="square" lIns="89619" tIns="44810" rIns="89619" bIns="44810" numCol="1" anchor="t" anchorCtr="0" compatLnSpc="1">
            <a:prstTxWarp prst="textNoShape">
              <a:avLst/>
            </a:prstTxWarp>
          </a:bodyPr>
          <a:lstStyle/>
          <a:p>
            <a:pPr defTabSz="914180"/>
            <a:endParaRPr lang="en-US" sz="1764">
              <a:solidFill>
                <a:srgbClr val="505050"/>
              </a:solidFill>
            </a:endParaRPr>
          </a:p>
        </p:txBody>
      </p:sp>
      <p:pic>
        <p:nvPicPr>
          <p:cNvPr id="34" name="Picture 3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88584" y="2798624"/>
            <a:ext cx="940454" cy="802264"/>
          </a:xfrm>
          <a:prstGeom prst="rect">
            <a:avLst/>
          </a:prstGeom>
        </p:spPr>
      </p:pic>
      <p:grpSp>
        <p:nvGrpSpPr>
          <p:cNvPr id="5" name="Group 4"/>
          <p:cNvGrpSpPr/>
          <p:nvPr/>
        </p:nvGrpSpPr>
        <p:grpSpPr>
          <a:xfrm>
            <a:off x="9716073" y="4143761"/>
            <a:ext cx="1677004" cy="1528675"/>
            <a:chOff x="9716073" y="4143761"/>
            <a:chExt cx="1677004" cy="1528675"/>
          </a:xfrm>
        </p:grpSpPr>
        <p:grpSp>
          <p:nvGrpSpPr>
            <p:cNvPr id="37" name="Group 36"/>
            <p:cNvGrpSpPr/>
            <p:nvPr/>
          </p:nvGrpSpPr>
          <p:grpSpPr>
            <a:xfrm>
              <a:off x="9716073" y="4143761"/>
              <a:ext cx="1677004" cy="1528674"/>
              <a:chOff x="9716073" y="4143761"/>
              <a:chExt cx="1677004" cy="1528674"/>
            </a:xfrm>
          </p:grpSpPr>
          <p:pic>
            <p:nvPicPr>
              <p:cNvPr id="39" name="Picture 3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35291" y="4143761"/>
                <a:ext cx="1057786" cy="706366"/>
              </a:xfrm>
              <a:prstGeom prst="rect">
                <a:avLst/>
              </a:prstGeom>
            </p:spPr>
          </p:pic>
          <p:pic>
            <p:nvPicPr>
              <p:cNvPr id="41" name="Picture 4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716073" y="4187440"/>
                <a:ext cx="444416" cy="664847"/>
              </a:xfrm>
              <a:prstGeom prst="rect">
                <a:avLst/>
              </a:prstGeom>
            </p:spPr>
          </p:pic>
          <p:pic>
            <p:nvPicPr>
              <p:cNvPr id="42" name="Picture 4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58811" y="4945294"/>
                <a:ext cx="393475" cy="727141"/>
              </a:xfrm>
              <a:prstGeom prst="rect">
                <a:avLst/>
              </a:prstGeom>
            </p:spPr>
          </p:pic>
          <p:sp>
            <p:nvSpPr>
              <p:cNvPr id="45" name="Freeform 14"/>
              <p:cNvSpPr>
                <a:spLocks/>
              </p:cNvSpPr>
              <p:nvPr/>
            </p:nvSpPr>
            <p:spPr bwMode="auto">
              <a:xfrm>
                <a:off x="10943315" y="4867281"/>
                <a:ext cx="156554" cy="7772"/>
              </a:xfrm>
              <a:custGeom>
                <a:avLst/>
                <a:gdLst>
                  <a:gd name="T0" fmla="*/ 19 w 709"/>
                  <a:gd name="T1" fmla="*/ 0 h 36"/>
                  <a:gd name="T2" fmla="*/ 692 w 709"/>
                  <a:gd name="T3" fmla="*/ 0 h 36"/>
                  <a:gd name="T4" fmla="*/ 701 w 709"/>
                  <a:gd name="T5" fmla="*/ 3 h 36"/>
                  <a:gd name="T6" fmla="*/ 707 w 709"/>
                  <a:gd name="T7" fmla="*/ 10 h 36"/>
                  <a:gd name="T8" fmla="*/ 709 w 709"/>
                  <a:gd name="T9" fmla="*/ 18 h 36"/>
                  <a:gd name="T10" fmla="*/ 707 w 709"/>
                  <a:gd name="T11" fmla="*/ 27 h 36"/>
                  <a:gd name="T12" fmla="*/ 701 w 709"/>
                  <a:gd name="T13" fmla="*/ 33 h 36"/>
                  <a:gd name="T14" fmla="*/ 692 w 709"/>
                  <a:gd name="T15" fmla="*/ 36 h 36"/>
                  <a:gd name="T16" fmla="*/ 19 w 709"/>
                  <a:gd name="T17" fmla="*/ 36 h 36"/>
                  <a:gd name="T18" fmla="*/ 10 w 709"/>
                  <a:gd name="T19" fmla="*/ 33 h 36"/>
                  <a:gd name="T20" fmla="*/ 3 w 709"/>
                  <a:gd name="T21" fmla="*/ 27 h 36"/>
                  <a:gd name="T22" fmla="*/ 0 w 709"/>
                  <a:gd name="T23" fmla="*/ 18 h 36"/>
                  <a:gd name="T24" fmla="*/ 3 w 709"/>
                  <a:gd name="T25" fmla="*/ 10 h 36"/>
                  <a:gd name="T26" fmla="*/ 10 w 709"/>
                  <a:gd name="T27" fmla="*/ 3 h 36"/>
                  <a:gd name="T28" fmla="*/ 19 w 709"/>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36">
                    <a:moveTo>
                      <a:pt x="19" y="0"/>
                    </a:moveTo>
                    <a:lnTo>
                      <a:pt x="692" y="0"/>
                    </a:lnTo>
                    <a:lnTo>
                      <a:pt x="701" y="3"/>
                    </a:lnTo>
                    <a:lnTo>
                      <a:pt x="707" y="10"/>
                    </a:lnTo>
                    <a:lnTo>
                      <a:pt x="709" y="18"/>
                    </a:lnTo>
                    <a:lnTo>
                      <a:pt x="707" y="27"/>
                    </a:lnTo>
                    <a:lnTo>
                      <a:pt x="701" y="33"/>
                    </a:lnTo>
                    <a:lnTo>
                      <a:pt x="692" y="36"/>
                    </a:lnTo>
                    <a:lnTo>
                      <a:pt x="19" y="36"/>
                    </a:lnTo>
                    <a:lnTo>
                      <a:pt x="10" y="33"/>
                    </a:lnTo>
                    <a:lnTo>
                      <a:pt x="3" y="27"/>
                    </a:lnTo>
                    <a:lnTo>
                      <a:pt x="0" y="18"/>
                    </a:lnTo>
                    <a:lnTo>
                      <a:pt x="3" y="10"/>
                    </a:lnTo>
                    <a:lnTo>
                      <a:pt x="10" y="3"/>
                    </a:lnTo>
                    <a:lnTo>
                      <a:pt x="19"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4" name="Picture 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686550" y="4910358"/>
              <a:ext cx="513530" cy="762078"/>
            </a:xfrm>
            <a:prstGeom prst="rect">
              <a:avLst/>
            </a:prstGeom>
          </p:spPr>
        </p:pic>
      </p:grpSp>
      <p:sp>
        <p:nvSpPr>
          <p:cNvPr id="32" name="Rectangle 31"/>
          <p:cNvSpPr/>
          <p:nvPr>
            <p:custDataLst>
              <p:tags r:id="rId1"/>
            </p:custDataLst>
          </p:nvPr>
        </p:nvSpPr>
        <p:spPr bwMode="auto">
          <a:xfrm>
            <a:off x="1356183" y="5588771"/>
            <a:ext cx="2637114" cy="651559"/>
          </a:xfrm>
          <a:prstGeom prst="rect">
            <a:avLst/>
          </a:prstGeom>
        </p:spPr>
        <p:txBody>
          <a:bodyPr vert="horz" wrap="square" lIns="0" tIns="0" rIns="0" bIns="0" rtlCol="0">
            <a:spAutoFit/>
          </a:bodyPr>
          <a:lstStyle/>
          <a:p>
            <a:pPr defTabSz="914363">
              <a:lnSpc>
                <a:spcPct val="90000"/>
              </a:lnSpc>
              <a:spcAft>
                <a:spcPts val="882"/>
              </a:spcAft>
              <a:buSzPct val="90000"/>
            </a:pPr>
            <a:r>
              <a:rPr lang="en-US" sz="1568" dirty="0">
                <a:ea typeface="Segoe UI" pitchFamily="34" charset="0"/>
                <a:cs typeface="Segoe UI" pitchFamily="34" charset="0"/>
              </a:rPr>
              <a:t>Unified infrastructure enables IT to manage devices “where they live”</a:t>
            </a:r>
          </a:p>
        </p:txBody>
      </p:sp>
      <p:sp>
        <p:nvSpPr>
          <p:cNvPr id="33" name="Rectangle 32"/>
          <p:cNvSpPr/>
          <p:nvPr>
            <p:custDataLst>
              <p:tags r:id="rId2"/>
            </p:custDataLst>
          </p:nvPr>
        </p:nvSpPr>
        <p:spPr bwMode="auto">
          <a:xfrm>
            <a:off x="4508134" y="5611057"/>
            <a:ext cx="2851592" cy="868746"/>
          </a:xfrm>
          <a:prstGeom prst="rect">
            <a:avLst/>
          </a:prstGeom>
        </p:spPr>
        <p:txBody>
          <a:bodyPr vert="horz" wrap="square" lIns="0" tIns="0" rIns="0" bIns="0" rtlCol="0">
            <a:spAutoFit/>
          </a:bodyPr>
          <a:lstStyle/>
          <a:p>
            <a:pPr marL="0" marR="0" lvl="0" indent="0" defTabSz="914180" eaLnBrk="1" fontAlgn="auto" latinLnBrk="0" hangingPunct="1">
              <a:lnSpc>
                <a:spcPct val="90000"/>
              </a:lnSpc>
              <a:spcBef>
                <a:spcPts val="0"/>
              </a:spcBef>
              <a:spcAft>
                <a:spcPts val="0"/>
              </a:spcAft>
              <a:buClrTx/>
              <a:buSzTx/>
              <a:buFontTx/>
              <a:buNone/>
              <a:tabLst/>
              <a:defRPr/>
            </a:pPr>
            <a:r>
              <a:rPr kumimoji="0" lang="en-US" sz="1568" b="0" i="0" u="none" strike="noStrike" kern="0" cap="none" spc="-29" normalizeH="0" baseline="0" noProof="0" dirty="0" smtClean="0">
                <a:ln>
                  <a:noFill/>
                </a:ln>
                <a:effectLst/>
                <a:uLnTx/>
                <a:uFillTx/>
              </a:rPr>
              <a:t>Comprehensive settings management across platforms, including certificates, VPNs, and wireless network profiles</a:t>
            </a:r>
            <a:endParaRPr kumimoji="0" lang="en-US" sz="1568" b="0" i="0" u="none" strike="noStrike" kern="0" cap="none" spc="-49" normalizeH="0" baseline="0" noProof="0" dirty="0" smtClean="0">
              <a:ln>
                <a:noFill/>
              </a:ln>
              <a:effectLst/>
              <a:uLnTx/>
              <a:uFillTx/>
            </a:endParaRPr>
          </a:p>
        </p:txBody>
      </p:sp>
      <p:sp>
        <p:nvSpPr>
          <p:cNvPr id="43" name="Rectangle 42"/>
          <p:cNvSpPr/>
          <p:nvPr>
            <p:custDataLst>
              <p:tags r:id="rId3"/>
            </p:custDataLst>
          </p:nvPr>
        </p:nvSpPr>
        <p:spPr bwMode="auto">
          <a:xfrm>
            <a:off x="7780850" y="5655124"/>
            <a:ext cx="1935223" cy="651559"/>
          </a:xfrm>
          <a:prstGeom prst="rect">
            <a:avLst/>
          </a:prstGeom>
        </p:spPr>
        <p:txBody>
          <a:bodyPr vert="horz" wrap="square" lIns="0" tIns="0" rIns="0" bIns="0" rtlCol="0">
            <a:spAutoFit/>
          </a:bodyPr>
          <a:lstStyle/>
          <a:p>
            <a:pPr defTabSz="914363">
              <a:lnSpc>
                <a:spcPct val="90000"/>
              </a:lnSpc>
              <a:spcAft>
                <a:spcPts val="882"/>
              </a:spcAft>
              <a:buSzPct val="90000"/>
            </a:pPr>
            <a:r>
              <a:rPr lang="en-US" sz="1568" dirty="0">
                <a:ea typeface="Segoe UI" pitchFamily="34" charset="0"/>
                <a:cs typeface="Segoe UI" pitchFamily="34" charset="0"/>
              </a:rPr>
              <a:t>IT can manage the device and application lifecycle</a:t>
            </a:r>
          </a:p>
        </p:txBody>
      </p:sp>
    </p:spTree>
    <p:extLst>
      <p:ext uri="{BB962C8B-B14F-4D97-AF65-F5344CB8AC3E}">
        <p14:creationId xmlns:p14="http://schemas.microsoft.com/office/powerpoint/2010/main" val="2233708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1211287"/>
            <a:ext cx="10056812" cy="2850048"/>
          </a:xfrm>
        </p:spPr>
        <p:txBody>
          <a:bodyPr/>
          <a:lstStyle/>
          <a:p>
            <a:r>
              <a:rPr lang="en-US" sz="6600" dirty="0" smtClean="0"/>
              <a:t>Demo</a:t>
            </a:r>
            <a:br>
              <a:rPr lang="en-US" sz="6600" dirty="0" smtClean="0"/>
            </a:br>
            <a:r>
              <a:rPr lang="en-US" sz="6600" dirty="0" smtClean="0"/>
              <a:t>Attaching Windows Intune to Configuration Manager</a:t>
            </a:r>
            <a:endParaRPr lang="en-US" sz="6600" dirty="0"/>
          </a:p>
        </p:txBody>
      </p:sp>
      <p:sp>
        <p:nvSpPr>
          <p:cNvPr id="5" name="Text Placeholder 4"/>
          <p:cNvSpPr>
            <a:spLocks noGrp="1"/>
          </p:cNvSpPr>
          <p:nvPr>
            <p:ph type="body" sz="quarter" idx="12"/>
          </p:nvPr>
        </p:nvSpPr>
        <p:spPr>
          <a:xfrm>
            <a:off x="274702" y="4061335"/>
            <a:ext cx="10058401" cy="1829593"/>
          </a:xfrm>
        </p:spPr>
        <p:txBody>
          <a:bodyPr/>
          <a:lstStyle/>
          <a:p>
            <a:endParaRPr lang="en-US" dirty="0"/>
          </a:p>
        </p:txBody>
      </p:sp>
    </p:spTree>
    <p:extLst>
      <p:ext uri="{BB962C8B-B14F-4D97-AF65-F5344CB8AC3E}">
        <p14:creationId xmlns:p14="http://schemas.microsoft.com/office/powerpoint/2010/main" val="2448270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 2013 Speaker PPT Template</Template>
  <TotalTime>0</TotalTime>
  <Words>4202</Words>
  <Application>Microsoft Office PowerPoint</Application>
  <PresentationFormat>Custom</PresentationFormat>
  <Paragraphs>645</Paragraphs>
  <Slides>38</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Wingdings</vt:lpstr>
      <vt:lpstr>Calibri</vt:lpstr>
      <vt:lpstr>Arial</vt:lpstr>
      <vt:lpstr>Segoe UI Semibold</vt:lpstr>
      <vt:lpstr>Times New Roman</vt:lpstr>
      <vt:lpstr>Segoe UI light</vt:lpstr>
      <vt:lpstr>Segoe</vt:lpstr>
      <vt:lpstr>Segoe UI</vt:lpstr>
      <vt:lpstr>Consolas</vt:lpstr>
      <vt:lpstr>TechEd_2013_Template_r09</vt:lpstr>
      <vt:lpstr>TechEd_2013_Template_16x9</vt:lpstr>
      <vt:lpstr>PowerPoint Presentation</vt:lpstr>
      <vt:lpstr>Windows Intune Overview</vt:lpstr>
      <vt:lpstr>Session Objectives</vt:lpstr>
      <vt:lpstr>What is Windows Intune?</vt:lpstr>
      <vt:lpstr>Windows Intune – Usage Scenarios </vt:lpstr>
      <vt:lpstr>Scenario 1 - Enterprise  Unified Device Management with Configuration Manager and Windows Intune  </vt:lpstr>
      <vt:lpstr>Windows Intune for the Enterprise - Unify Your Environment</vt:lpstr>
      <vt:lpstr>Windows Intune for the Enterprise </vt:lpstr>
      <vt:lpstr>Demo Attaching Windows Intune to Configuration Manager</vt:lpstr>
      <vt:lpstr>Scenario 2 – SMB  Cloud only Unified Device Management with Windows Intune</vt:lpstr>
      <vt:lpstr>Windows Intune for SMB</vt:lpstr>
      <vt:lpstr>SMB CHALLENGES IN MANAGING PC’S</vt:lpstr>
      <vt:lpstr>Manage and Secure PCs Anywhere</vt:lpstr>
      <vt:lpstr>Managing PCs with Windows Intune</vt:lpstr>
      <vt:lpstr>Mobile Device Management with Windows Intune</vt:lpstr>
      <vt:lpstr>Mobile Device Management with Windows Intune  </vt:lpstr>
      <vt:lpstr>Demo Attaching O365 to Intune</vt:lpstr>
      <vt:lpstr>Mobile Device Inventory</vt:lpstr>
      <vt:lpstr>Settings Management</vt:lpstr>
      <vt:lpstr>Demo  Mobile Device Management </vt:lpstr>
      <vt:lpstr>PowerPoint Presentation</vt:lpstr>
      <vt:lpstr>Mobile Device  Inventory</vt:lpstr>
      <vt:lpstr>Application Management on Mobile Devices</vt:lpstr>
      <vt:lpstr>End User Experience</vt:lpstr>
      <vt:lpstr>Demo  Mobile Application Management </vt:lpstr>
      <vt:lpstr>Software Distribution Summary</vt:lpstr>
      <vt:lpstr>Corporate Data Protection – Retire and Wipe</vt:lpstr>
      <vt:lpstr>Retire Only Summary</vt:lpstr>
      <vt:lpstr>Retire with Wipe Summary </vt:lpstr>
      <vt:lpstr>Recap: MDM Features per Platform</vt:lpstr>
      <vt:lpstr>Flexible Licensing that Fits Your Needs</vt:lpstr>
      <vt:lpstr>Recap: Session Objectives</vt:lpstr>
      <vt:lpstr>Related content</vt:lpstr>
      <vt:lpstr>Windows Track Resources</vt:lpstr>
      <vt:lpstr>For More Information</vt:lpstr>
      <vt:lpstr>Resources</vt:lpstr>
      <vt:lpstr>Evaluate this session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WCA-B356: Windows Intune Overview</dc:title>
  <dc:subject>TechEd 2013</dc:subject>
  <dc:creator/>
  <cp:keywords>TechEd 2013</cp:keywords>
  <dc:description>Template by: Jordan Cayabyab, Artitudes Design, Inc.
Formatting by: Jeremy Jenkins, Silver Fox Productions, Inc.
Audience Type: Internal/External</dc:description>
  <cp:lastModifiedBy/>
  <cp:revision>1</cp:revision>
  <dcterms:created xsi:type="dcterms:W3CDTF">2013-06-04T13:35:21Z</dcterms:created>
  <dcterms:modified xsi:type="dcterms:W3CDTF">2013-06-26T16:43:39Z</dcterms:modified>
</cp:coreProperties>
</file>